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8" r:id="rId1"/>
  </p:sldMasterIdLst>
  <p:notesMasterIdLst>
    <p:notesMasterId r:id="rId266"/>
  </p:notesMasterIdLst>
  <p:sldIdLst>
    <p:sldId id="256" r:id="rId2"/>
    <p:sldId id="260" r:id="rId3"/>
    <p:sldId id="337" r:id="rId4"/>
    <p:sldId id="369" r:id="rId5"/>
    <p:sldId id="368" r:id="rId6"/>
    <p:sldId id="989" r:id="rId7"/>
    <p:sldId id="991" r:id="rId8"/>
    <p:sldId id="992" r:id="rId9"/>
    <p:sldId id="993" r:id="rId10"/>
    <p:sldId id="994" r:id="rId11"/>
    <p:sldId id="995" r:id="rId12"/>
    <p:sldId id="996" r:id="rId13"/>
    <p:sldId id="997" r:id="rId14"/>
    <p:sldId id="998" r:id="rId15"/>
    <p:sldId id="999" r:id="rId16"/>
    <p:sldId id="1000" r:id="rId17"/>
    <p:sldId id="981" r:id="rId18"/>
    <p:sldId id="982" r:id="rId19"/>
    <p:sldId id="983" r:id="rId20"/>
    <p:sldId id="332" r:id="rId21"/>
    <p:sldId id="376" r:id="rId22"/>
    <p:sldId id="377" r:id="rId23"/>
    <p:sldId id="378" r:id="rId24"/>
    <p:sldId id="649" r:id="rId25"/>
    <p:sldId id="650" r:id="rId26"/>
    <p:sldId id="379" r:id="rId27"/>
    <p:sldId id="382" r:id="rId28"/>
    <p:sldId id="380" r:id="rId29"/>
    <p:sldId id="384" r:id="rId30"/>
    <p:sldId id="385" r:id="rId31"/>
    <p:sldId id="386" r:id="rId32"/>
    <p:sldId id="388" r:id="rId33"/>
    <p:sldId id="472" r:id="rId34"/>
    <p:sldId id="471" r:id="rId35"/>
    <p:sldId id="499" r:id="rId36"/>
    <p:sldId id="389" r:id="rId37"/>
    <p:sldId id="492" r:id="rId38"/>
    <p:sldId id="473" r:id="rId39"/>
    <p:sldId id="358" r:id="rId40"/>
    <p:sldId id="500" r:id="rId41"/>
    <p:sldId id="630" r:id="rId42"/>
    <p:sldId id="631" r:id="rId43"/>
    <p:sldId id="990" r:id="rId44"/>
    <p:sldId id="633" r:id="rId45"/>
    <p:sldId id="634" r:id="rId46"/>
    <p:sldId id="498" r:id="rId47"/>
    <p:sldId id="635" r:id="rId48"/>
    <p:sldId id="636" r:id="rId49"/>
    <p:sldId id="393" r:id="rId50"/>
    <p:sldId id="394" r:id="rId51"/>
    <p:sldId id="395" r:id="rId52"/>
    <p:sldId id="396" r:id="rId53"/>
    <p:sldId id="397" r:id="rId54"/>
    <p:sldId id="398" r:id="rId55"/>
    <p:sldId id="516" r:id="rId56"/>
    <p:sldId id="400" r:id="rId57"/>
    <p:sldId id="401" r:id="rId58"/>
    <p:sldId id="402" r:id="rId59"/>
    <p:sldId id="637" r:id="rId60"/>
    <p:sldId id="640" r:id="rId61"/>
    <p:sldId id="639" r:id="rId62"/>
    <p:sldId id="678" r:id="rId63"/>
    <p:sldId id="685" r:id="rId64"/>
    <p:sldId id="686" r:id="rId65"/>
    <p:sldId id="687" r:id="rId66"/>
    <p:sldId id="399" r:id="rId67"/>
    <p:sldId id="692" r:id="rId68"/>
    <p:sldId id="696" r:id="rId69"/>
    <p:sldId id="695" r:id="rId70"/>
    <p:sldId id="689" r:id="rId71"/>
    <p:sldId id="691" r:id="rId72"/>
    <p:sldId id="690" r:id="rId73"/>
    <p:sldId id="718" r:id="rId74"/>
    <p:sldId id="681" r:id="rId75"/>
    <p:sldId id="694" r:id="rId76"/>
    <p:sldId id="702" r:id="rId77"/>
    <p:sldId id="407" r:id="rId78"/>
    <p:sldId id="408" r:id="rId79"/>
    <p:sldId id="409" r:id="rId80"/>
    <p:sldId id="723" r:id="rId81"/>
    <p:sldId id="724" r:id="rId82"/>
    <p:sldId id="641" r:id="rId83"/>
    <p:sldId id="722" r:id="rId84"/>
    <p:sldId id="683" r:id="rId85"/>
    <p:sldId id="643" r:id="rId86"/>
    <p:sldId id="642" r:id="rId87"/>
    <p:sldId id="729" r:id="rId88"/>
    <p:sldId id="410" r:id="rId89"/>
    <p:sldId id="411" r:id="rId90"/>
    <p:sldId id="412" r:id="rId91"/>
    <p:sldId id="684" r:id="rId92"/>
    <p:sldId id="769" r:id="rId93"/>
    <p:sldId id="768" r:id="rId94"/>
    <p:sldId id="767" r:id="rId95"/>
    <p:sldId id="770" r:id="rId96"/>
    <p:sldId id="730" r:id="rId97"/>
    <p:sldId id="679" r:id="rId98"/>
    <p:sldId id="726" r:id="rId99"/>
    <p:sldId id="725" r:id="rId100"/>
    <p:sldId id="727" r:id="rId101"/>
    <p:sldId id="728" r:id="rId102"/>
    <p:sldId id="467" r:id="rId103"/>
    <p:sldId id="644" r:id="rId104"/>
    <p:sldId id="645" r:id="rId105"/>
    <p:sldId id="418" r:id="rId106"/>
    <p:sldId id="419" r:id="rId107"/>
    <p:sldId id="523" r:id="rId108"/>
    <p:sldId id="420" r:id="rId109"/>
    <p:sldId id="466" r:id="rId110"/>
    <p:sldId id="421" r:id="rId111"/>
    <p:sldId id="532" r:id="rId112"/>
    <p:sldId id="537" r:id="rId113"/>
    <p:sldId id="536" r:id="rId114"/>
    <p:sldId id="538" r:id="rId115"/>
    <p:sldId id="646" r:id="rId116"/>
    <p:sldId id="533" r:id="rId117"/>
    <p:sldId id="534" r:id="rId118"/>
    <p:sldId id="528" r:id="rId119"/>
    <p:sldId id="517" r:id="rId120"/>
    <p:sldId id="539" r:id="rId121"/>
    <p:sldId id="540" r:id="rId122"/>
    <p:sldId id="519" r:id="rId123"/>
    <p:sldId id="789" r:id="rId124"/>
    <p:sldId id="736" r:id="rId125"/>
    <p:sldId id="737" r:id="rId126"/>
    <p:sldId id="738" r:id="rId127"/>
    <p:sldId id="721" r:id="rId128"/>
    <p:sldId id="772" r:id="rId129"/>
    <p:sldId id="771" r:id="rId130"/>
    <p:sldId id="791" r:id="rId131"/>
    <p:sldId id="773" r:id="rId132"/>
    <p:sldId id="774" r:id="rId133"/>
    <p:sldId id="775" r:id="rId134"/>
    <p:sldId id="790" r:id="rId135"/>
    <p:sldId id="794" r:id="rId136"/>
    <p:sldId id="800" r:id="rId137"/>
    <p:sldId id="801" r:id="rId138"/>
    <p:sldId id="872" r:id="rId139"/>
    <p:sldId id="825" r:id="rId140"/>
    <p:sldId id="826" r:id="rId141"/>
    <p:sldId id="827" r:id="rId142"/>
    <p:sldId id="744" r:id="rId143"/>
    <p:sldId id="750" r:id="rId144"/>
    <p:sldId id="828" r:id="rId145"/>
    <p:sldId id="829" r:id="rId146"/>
    <p:sldId id="747" r:id="rId147"/>
    <p:sldId id="782" r:id="rId148"/>
    <p:sldId id="783" r:id="rId149"/>
    <p:sldId id="748" r:id="rId150"/>
    <p:sldId id="843" r:id="rId151"/>
    <p:sldId id="784" r:id="rId152"/>
    <p:sldId id="786" r:id="rId153"/>
    <p:sldId id="845" r:id="rId154"/>
    <p:sldId id="785" r:id="rId155"/>
    <p:sldId id="787" r:id="rId156"/>
    <p:sldId id="788" r:id="rId157"/>
    <p:sldId id="844" r:id="rId158"/>
    <p:sldId id="474" r:id="rId159"/>
    <p:sldId id="475" r:id="rId160"/>
    <p:sldId id="855" r:id="rId161"/>
    <p:sldId id="441" r:id="rId162"/>
    <p:sldId id="442" r:id="rId163"/>
    <p:sldId id="443" r:id="rId164"/>
    <p:sldId id="444" r:id="rId165"/>
    <p:sldId id="873" r:id="rId166"/>
    <p:sldId id="858" r:id="rId167"/>
    <p:sldId id="859" r:id="rId168"/>
    <p:sldId id="861" r:id="rId169"/>
    <p:sldId id="874" r:id="rId170"/>
    <p:sldId id="862" r:id="rId171"/>
    <p:sldId id="863" r:id="rId172"/>
    <p:sldId id="864" r:id="rId173"/>
    <p:sldId id="865" r:id="rId174"/>
    <p:sldId id="866" r:id="rId175"/>
    <p:sldId id="867" r:id="rId176"/>
    <p:sldId id="868" r:id="rId177"/>
    <p:sldId id="869" r:id="rId178"/>
    <p:sldId id="871" r:id="rId179"/>
    <p:sldId id="875" r:id="rId180"/>
    <p:sldId id="856" r:id="rId181"/>
    <p:sldId id="445" r:id="rId182"/>
    <p:sldId id="446" r:id="rId183"/>
    <p:sldId id="447" r:id="rId184"/>
    <p:sldId id="448" r:id="rId185"/>
    <p:sldId id="647" r:id="rId186"/>
    <p:sldId id="648" r:id="rId187"/>
    <p:sldId id="918" r:id="rId188"/>
    <p:sldId id="917" r:id="rId189"/>
    <p:sldId id="919" r:id="rId190"/>
    <p:sldId id="920" r:id="rId191"/>
    <p:sldId id="948" r:id="rId192"/>
    <p:sldId id="949" r:id="rId193"/>
    <p:sldId id="950" r:id="rId194"/>
    <p:sldId id="951" r:id="rId195"/>
    <p:sldId id="952" r:id="rId196"/>
    <p:sldId id="953" r:id="rId197"/>
    <p:sldId id="928" r:id="rId198"/>
    <p:sldId id="929" r:id="rId199"/>
    <p:sldId id="930" r:id="rId200"/>
    <p:sldId id="931" r:id="rId201"/>
    <p:sldId id="932" r:id="rId202"/>
    <p:sldId id="933" r:id="rId203"/>
    <p:sldId id="934" r:id="rId204"/>
    <p:sldId id="935" r:id="rId205"/>
    <p:sldId id="936" r:id="rId206"/>
    <p:sldId id="937" r:id="rId207"/>
    <p:sldId id="938" r:id="rId208"/>
    <p:sldId id="939" r:id="rId209"/>
    <p:sldId id="940" r:id="rId210"/>
    <p:sldId id="941" r:id="rId211"/>
    <p:sldId id="942" r:id="rId212"/>
    <p:sldId id="943" r:id="rId213"/>
    <p:sldId id="944" r:id="rId214"/>
    <p:sldId id="945" r:id="rId215"/>
    <p:sldId id="946" r:id="rId216"/>
    <p:sldId id="947" r:id="rId217"/>
    <p:sldId id="876" r:id="rId218"/>
    <p:sldId id="877" r:id="rId219"/>
    <p:sldId id="878" r:id="rId220"/>
    <p:sldId id="879" r:id="rId221"/>
    <p:sldId id="880" r:id="rId222"/>
    <p:sldId id="881" r:id="rId223"/>
    <p:sldId id="882" r:id="rId224"/>
    <p:sldId id="883" r:id="rId225"/>
    <p:sldId id="884" r:id="rId226"/>
    <p:sldId id="885" r:id="rId227"/>
    <p:sldId id="886" r:id="rId228"/>
    <p:sldId id="887" r:id="rId229"/>
    <p:sldId id="888" r:id="rId230"/>
    <p:sldId id="889" r:id="rId231"/>
    <p:sldId id="890" r:id="rId232"/>
    <p:sldId id="891" r:id="rId233"/>
    <p:sldId id="892" r:id="rId234"/>
    <p:sldId id="893" r:id="rId235"/>
    <p:sldId id="894" r:id="rId236"/>
    <p:sldId id="895" r:id="rId237"/>
    <p:sldId id="916" r:id="rId238"/>
    <p:sldId id="954" r:id="rId239"/>
    <p:sldId id="970" r:id="rId240"/>
    <p:sldId id="964" r:id="rId241"/>
    <p:sldId id="976" r:id="rId242"/>
    <p:sldId id="959" r:id="rId243"/>
    <p:sldId id="960" r:id="rId244"/>
    <p:sldId id="977" r:id="rId245"/>
    <p:sldId id="962" r:id="rId246"/>
    <p:sldId id="961" r:id="rId247"/>
    <p:sldId id="963" r:id="rId248"/>
    <p:sldId id="979" r:id="rId249"/>
    <p:sldId id="978" r:id="rId250"/>
    <p:sldId id="956" r:id="rId251"/>
    <p:sldId id="965" r:id="rId252"/>
    <p:sldId id="967" r:id="rId253"/>
    <p:sldId id="968" r:id="rId254"/>
    <p:sldId id="966" r:id="rId255"/>
    <p:sldId id="972" r:id="rId256"/>
    <p:sldId id="921" r:id="rId257"/>
    <p:sldId id="922" r:id="rId258"/>
    <p:sldId id="923" r:id="rId259"/>
    <p:sldId id="980" r:id="rId260"/>
    <p:sldId id="986" r:id="rId261"/>
    <p:sldId id="988" r:id="rId262"/>
    <p:sldId id="975" r:id="rId263"/>
    <p:sldId id="987" r:id="rId264"/>
    <p:sldId id="984" r:id="rId265"/>
  </p:sldIdLst>
  <p:sldSz cx="12192000" cy="6858000"/>
  <p:notesSz cx="6858000" cy="9144000"/>
  <p:defaultTextStyle>
    <a:defPPr>
      <a:defRPr lang="ja-JP"/>
    </a:defPPr>
    <a:lvl1pPr algn="l" rtl="0" fontAlgn="base">
      <a:spcBef>
        <a:spcPct val="0"/>
      </a:spcBef>
      <a:spcAft>
        <a:spcPct val="0"/>
      </a:spcAft>
      <a:defRPr kumimoji="1" kern="1200">
        <a:solidFill>
          <a:schemeClr val="tx1"/>
        </a:solidFill>
        <a:latin typeface="Gill Sans MT"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Gill Sans MT"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Gill Sans MT"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Gill Sans MT"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Gill Sans MT"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Gill Sans MT"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Gill Sans MT"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Gill Sans MT"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Gill Sans MT" pitchFamily="34" charset="0"/>
        <a:ea typeface="ＭＳ Ｐゴシック" pitchFamily="50" charset="-128"/>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1212"/>
    <a:srgbClr val="6CA4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outlineView">
  <p:normalViewPr showOutlineIcons="0">
    <p:restoredLeft sz="34592" autoAdjust="0"/>
    <p:restoredTop sz="86357" autoAdjust="0"/>
  </p:normalViewPr>
  <p:slideViewPr>
    <p:cSldViewPr>
      <p:cViewPr varScale="1">
        <p:scale>
          <a:sx n="75" d="100"/>
          <a:sy n="75" d="100"/>
        </p:scale>
        <p:origin x="-96" y="-760"/>
      </p:cViewPr>
      <p:guideLst>
        <p:guide orient="horz" pos="2160"/>
        <p:guide pos="3840"/>
      </p:guideLst>
    </p:cSldViewPr>
  </p:slideViewPr>
  <p:outlineViewPr>
    <p:cViewPr>
      <p:scale>
        <a:sx n="33" d="100"/>
        <a:sy n="33" d="100"/>
      </p:scale>
      <p:origin x="0" y="251256"/>
    </p:cViewPr>
  </p:outlineViewPr>
  <p:notesTextViewPr>
    <p:cViewPr>
      <p:scale>
        <a:sx n="100" d="100"/>
        <a:sy n="100" d="100"/>
      </p:scale>
      <p:origin x="0" y="0"/>
    </p:cViewPr>
  </p:notesTextViewPr>
  <p:sorterViewPr>
    <p:cViewPr varScale="1">
      <p:scale>
        <a:sx n="1" d="1"/>
        <a:sy n="1" d="1"/>
      </p:scale>
      <p:origin x="0" y="7040"/>
    </p:cViewPr>
  </p:sorterViewPr>
  <p:gridSpacing cx="72008" cy="72008"/>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notesMaster" Target="notesMasters/notesMaster1.xml"/><Relationship Id="rId267" Type="http://schemas.openxmlformats.org/officeDocument/2006/relationships/printerSettings" Target="printerSettings/printerSettings1.bin"/><Relationship Id="rId268" Type="http://schemas.openxmlformats.org/officeDocument/2006/relationships/presProps" Target="presProps.xml"/><Relationship Id="rId26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tableStyles" Target="tableStyles.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ED8137-B096-4D7D-9D52-F2EC014FF586}"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kumimoji="1" lang="ja-JP" altLang="en-US"/>
        </a:p>
      </dgm:t>
    </dgm:pt>
    <dgm:pt modelId="{FF3433EC-E893-467E-8790-96A3947F39AD}">
      <dgm:prSet/>
      <dgm:spPr/>
      <dgm:t>
        <a:bodyPr/>
        <a:lstStyle/>
        <a:p>
          <a:pPr rtl="0"/>
          <a:r>
            <a:rPr kumimoji="1" lang="en-US" altLang="ja-JP" dirty="0" smtClean="0">
              <a:solidFill>
                <a:schemeClr val="tx1"/>
              </a:solidFill>
            </a:rPr>
            <a:t>Smart Phone</a:t>
          </a:r>
        </a:p>
        <a:p>
          <a:pPr rtl="0"/>
          <a:r>
            <a:rPr kumimoji="1" lang="en-US" dirty="0" smtClean="0">
              <a:solidFill>
                <a:schemeClr val="tx1"/>
              </a:solidFill>
            </a:rPr>
            <a:t>(Hardware Platform)</a:t>
          </a:r>
          <a:endParaRPr kumimoji="1" lang="en-US" dirty="0">
            <a:solidFill>
              <a:schemeClr val="tx1"/>
            </a:solidFill>
          </a:endParaRPr>
        </a:p>
      </dgm:t>
    </dgm:pt>
    <dgm:pt modelId="{5E6B355F-94C5-43E5-AA4B-B482A240DB14}" type="parTrans" cxnId="{DD109EAA-1E9C-4573-9429-B1E24094F84B}">
      <dgm:prSet/>
      <dgm:spPr/>
      <dgm:t>
        <a:bodyPr/>
        <a:lstStyle/>
        <a:p>
          <a:endParaRPr kumimoji="1" lang="ja-JP" altLang="en-US">
            <a:solidFill>
              <a:schemeClr val="tx1"/>
            </a:solidFill>
          </a:endParaRPr>
        </a:p>
      </dgm:t>
    </dgm:pt>
    <dgm:pt modelId="{B7FA1944-2E61-4AA9-A4B4-14D95EFCE31A}" type="sibTrans" cxnId="{DD109EAA-1E9C-4573-9429-B1E24094F84B}">
      <dgm:prSet/>
      <dgm:spPr/>
      <dgm:t>
        <a:bodyPr/>
        <a:lstStyle/>
        <a:p>
          <a:endParaRPr kumimoji="1" lang="ja-JP" altLang="en-US">
            <a:solidFill>
              <a:schemeClr val="tx1"/>
            </a:solidFill>
          </a:endParaRPr>
        </a:p>
      </dgm:t>
    </dgm:pt>
    <dgm:pt modelId="{828B0844-A582-484C-8A63-1A75256EE3A2}">
      <dgm:prSet/>
      <dgm:spPr/>
      <dgm:t>
        <a:bodyPr/>
        <a:lstStyle/>
        <a:p>
          <a:pPr rtl="0"/>
          <a:r>
            <a:rPr kumimoji="1" lang="en-US" altLang="ja-JP" dirty="0" smtClean="0">
              <a:solidFill>
                <a:schemeClr val="tx1"/>
              </a:solidFill>
            </a:rPr>
            <a:t>End-user computing environment shifts from PC to smart terminals</a:t>
          </a:r>
          <a:endParaRPr kumimoji="1" lang="en-US" dirty="0">
            <a:solidFill>
              <a:schemeClr val="tx1"/>
            </a:solidFill>
          </a:endParaRPr>
        </a:p>
      </dgm:t>
    </dgm:pt>
    <dgm:pt modelId="{D196999C-619A-43EC-AF0D-3D7B353A8E02}" type="parTrans" cxnId="{F7C4E95A-EDD6-4EF3-B5CF-E48EA9FD1B95}">
      <dgm:prSet/>
      <dgm:spPr/>
      <dgm:t>
        <a:bodyPr/>
        <a:lstStyle/>
        <a:p>
          <a:endParaRPr kumimoji="1" lang="ja-JP" altLang="en-US">
            <a:solidFill>
              <a:schemeClr val="tx1"/>
            </a:solidFill>
          </a:endParaRPr>
        </a:p>
      </dgm:t>
    </dgm:pt>
    <dgm:pt modelId="{7A7F4204-37B5-451D-B8F3-952C5146B8EE}" type="sibTrans" cxnId="{F7C4E95A-EDD6-4EF3-B5CF-E48EA9FD1B95}">
      <dgm:prSet/>
      <dgm:spPr/>
      <dgm:t>
        <a:bodyPr/>
        <a:lstStyle/>
        <a:p>
          <a:endParaRPr kumimoji="1" lang="ja-JP" altLang="en-US">
            <a:solidFill>
              <a:schemeClr val="tx1"/>
            </a:solidFill>
          </a:endParaRPr>
        </a:p>
      </dgm:t>
    </dgm:pt>
    <dgm:pt modelId="{525BF678-121D-4D08-A530-08B477674F40}">
      <dgm:prSet/>
      <dgm:spPr/>
      <dgm:t>
        <a:bodyPr/>
        <a:lstStyle/>
        <a:p>
          <a:pPr rtl="0"/>
          <a:r>
            <a:rPr kumimoji="1" lang="en-US" altLang="ja-JP" dirty="0" smtClean="0">
              <a:solidFill>
                <a:schemeClr val="tx1"/>
              </a:solidFill>
            </a:rPr>
            <a:t>HTML5 +</a:t>
          </a:r>
        </a:p>
        <a:p>
          <a:pPr rtl="0"/>
          <a:r>
            <a:rPr kumimoji="1" lang="en-US" altLang="ja-JP" dirty="0" smtClean="0">
              <a:solidFill>
                <a:schemeClr val="tx1"/>
              </a:solidFill>
            </a:rPr>
            <a:t>JavaScript + CSS3</a:t>
          </a:r>
        </a:p>
        <a:p>
          <a:pPr rtl="0"/>
          <a:r>
            <a:rPr kumimoji="1" lang="en-US" dirty="0" smtClean="0">
              <a:solidFill>
                <a:schemeClr val="tx1"/>
              </a:solidFill>
            </a:rPr>
            <a:t>(Software Platform)</a:t>
          </a:r>
          <a:endParaRPr kumimoji="1" lang="en-US" dirty="0">
            <a:solidFill>
              <a:schemeClr val="tx1"/>
            </a:solidFill>
          </a:endParaRPr>
        </a:p>
      </dgm:t>
    </dgm:pt>
    <dgm:pt modelId="{8E434247-2785-442D-9A08-3F3896462F32}" type="parTrans" cxnId="{4C7A1130-6F1A-4FEA-92FE-67A69C9FC75B}">
      <dgm:prSet/>
      <dgm:spPr/>
      <dgm:t>
        <a:bodyPr/>
        <a:lstStyle/>
        <a:p>
          <a:endParaRPr kumimoji="1" lang="ja-JP" altLang="en-US">
            <a:solidFill>
              <a:schemeClr val="tx1"/>
            </a:solidFill>
          </a:endParaRPr>
        </a:p>
      </dgm:t>
    </dgm:pt>
    <dgm:pt modelId="{87DED93C-95A7-4059-A7DF-F47B45D0F2C2}" type="sibTrans" cxnId="{4C7A1130-6F1A-4FEA-92FE-67A69C9FC75B}">
      <dgm:prSet/>
      <dgm:spPr/>
      <dgm:t>
        <a:bodyPr/>
        <a:lstStyle/>
        <a:p>
          <a:endParaRPr kumimoji="1" lang="ja-JP" altLang="en-US">
            <a:solidFill>
              <a:schemeClr val="tx1"/>
            </a:solidFill>
          </a:endParaRPr>
        </a:p>
      </dgm:t>
    </dgm:pt>
    <dgm:pt modelId="{F2064DD8-59B2-4E92-A0ED-5738DD065C5D}">
      <dgm:prSet/>
      <dgm:spPr/>
      <dgm:t>
        <a:bodyPr/>
        <a:lstStyle/>
        <a:p>
          <a:pPr rtl="0"/>
          <a:r>
            <a:rPr kumimoji="1" lang="en-US" dirty="0" smtClean="0">
              <a:solidFill>
                <a:schemeClr val="tx1"/>
              </a:solidFill>
            </a:rPr>
            <a:t>An interactive web environment = the spread of web applications</a:t>
          </a:r>
          <a:endParaRPr kumimoji="1" lang="en-US" dirty="0">
            <a:solidFill>
              <a:schemeClr val="tx1"/>
            </a:solidFill>
          </a:endParaRPr>
        </a:p>
      </dgm:t>
    </dgm:pt>
    <dgm:pt modelId="{633E1D47-67F1-4AC6-879C-D9684E36317E}" type="parTrans" cxnId="{03663C31-33A0-4FEB-8D3E-4435A0B745B5}">
      <dgm:prSet/>
      <dgm:spPr/>
      <dgm:t>
        <a:bodyPr/>
        <a:lstStyle/>
        <a:p>
          <a:endParaRPr kumimoji="1" lang="ja-JP" altLang="en-US">
            <a:solidFill>
              <a:schemeClr val="tx1"/>
            </a:solidFill>
          </a:endParaRPr>
        </a:p>
      </dgm:t>
    </dgm:pt>
    <dgm:pt modelId="{A634408A-6188-44F2-8C58-18AD1593B9BB}" type="sibTrans" cxnId="{03663C31-33A0-4FEB-8D3E-4435A0B745B5}">
      <dgm:prSet/>
      <dgm:spPr/>
      <dgm:t>
        <a:bodyPr/>
        <a:lstStyle/>
        <a:p>
          <a:endParaRPr kumimoji="1" lang="ja-JP" altLang="en-US">
            <a:solidFill>
              <a:schemeClr val="tx1"/>
            </a:solidFill>
          </a:endParaRPr>
        </a:p>
      </dgm:t>
    </dgm:pt>
    <dgm:pt modelId="{F5BDD098-6D04-4067-81F0-6BBD126D91AC}">
      <dgm:prSet/>
      <dgm:spPr/>
      <dgm:t>
        <a:bodyPr/>
        <a:lstStyle/>
        <a:p>
          <a:pPr rtl="0"/>
          <a:r>
            <a:rPr kumimoji="1" lang="en-US" altLang="ja-JP" dirty="0" smtClean="0">
              <a:solidFill>
                <a:schemeClr val="tx1"/>
              </a:solidFill>
            </a:rPr>
            <a:t>GPGPU &amp; FPGA</a:t>
          </a:r>
        </a:p>
        <a:p>
          <a:pPr rtl="0"/>
          <a:r>
            <a:rPr kumimoji="1" lang="en-US" dirty="0" smtClean="0">
              <a:solidFill>
                <a:schemeClr val="tx1"/>
              </a:solidFill>
            </a:rPr>
            <a:t>(Non-CPU Hardware)</a:t>
          </a:r>
          <a:endParaRPr kumimoji="1" lang="en-US" dirty="0">
            <a:solidFill>
              <a:schemeClr val="tx1"/>
            </a:solidFill>
          </a:endParaRPr>
        </a:p>
      </dgm:t>
    </dgm:pt>
    <dgm:pt modelId="{E58D820B-1749-4BDC-8A57-8A0682FF1D36}" type="parTrans" cxnId="{0C921315-01B3-48E6-8ACB-E1A34C126E6E}">
      <dgm:prSet/>
      <dgm:spPr/>
      <dgm:t>
        <a:bodyPr/>
        <a:lstStyle/>
        <a:p>
          <a:endParaRPr kumimoji="1" lang="ja-JP" altLang="en-US">
            <a:solidFill>
              <a:schemeClr val="tx1"/>
            </a:solidFill>
          </a:endParaRPr>
        </a:p>
      </dgm:t>
    </dgm:pt>
    <dgm:pt modelId="{A336321B-4C25-4237-803C-A10530CD4E4F}" type="sibTrans" cxnId="{0C921315-01B3-48E6-8ACB-E1A34C126E6E}">
      <dgm:prSet/>
      <dgm:spPr/>
      <dgm:t>
        <a:bodyPr/>
        <a:lstStyle/>
        <a:p>
          <a:endParaRPr kumimoji="1" lang="ja-JP" altLang="en-US">
            <a:solidFill>
              <a:schemeClr val="tx1"/>
            </a:solidFill>
          </a:endParaRPr>
        </a:p>
      </dgm:t>
    </dgm:pt>
    <dgm:pt modelId="{7E3E8116-F0FA-4F90-AA99-BCA81F693B3C}">
      <dgm:prSet/>
      <dgm:spPr/>
      <dgm:t>
        <a:bodyPr/>
        <a:lstStyle/>
        <a:p>
          <a:pPr rtl="0"/>
          <a:r>
            <a:rPr kumimoji="1" lang="en-US" altLang="ja-JP" dirty="0" smtClean="0">
              <a:solidFill>
                <a:schemeClr val="tx1"/>
              </a:solidFill>
            </a:rPr>
            <a:t>Massively parallel computing due to GPGPU, which is 200 times faster than traditional CPU, revolutionizes multimedia data processing</a:t>
          </a:r>
          <a:endParaRPr kumimoji="1" lang="ja-JP" dirty="0">
            <a:solidFill>
              <a:schemeClr val="tx1"/>
            </a:solidFill>
          </a:endParaRPr>
        </a:p>
      </dgm:t>
    </dgm:pt>
    <dgm:pt modelId="{866E8B7A-85AF-4B6D-8FAD-B2E5F951555B}" type="parTrans" cxnId="{28B63403-5562-49A8-B994-905889CF6B19}">
      <dgm:prSet/>
      <dgm:spPr/>
      <dgm:t>
        <a:bodyPr/>
        <a:lstStyle/>
        <a:p>
          <a:endParaRPr kumimoji="1" lang="ja-JP" altLang="en-US">
            <a:solidFill>
              <a:schemeClr val="tx1"/>
            </a:solidFill>
          </a:endParaRPr>
        </a:p>
      </dgm:t>
    </dgm:pt>
    <dgm:pt modelId="{64C835AC-6526-4CA2-A7DA-BBD291A3FED1}" type="sibTrans" cxnId="{28B63403-5562-49A8-B994-905889CF6B19}">
      <dgm:prSet/>
      <dgm:spPr/>
      <dgm:t>
        <a:bodyPr/>
        <a:lstStyle/>
        <a:p>
          <a:endParaRPr kumimoji="1" lang="ja-JP" altLang="en-US">
            <a:solidFill>
              <a:schemeClr val="tx1"/>
            </a:solidFill>
          </a:endParaRPr>
        </a:p>
      </dgm:t>
    </dgm:pt>
    <dgm:pt modelId="{4E4B291D-0D5B-4C81-A694-D995F6F6BDE4}" type="pres">
      <dgm:prSet presAssocID="{7DED8137-B096-4D7D-9D52-F2EC014FF586}" presName="Name0" presStyleCnt="0">
        <dgm:presLayoutVars>
          <dgm:dir/>
          <dgm:animLvl val="lvl"/>
          <dgm:resizeHandles val="exact"/>
        </dgm:presLayoutVars>
      </dgm:prSet>
      <dgm:spPr/>
      <dgm:t>
        <a:bodyPr/>
        <a:lstStyle/>
        <a:p>
          <a:endParaRPr kumimoji="1" lang="ja-JP" altLang="en-US"/>
        </a:p>
      </dgm:t>
    </dgm:pt>
    <dgm:pt modelId="{68ADF123-19B8-4E6E-8262-9A5561856892}" type="pres">
      <dgm:prSet presAssocID="{FF3433EC-E893-467E-8790-96A3947F39AD}" presName="linNode" presStyleCnt="0"/>
      <dgm:spPr/>
    </dgm:pt>
    <dgm:pt modelId="{B62A0778-4207-43DC-966F-EEDE98679849}" type="pres">
      <dgm:prSet presAssocID="{FF3433EC-E893-467E-8790-96A3947F39AD}" presName="parentText" presStyleLbl="node1" presStyleIdx="0" presStyleCnt="3">
        <dgm:presLayoutVars>
          <dgm:chMax val="1"/>
          <dgm:bulletEnabled val="1"/>
        </dgm:presLayoutVars>
      </dgm:prSet>
      <dgm:spPr/>
      <dgm:t>
        <a:bodyPr/>
        <a:lstStyle/>
        <a:p>
          <a:endParaRPr kumimoji="1" lang="ja-JP" altLang="en-US"/>
        </a:p>
      </dgm:t>
    </dgm:pt>
    <dgm:pt modelId="{0A977E26-C3E1-44F6-A47B-989D5ABF3553}" type="pres">
      <dgm:prSet presAssocID="{FF3433EC-E893-467E-8790-96A3947F39AD}" presName="descendantText" presStyleLbl="alignAccFollowNode1" presStyleIdx="0" presStyleCnt="3">
        <dgm:presLayoutVars>
          <dgm:bulletEnabled val="1"/>
        </dgm:presLayoutVars>
      </dgm:prSet>
      <dgm:spPr/>
      <dgm:t>
        <a:bodyPr/>
        <a:lstStyle/>
        <a:p>
          <a:endParaRPr kumimoji="1" lang="ja-JP" altLang="en-US"/>
        </a:p>
      </dgm:t>
    </dgm:pt>
    <dgm:pt modelId="{674DE404-DC9F-4123-9747-EEEC71E5A7A9}" type="pres">
      <dgm:prSet presAssocID="{B7FA1944-2E61-4AA9-A4B4-14D95EFCE31A}" presName="sp" presStyleCnt="0"/>
      <dgm:spPr/>
    </dgm:pt>
    <dgm:pt modelId="{6C640D60-2664-4094-8935-6402BB598F0E}" type="pres">
      <dgm:prSet presAssocID="{525BF678-121D-4D08-A530-08B477674F40}" presName="linNode" presStyleCnt="0"/>
      <dgm:spPr/>
    </dgm:pt>
    <dgm:pt modelId="{92A0DBE1-233A-4CFC-92B1-CB6B86028A28}" type="pres">
      <dgm:prSet presAssocID="{525BF678-121D-4D08-A530-08B477674F40}" presName="parentText" presStyleLbl="node1" presStyleIdx="1" presStyleCnt="3">
        <dgm:presLayoutVars>
          <dgm:chMax val="1"/>
          <dgm:bulletEnabled val="1"/>
        </dgm:presLayoutVars>
      </dgm:prSet>
      <dgm:spPr/>
      <dgm:t>
        <a:bodyPr/>
        <a:lstStyle/>
        <a:p>
          <a:endParaRPr kumimoji="1" lang="ja-JP" altLang="en-US"/>
        </a:p>
      </dgm:t>
    </dgm:pt>
    <dgm:pt modelId="{887823C0-6D05-4886-B675-B62ADC5D60FE}" type="pres">
      <dgm:prSet presAssocID="{525BF678-121D-4D08-A530-08B477674F40}" presName="descendantText" presStyleLbl="alignAccFollowNode1" presStyleIdx="1" presStyleCnt="3">
        <dgm:presLayoutVars>
          <dgm:bulletEnabled val="1"/>
        </dgm:presLayoutVars>
      </dgm:prSet>
      <dgm:spPr/>
      <dgm:t>
        <a:bodyPr/>
        <a:lstStyle/>
        <a:p>
          <a:endParaRPr kumimoji="1" lang="ja-JP" altLang="en-US"/>
        </a:p>
      </dgm:t>
    </dgm:pt>
    <dgm:pt modelId="{C04E53DD-F331-4293-8D94-6923BA1D6E26}" type="pres">
      <dgm:prSet presAssocID="{87DED93C-95A7-4059-A7DF-F47B45D0F2C2}" presName="sp" presStyleCnt="0"/>
      <dgm:spPr/>
    </dgm:pt>
    <dgm:pt modelId="{70B17ECF-EACD-42F9-9771-9EA3C57B0CE3}" type="pres">
      <dgm:prSet presAssocID="{F5BDD098-6D04-4067-81F0-6BBD126D91AC}" presName="linNode" presStyleCnt="0"/>
      <dgm:spPr/>
    </dgm:pt>
    <dgm:pt modelId="{DA48E964-5B0D-41A2-A3B8-D1355BF1A010}" type="pres">
      <dgm:prSet presAssocID="{F5BDD098-6D04-4067-81F0-6BBD126D91AC}" presName="parentText" presStyleLbl="node1" presStyleIdx="2" presStyleCnt="3">
        <dgm:presLayoutVars>
          <dgm:chMax val="1"/>
          <dgm:bulletEnabled val="1"/>
        </dgm:presLayoutVars>
      </dgm:prSet>
      <dgm:spPr/>
      <dgm:t>
        <a:bodyPr/>
        <a:lstStyle/>
        <a:p>
          <a:endParaRPr kumimoji="1" lang="ja-JP" altLang="en-US"/>
        </a:p>
      </dgm:t>
    </dgm:pt>
    <dgm:pt modelId="{5C0728F8-70B9-4D3F-9A5A-4ABEDF722077}" type="pres">
      <dgm:prSet presAssocID="{F5BDD098-6D04-4067-81F0-6BBD126D91AC}" presName="descendantText" presStyleLbl="alignAccFollowNode1" presStyleIdx="2" presStyleCnt="3">
        <dgm:presLayoutVars>
          <dgm:bulletEnabled val="1"/>
        </dgm:presLayoutVars>
      </dgm:prSet>
      <dgm:spPr/>
      <dgm:t>
        <a:bodyPr/>
        <a:lstStyle/>
        <a:p>
          <a:endParaRPr kumimoji="1" lang="ja-JP" altLang="en-US"/>
        </a:p>
      </dgm:t>
    </dgm:pt>
  </dgm:ptLst>
  <dgm:cxnLst>
    <dgm:cxn modelId="{28B63403-5562-49A8-B994-905889CF6B19}" srcId="{F5BDD098-6D04-4067-81F0-6BBD126D91AC}" destId="{7E3E8116-F0FA-4F90-AA99-BCA81F693B3C}" srcOrd="0" destOrd="0" parTransId="{866E8B7A-85AF-4B6D-8FAD-B2E5F951555B}" sibTransId="{64C835AC-6526-4CA2-A7DA-BBD291A3FED1}"/>
    <dgm:cxn modelId="{6009B74B-AD06-4DB7-8BAF-AF5EAD1FB370}" type="presOf" srcId="{828B0844-A582-484C-8A63-1A75256EE3A2}" destId="{0A977E26-C3E1-44F6-A47B-989D5ABF3553}" srcOrd="0" destOrd="0" presId="urn:microsoft.com/office/officeart/2005/8/layout/vList5"/>
    <dgm:cxn modelId="{03663C31-33A0-4FEB-8D3E-4435A0B745B5}" srcId="{525BF678-121D-4D08-A530-08B477674F40}" destId="{F2064DD8-59B2-4E92-A0ED-5738DD065C5D}" srcOrd="0" destOrd="0" parTransId="{633E1D47-67F1-4AC6-879C-D9684E36317E}" sibTransId="{A634408A-6188-44F2-8C58-18AD1593B9BB}"/>
    <dgm:cxn modelId="{80C58C41-87A3-4AC2-9482-595AFEE96B63}" type="presOf" srcId="{FF3433EC-E893-467E-8790-96A3947F39AD}" destId="{B62A0778-4207-43DC-966F-EEDE98679849}" srcOrd="0" destOrd="0" presId="urn:microsoft.com/office/officeart/2005/8/layout/vList5"/>
    <dgm:cxn modelId="{8D2FF6FA-5EC0-48BD-94EA-5E0D4F155711}" type="presOf" srcId="{525BF678-121D-4D08-A530-08B477674F40}" destId="{92A0DBE1-233A-4CFC-92B1-CB6B86028A28}" srcOrd="0" destOrd="0" presId="urn:microsoft.com/office/officeart/2005/8/layout/vList5"/>
    <dgm:cxn modelId="{F7C4E95A-EDD6-4EF3-B5CF-E48EA9FD1B95}" srcId="{FF3433EC-E893-467E-8790-96A3947F39AD}" destId="{828B0844-A582-484C-8A63-1A75256EE3A2}" srcOrd="0" destOrd="0" parTransId="{D196999C-619A-43EC-AF0D-3D7B353A8E02}" sibTransId="{7A7F4204-37B5-451D-B8F3-952C5146B8EE}"/>
    <dgm:cxn modelId="{4C7A1130-6F1A-4FEA-92FE-67A69C9FC75B}" srcId="{7DED8137-B096-4D7D-9D52-F2EC014FF586}" destId="{525BF678-121D-4D08-A530-08B477674F40}" srcOrd="1" destOrd="0" parTransId="{8E434247-2785-442D-9A08-3F3896462F32}" sibTransId="{87DED93C-95A7-4059-A7DF-F47B45D0F2C2}"/>
    <dgm:cxn modelId="{53495C6B-4E54-4949-A825-1D01F47C9403}" type="presOf" srcId="{7E3E8116-F0FA-4F90-AA99-BCA81F693B3C}" destId="{5C0728F8-70B9-4D3F-9A5A-4ABEDF722077}" srcOrd="0" destOrd="0" presId="urn:microsoft.com/office/officeart/2005/8/layout/vList5"/>
    <dgm:cxn modelId="{D579534D-946B-4FF5-9126-381EA81B6295}" type="presOf" srcId="{7DED8137-B096-4D7D-9D52-F2EC014FF586}" destId="{4E4B291D-0D5B-4C81-A694-D995F6F6BDE4}" srcOrd="0" destOrd="0" presId="urn:microsoft.com/office/officeart/2005/8/layout/vList5"/>
    <dgm:cxn modelId="{A4451676-EFAC-46D0-A9A1-1F80CA551EB5}" type="presOf" srcId="{F2064DD8-59B2-4E92-A0ED-5738DD065C5D}" destId="{887823C0-6D05-4886-B675-B62ADC5D60FE}" srcOrd="0" destOrd="0" presId="urn:microsoft.com/office/officeart/2005/8/layout/vList5"/>
    <dgm:cxn modelId="{A9E912C3-6300-4BDA-AE0C-E25F748F8A66}" type="presOf" srcId="{F5BDD098-6D04-4067-81F0-6BBD126D91AC}" destId="{DA48E964-5B0D-41A2-A3B8-D1355BF1A010}" srcOrd="0" destOrd="0" presId="urn:microsoft.com/office/officeart/2005/8/layout/vList5"/>
    <dgm:cxn modelId="{0C921315-01B3-48E6-8ACB-E1A34C126E6E}" srcId="{7DED8137-B096-4D7D-9D52-F2EC014FF586}" destId="{F5BDD098-6D04-4067-81F0-6BBD126D91AC}" srcOrd="2" destOrd="0" parTransId="{E58D820B-1749-4BDC-8A57-8A0682FF1D36}" sibTransId="{A336321B-4C25-4237-803C-A10530CD4E4F}"/>
    <dgm:cxn modelId="{DD109EAA-1E9C-4573-9429-B1E24094F84B}" srcId="{7DED8137-B096-4D7D-9D52-F2EC014FF586}" destId="{FF3433EC-E893-467E-8790-96A3947F39AD}" srcOrd="0" destOrd="0" parTransId="{5E6B355F-94C5-43E5-AA4B-B482A240DB14}" sibTransId="{B7FA1944-2E61-4AA9-A4B4-14D95EFCE31A}"/>
    <dgm:cxn modelId="{79C1AB15-6D7D-418C-9319-7B19EA5BF4D1}" type="presParOf" srcId="{4E4B291D-0D5B-4C81-A694-D995F6F6BDE4}" destId="{68ADF123-19B8-4E6E-8262-9A5561856892}" srcOrd="0" destOrd="0" presId="urn:microsoft.com/office/officeart/2005/8/layout/vList5"/>
    <dgm:cxn modelId="{3BE82FD3-7E17-45CB-8D39-9B94B5D71784}" type="presParOf" srcId="{68ADF123-19B8-4E6E-8262-9A5561856892}" destId="{B62A0778-4207-43DC-966F-EEDE98679849}" srcOrd="0" destOrd="0" presId="urn:microsoft.com/office/officeart/2005/8/layout/vList5"/>
    <dgm:cxn modelId="{96586995-D429-48C9-AEFA-D57C2AD0794B}" type="presParOf" srcId="{68ADF123-19B8-4E6E-8262-9A5561856892}" destId="{0A977E26-C3E1-44F6-A47B-989D5ABF3553}" srcOrd="1" destOrd="0" presId="urn:microsoft.com/office/officeart/2005/8/layout/vList5"/>
    <dgm:cxn modelId="{9DF7988B-8FD4-4B91-A772-2F3C2C32C076}" type="presParOf" srcId="{4E4B291D-0D5B-4C81-A694-D995F6F6BDE4}" destId="{674DE404-DC9F-4123-9747-EEEC71E5A7A9}" srcOrd="1" destOrd="0" presId="urn:microsoft.com/office/officeart/2005/8/layout/vList5"/>
    <dgm:cxn modelId="{ABCBE14A-40EA-4E54-81B6-055D41807111}" type="presParOf" srcId="{4E4B291D-0D5B-4C81-A694-D995F6F6BDE4}" destId="{6C640D60-2664-4094-8935-6402BB598F0E}" srcOrd="2" destOrd="0" presId="urn:microsoft.com/office/officeart/2005/8/layout/vList5"/>
    <dgm:cxn modelId="{B5856B62-6C49-4337-9CBE-4FF3EABD2255}" type="presParOf" srcId="{6C640D60-2664-4094-8935-6402BB598F0E}" destId="{92A0DBE1-233A-4CFC-92B1-CB6B86028A28}" srcOrd="0" destOrd="0" presId="urn:microsoft.com/office/officeart/2005/8/layout/vList5"/>
    <dgm:cxn modelId="{09E98097-09BA-442C-9ECD-030974869664}" type="presParOf" srcId="{6C640D60-2664-4094-8935-6402BB598F0E}" destId="{887823C0-6D05-4886-B675-B62ADC5D60FE}" srcOrd="1" destOrd="0" presId="urn:microsoft.com/office/officeart/2005/8/layout/vList5"/>
    <dgm:cxn modelId="{7547A112-C117-4850-97E8-F4F233BF78C3}" type="presParOf" srcId="{4E4B291D-0D5B-4C81-A694-D995F6F6BDE4}" destId="{C04E53DD-F331-4293-8D94-6923BA1D6E26}" srcOrd="3" destOrd="0" presId="urn:microsoft.com/office/officeart/2005/8/layout/vList5"/>
    <dgm:cxn modelId="{736BE3C6-5C58-4E3B-A150-0A431C72B30D}" type="presParOf" srcId="{4E4B291D-0D5B-4C81-A694-D995F6F6BDE4}" destId="{70B17ECF-EACD-42F9-9771-9EA3C57B0CE3}" srcOrd="4" destOrd="0" presId="urn:microsoft.com/office/officeart/2005/8/layout/vList5"/>
    <dgm:cxn modelId="{D0151AF9-C6C1-4D70-B50D-C6E03E434207}" type="presParOf" srcId="{70B17ECF-EACD-42F9-9771-9EA3C57B0CE3}" destId="{DA48E964-5B0D-41A2-A3B8-D1355BF1A010}" srcOrd="0" destOrd="0" presId="urn:microsoft.com/office/officeart/2005/8/layout/vList5"/>
    <dgm:cxn modelId="{50CDC2A7-4B69-4DA3-8B32-96DFDF31F443}" type="presParOf" srcId="{70B17ECF-EACD-42F9-9771-9EA3C57B0CE3}" destId="{5C0728F8-70B9-4D3F-9A5A-4ABEDF722077}"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754C0A5-E539-4757-8974-C9FBB7B468B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kumimoji="1" lang="ja-JP" altLang="en-US"/>
        </a:p>
      </dgm:t>
    </dgm:pt>
    <dgm:pt modelId="{E8490838-3CA5-4F51-A856-AD83E3471232}">
      <dgm:prSet/>
      <dgm:spPr/>
      <dgm:t>
        <a:bodyPr/>
        <a:lstStyle/>
        <a:p>
          <a:pPr rtl="0"/>
          <a:r>
            <a:rPr kumimoji="1" lang="en-US" smtClean="0"/>
            <a:t>Identification</a:t>
          </a:r>
          <a:endParaRPr lang="ja-JP"/>
        </a:p>
      </dgm:t>
    </dgm:pt>
    <dgm:pt modelId="{82B55977-D84F-4BF7-B978-096080FA3921}" type="parTrans" cxnId="{BB1F7794-1244-40C0-A1DC-227668317002}">
      <dgm:prSet/>
      <dgm:spPr/>
      <dgm:t>
        <a:bodyPr/>
        <a:lstStyle/>
        <a:p>
          <a:endParaRPr kumimoji="1" lang="ja-JP" altLang="en-US"/>
        </a:p>
      </dgm:t>
    </dgm:pt>
    <dgm:pt modelId="{3ADBF4E3-3D52-4620-A6B2-6D6F059FDC25}" type="sibTrans" cxnId="{BB1F7794-1244-40C0-A1DC-227668317002}">
      <dgm:prSet/>
      <dgm:spPr/>
      <dgm:t>
        <a:bodyPr/>
        <a:lstStyle/>
        <a:p>
          <a:endParaRPr kumimoji="1" lang="ja-JP" altLang="en-US"/>
        </a:p>
      </dgm:t>
    </dgm:pt>
    <dgm:pt modelId="{87B6753A-EFEF-4BD6-A4B0-B0C474211590}">
      <dgm:prSet/>
      <dgm:spPr/>
      <dgm:t>
        <a:bodyPr/>
        <a:lstStyle/>
        <a:p>
          <a:pPr rtl="0"/>
          <a:r>
            <a:rPr kumimoji="1" lang="en-US" smtClean="0"/>
            <a:t>The system must recognize who are logging in continuously. Because HTTP is a stateless protocol, the session management mechanism must be provided to track a user between multiple HTTP requests. Express framework provides a session management mechanism utilizing HTTP cookie.</a:t>
          </a:r>
          <a:endParaRPr lang="ja-JP"/>
        </a:p>
      </dgm:t>
    </dgm:pt>
    <dgm:pt modelId="{8AFB59C3-43C7-4C82-A9B3-2E866386D083}" type="parTrans" cxnId="{2763F564-E236-43AA-BC6E-368D8295ABAC}">
      <dgm:prSet/>
      <dgm:spPr/>
      <dgm:t>
        <a:bodyPr/>
        <a:lstStyle/>
        <a:p>
          <a:endParaRPr kumimoji="1" lang="ja-JP" altLang="en-US"/>
        </a:p>
      </dgm:t>
    </dgm:pt>
    <dgm:pt modelId="{0DC21092-ECEC-4D0D-9413-65603C457833}" type="sibTrans" cxnId="{2763F564-E236-43AA-BC6E-368D8295ABAC}">
      <dgm:prSet/>
      <dgm:spPr/>
      <dgm:t>
        <a:bodyPr/>
        <a:lstStyle/>
        <a:p>
          <a:endParaRPr kumimoji="1" lang="ja-JP" altLang="en-US"/>
        </a:p>
      </dgm:t>
    </dgm:pt>
    <dgm:pt modelId="{5DC9CBC8-B3A1-40FC-AD15-2133CCC7E2E7}">
      <dgm:prSet/>
      <dgm:spPr/>
      <dgm:t>
        <a:bodyPr/>
        <a:lstStyle/>
        <a:p>
          <a:pPr rtl="0"/>
          <a:r>
            <a:rPr kumimoji="1" lang="en-US" smtClean="0"/>
            <a:t>Protection</a:t>
          </a:r>
          <a:endParaRPr lang="ja-JP"/>
        </a:p>
      </dgm:t>
    </dgm:pt>
    <dgm:pt modelId="{0CA3608C-185C-40B1-8737-36B30CD6C3C7}" type="parTrans" cxnId="{AC89368C-2F5D-40EA-9B3D-907DB25D1514}">
      <dgm:prSet/>
      <dgm:spPr/>
      <dgm:t>
        <a:bodyPr/>
        <a:lstStyle/>
        <a:p>
          <a:endParaRPr kumimoji="1" lang="ja-JP" altLang="en-US"/>
        </a:p>
      </dgm:t>
    </dgm:pt>
    <dgm:pt modelId="{25E868FC-12D2-4927-9F0C-3188DE6CF1DB}" type="sibTrans" cxnId="{AC89368C-2F5D-40EA-9B3D-907DB25D1514}">
      <dgm:prSet/>
      <dgm:spPr/>
      <dgm:t>
        <a:bodyPr/>
        <a:lstStyle/>
        <a:p>
          <a:endParaRPr kumimoji="1" lang="ja-JP" altLang="en-US"/>
        </a:p>
      </dgm:t>
    </dgm:pt>
    <dgm:pt modelId="{91483F8E-2E84-4BB8-99D9-7581B39EE0E3}">
      <dgm:prSet/>
      <dgm:spPr/>
      <dgm:t>
        <a:bodyPr/>
        <a:lstStyle/>
        <a:p>
          <a:pPr rtl="0"/>
          <a:r>
            <a:rPr kumimoji="1" lang="en-US" smtClean="0"/>
            <a:t>Invalidating unauthorized access. For example, unauthorized user should not upload image files to the server.</a:t>
          </a:r>
          <a:endParaRPr lang="ja-JP"/>
        </a:p>
      </dgm:t>
    </dgm:pt>
    <dgm:pt modelId="{EF98444B-1F58-48EA-8929-6682F5A38181}" type="parTrans" cxnId="{367357C8-0636-43C5-B347-093450B67A7B}">
      <dgm:prSet/>
      <dgm:spPr/>
      <dgm:t>
        <a:bodyPr/>
        <a:lstStyle/>
        <a:p>
          <a:endParaRPr kumimoji="1" lang="ja-JP" altLang="en-US"/>
        </a:p>
      </dgm:t>
    </dgm:pt>
    <dgm:pt modelId="{9D750DE9-30A0-4297-94F1-3B2F48265890}" type="sibTrans" cxnId="{367357C8-0636-43C5-B347-093450B67A7B}">
      <dgm:prSet/>
      <dgm:spPr/>
      <dgm:t>
        <a:bodyPr/>
        <a:lstStyle/>
        <a:p>
          <a:endParaRPr kumimoji="1" lang="ja-JP" altLang="en-US"/>
        </a:p>
      </dgm:t>
    </dgm:pt>
    <dgm:pt modelId="{CF3E4500-8E35-4B78-980F-1BD62E5A7316}">
      <dgm:prSet/>
      <dgm:spPr/>
      <dgm:t>
        <a:bodyPr/>
        <a:lstStyle/>
        <a:p>
          <a:pPr rtl="0"/>
          <a:r>
            <a:rPr kumimoji="1" lang="en-US" smtClean="0"/>
            <a:t>Registration</a:t>
          </a:r>
          <a:endParaRPr lang="ja-JP"/>
        </a:p>
      </dgm:t>
    </dgm:pt>
    <dgm:pt modelId="{D18CE5B9-8C42-4B55-807A-3EB0C38274D4}" type="parTrans" cxnId="{59D980E6-BCAD-40A4-A642-54DEE0BBA119}">
      <dgm:prSet/>
      <dgm:spPr/>
      <dgm:t>
        <a:bodyPr/>
        <a:lstStyle/>
        <a:p>
          <a:endParaRPr kumimoji="1" lang="ja-JP" altLang="en-US"/>
        </a:p>
      </dgm:t>
    </dgm:pt>
    <dgm:pt modelId="{D9E185CD-26C9-4BDB-AEEE-9F55F60C045D}" type="sibTrans" cxnId="{59D980E6-BCAD-40A4-A642-54DEE0BBA119}">
      <dgm:prSet/>
      <dgm:spPr/>
      <dgm:t>
        <a:bodyPr/>
        <a:lstStyle/>
        <a:p>
          <a:endParaRPr kumimoji="1" lang="ja-JP" altLang="en-US"/>
        </a:p>
      </dgm:t>
    </dgm:pt>
    <dgm:pt modelId="{DAD15542-C17C-4F7D-B525-B4FFE96131E1}">
      <dgm:prSet/>
      <dgm:spPr/>
      <dgm:t>
        <a:bodyPr/>
        <a:lstStyle/>
        <a:p>
          <a:pPr rtl="0"/>
          <a:r>
            <a:rPr kumimoji="1" lang="en-US" smtClean="0"/>
            <a:t>Adding a new user. In this example, we skip the registration process. You can implement user registration by using OAuth services provided by Facebook and Twitter. </a:t>
          </a:r>
          <a:endParaRPr lang="ja-JP"/>
        </a:p>
      </dgm:t>
    </dgm:pt>
    <dgm:pt modelId="{94CA4896-2F95-40BA-9737-E7DBDC7AF487}" type="parTrans" cxnId="{A5FC44A7-8E8E-4261-9458-110EF1A50722}">
      <dgm:prSet/>
      <dgm:spPr/>
      <dgm:t>
        <a:bodyPr/>
        <a:lstStyle/>
        <a:p>
          <a:endParaRPr kumimoji="1" lang="ja-JP" altLang="en-US"/>
        </a:p>
      </dgm:t>
    </dgm:pt>
    <dgm:pt modelId="{F89F7DAE-D05E-4769-9EB4-724DF9885B6E}" type="sibTrans" cxnId="{A5FC44A7-8E8E-4261-9458-110EF1A50722}">
      <dgm:prSet/>
      <dgm:spPr/>
      <dgm:t>
        <a:bodyPr/>
        <a:lstStyle/>
        <a:p>
          <a:endParaRPr kumimoji="1" lang="ja-JP" altLang="en-US"/>
        </a:p>
      </dgm:t>
    </dgm:pt>
    <dgm:pt modelId="{F1E765EA-6F72-4AD7-B4D0-1400BB8276FF}" type="pres">
      <dgm:prSet presAssocID="{1754C0A5-E539-4757-8974-C9FBB7B468B8}" presName="linear" presStyleCnt="0">
        <dgm:presLayoutVars>
          <dgm:animLvl val="lvl"/>
          <dgm:resizeHandles val="exact"/>
        </dgm:presLayoutVars>
      </dgm:prSet>
      <dgm:spPr/>
      <dgm:t>
        <a:bodyPr/>
        <a:lstStyle/>
        <a:p>
          <a:endParaRPr kumimoji="1" lang="ja-JP" altLang="en-US"/>
        </a:p>
      </dgm:t>
    </dgm:pt>
    <dgm:pt modelId="{B04A3465-C18F-4305-A8C2-84C971B6E4F1}" type="pres">
      <dgm:prSet presAssocID="{E8490838-3CA5-4F51-A856-AD83E3471232}" presName="parentText" presStyleLbl="node1" presStyleIdx="0" presStyleCnt="3">
        <dgm:presLayoutVars>
          <dgm:chMax val="0"/>
          <dgm:bulletEnabled val="1"/>
        </dgm:presLayoutVars>
      </dgm:prSet>
      <dgm:spPr/>
      <dgm:t>
        <a:bodyPr/>
        <a:lstStyle/>
        <a:p>
          <a:endParaRPr kumimoji="1" lang="ja-JP" altLang="en-US"/>
        </a:p>
      </dgm:t>
    </dgm:pt>
    <dgm:pt modelId="{DD5E69CB-5870-49C0-BE11-94E66D171EEC}" type="pres">
      <dgm:prSet presAssocID="{E8490838-3CA5-4F51-A856-AD83E3471232}" presName="childText" presStyleLbl="revTx" presStyleIdx="0" presStyleCnt="3">
        <dgm:presLayoutVars>
          <dgm:bulletEnabled val="1"/>
        </dgm:presLayoutVars>
      </dgm:prSet>
      <dgm:spPr/>
      <dgm:t>
        <a:bodyPr/>
        <a:lstStyle/>
        <a:p>
          <a:endParaRPr kumimoji="1" lang="ja-JP" altLang="en-US"/>
        </a:p>
      </dgm:t>
    </dgm:pt>
    <dgm:pt modelId="{BB0C4672-4134-4F5B-B115-4EA39A133BB5}" type="pres">
      <dgm:prSet presAssocID="{5DC9CBC8-B3A1-40FC-AD15-2133CCC7E2E7}" presName="parentText" presStyleLbl="node1" presStyleIdx="1" presStyleCnt="3">
        <dgm:presLayoutVars>
          <dgm:chMax val="0"/>
          <dgm:bulletEnabled val="1"/>
        </dgm:presLayoutVars>
      </dgm:prSet>
      <dgm:spPr/>
      <dgm:t>
        <a:bodyPr/>
        <a:lstStyle/>
        <a:p>
          <a:endParaRPr kumimoji="1" lang="ja-JP" altLang="en-US"/>
        </a:p>
      </dgm:t>
    </dgm:pt>
    <dgm:pt modelId="{2D04A026-33AD-4E2F-863E-7E76A51C8648}" type="pres">
      <dgm:prSet presAssocID="{5DC9CBC8-B3A1-40FC-AD15-2133CCC7E2E7}" presName="childText" presStyleLbl="revTx" presStyleIdx="1" presStyleCnt="3">
        <dgm:presLayoutVars>
          <dgm:bulletEnabled val="1"/>
        </dgm:presLayoutVars>
      </dgm:prSet>
      <dgm:spPr/>
      <dgm:t>
        <a:bodyPr/>
        <a:lstStyle/>
        <a:p>
          <a:endParaRPr kumimoji="1" lang="ja-JP" altLang="en-US"/>
        </a:p>
      </dgm:t>
    </dgm:pt>
    <dgm:pt modelId="{470C6F6F-21DF-4013-98BD-E33ADE1EDCEB}" type="pres">
      <dgm:prSet presAssocID="{CF3E4500-8E35-4B78-980F-1BD62E5A7316}" presName="parentText" presStyleLbl="node1" presStyleIdx="2" presStyleCnt="3">
        <dgm:presLayoutVars>
          <dgm:chMax val="0"/>
          <dgm:bulletEnabled val="1"/>
        </dgm:presLayoutVars>
      </dgm:prSet>
      <dgm:spPr/>
      <dgm:t>
        <a:bodyPr/>
        <a:lstStyle/>
        <a:p>
          <a:endParaRPr kumimoji="1" lang="ja-JP" altLang="en-US"/>
        </a:p>
      </dgm:t>
    </dgm:pt>
    <dgm:pt modelId="{ED35524C-AE61-4B4D-9AE8-D1399B3E4038}" type="pres">
      <dgm:prSet presAssocID="{CF3E4500-8E35-4B78-980F-1BD62E5A7316}" presName="childText" presStyleLbl="revTx" presStyleIdx="2" presStyleCnt="3">
        <dgm:presLayoutVars>
          <dgm:bulletEnabled val="1"/>
        </dgm:presLayoutVars>
      </dgm:prSet>
      <dgm:spPr/>
      <dgm:t>
        <a:bodyPr/>
        <a:lstStyle/>
        <a:p>
          <a:endParaRPr kumimoji="1" lang="ja-JP" altLang="en-US"/>
        </a:p>
      </dgm:t>
    </dgm:pt>
  </dgm:ptLst>
  <dgm:cxnLst>
    <dgm:cxn modelId="{BB1F7794-1244-40C0-A1DC-227668317002}" srcId="{1754C0A5-E539-4757-8974-C9FBB7B468B8}" destId="{E8490838-3CA5-4F51-A856-AD83E3471232}" srcOrd="0" destOrd="0" parTransId="{82B55977-D84F-4BF7-B978-096080FA3921}" sibTransId="{3ADBF4E3-3D52-4620-A6B2-6D6F059FDC25}"/>
    <dgm:cxn modelId="{59D980E6-BCAD-40A4-A642-54DEE0BBA119}" srcId="{1754C0A5-E539-4757-8974-C9FBB7B468B8}" destId="{CF3E4500-8E35-4B78-980F-1BD62E5A7316}" srcOrd="2" destOrd="0" parTransId="{D18CE5B9-8C42-4B55-807A-3EB0C38274D4}" sibTransId="{D9E185CD-26C9-4BDB-AEEE-9F55F60C045D}"/>
    <dgm:cxn modelId="{FF7CB53B-8CA2-427E-8C2E-1F830B655562}" type="presOf" srcId="{91483F8E-2E84-4BB8-99D9-7581B39EE0E3}" destId="{2D04A026-33AD-4E2F-863E-7E76A51C8648}" srcOrd="0" destOrd="0" presId="urn:microsoft.com/office/officeart/2005/8/layout/vList2"/>
    <dgm:cxn modelId="{3C7B6A75-88C2-4C73-B09C-54BA1D009626}" type="presOf" srcId="{87B6753A-EFEF-4BD6-A4B0-B0C474211590}" destId="{DD5E69CB-5870-49C0-BE11-94E66D171EEC}" srcOrd="0" destOrd="0" presId="urn:microsoft.com/office/officeart/2005/8/layout/vList2"/>
    <dgm:cxn modelId="{367357C8-0636-43C5-B347-093450B67A7B}" srcId="{5DC9CBC8-B3A1-40FC-AD15-2133CCC7E2E7}" destId="{91483F8E-2E84-4BB8-99D9-7581B39EE0E3}" srcOrd="0" destOrd="0" parTransId="{EF98444B-1F58-48EA-8929-6682F5A38181}" sibTransId="{9D750DE9-30A0-4297-94F1-3B2F48265890}"/>
    <dgm:cxn modelId="{E8BBD27A-C6E4-40C5-8594-F92C140E0B90}" type="presOf" srcId="{DAD15542-C17C-4F7D-B525-B4FFE96131E1}" destId="{ED35524C-AE61-4B4D-9AE8-D1399B3E4038}" srcOrd="0" destOrd="0" presId="urn:microsoft.com/office/officeart/2005/8/layout/vList2"/>
    <dgm:cxn modelId="{A5FC44A7-8E8E-4261-9458-110EF1A50722}" srcId="{CF3E4500-8E35-4B78-980F-1BD62E5A7316}" destId="{DAD15542-C17C-4F7D-B525-B4FFE96131E1}" srcOrd="0" destOrd="0" parTransId="{94CA4896-2F95-40BA-9737-E7DBDC7AF487}" sibTransId="{F89F7DAE-D05E-4769-9EB4-724DF9885B6E}"/>
    <dgm:cxn modelId="{E31ADB14-B23C-41FB-94A9-FC99E1326895}" type="presOf" srcId="{1754C0A5-E539-4757-8974-C9FBB7B468B8}" destId="{F1E765EA-6F72-4AD7-B4D0-1400BB8276FF}" srcOrd="0" destOrd="0" presId="urn:microsoft.com/office/officeart/2005/8/layout/vList2"/>
    <dgm:cxn modelId="{AC89368C-2F5D-40EA-9B3D-907DB25D1514}" srcId="{1754C0A5-E539-4757-8974-C9FBB7B468B8}" destId="{5DC9CBC8-B3A1-40FC-AD15-2133CCC7E2E7}" srcOrd="1" destOrd="0" parTransId="{0CA3608C-185C-40B1-8737-36B30CD6C3C7}" sibTransId="{25E868FC-12D2-4927-9F0C-3188DE6CF1DB}"/>
    <dgm:cxn modelId="{C5108202-EB50-4C11-A87F-274500B6AC73}" type="presOf" srcId="{CF3E4500-8E35-4B78-980F-1BD62E5A7316}" destId="{470C6F6F-21DF-4013-98BD-E33ADE1EDCEB}" srcOrd="0" destOrd="0" presId="urn:microsoft.com/office/officeart/2005/8/layout/vList2"/>
    <dgm:cxn modelId="{E5520300-18EE-488F-BFEF-B0C79ACE558E}" type="presOf" srcId="{E8490838-3CA5-4F51-A856-AD83E3471232}" destId="{B04A3465-C18F-4305-A8C2-84C971B6E4F1}" srcOrd="0" destOrd="0" presId="urn:microsoft.com/office/officeart/2005/8/layout/vList2"/>
    <dgm:cxn modelId="{2763F564-E236-43AA-BC6E-368D8295ABAC}" srcId="{E8490838-3CA5-4F51-A856-AD83E3471232}" destId="{87B6753A-EFEF-4BD6-A4B0-B0C474211590}" srcOrd="0" destOrd="0" parTransId="{8AFB59C3-43C7-4C82-A9B3-2E866386D083}" sibTransId="{0DC21092-ECEC-4D0D-9413-65603C457833}"/>
    <dgm:cxn modelId="{05152C28-95F1-49FF-AE56-CA3E8DDE544A}" type="presOf" srcId="{5DC9CBC8-B3A1-40FC-AD15-2133CCC7E2E7}" destId="{BB0C4672-4134-4F5B-B115-4EA39A133BB5}" srcOrd="0" destOrd="0" presId="urn:microsoft.com/office/officeart/2005/8/layout/vList2"/>
    <dgm:cxn modelId="{1900455E-A6D7-49CF-ABC3-6115887E1FFB}" type="presParOf" srcId="{F1E765EA-6F72-4AD7-B4D0-1400BB8276FF}" destId="{B04A3465-C18F-4305-A8C2-84C971B6E4F1}" srcOrd="0" destOrd="0" presId="urn:microsoft.com/office/officeart/2005/8/layout/vList2"/>
    <dgm:cxn modelId="{68B08F63-A709-4074-9399-8C59ED134F79}" type="presParOf" srcId="{F1E765EA-6F72-4AD7-B4D0-1400BB8276FF}" destId="{DD5E69CB-5870-49C0-BE11-94E66D171EEC}" srcOrd="1" destOrd="0" presId="urn:microsoft.com/office/officeart/2005/8/layout/vList2"/>
    <dgm:cxn modelId="{EEB13944-5B9B-4384-A4A5-2922D5155420}" type="presParOf" srcId="{F1E765EA-6F72-4AD7-B4D0-1400BB8276FF}" destId="{BB0C4672-4134-4F5B-B115-4EA39A133BB5}" srcOrd="2" destOrd="0" presId="urn:microsoft.com/office/officeart/2005/8/layout/vList2"/>
    <dgm:cxn modelId="{320784A5-BD76-4216-9F59-0B7C7FB1B637}" type="presParOf" srcId="{F1E765EA-6F72-4AD7-B4D0-1400BB8276FF}" destId="{2D04A026-33AD-4E2F-863E-7E76A51C8648}" srcOrd="3" destOrd="0" presId="urn:microsoft.com/office/officeart/2005/8/layout/vList2"/>
    <dgm:cxn modelId="{CB0B7287-29C8-43D3-8F7B-C28158E7BA49}" type="presParOf" srcId="{F1E765EA-6F72-4AD7-B4D0-1400BB8276FF}" destId="{470C6F6F-21DF-4013-98BD-E33ADE1EDCEB}" srcOrd="4" destOrd="0" presId="urn:microsoft.com/office/officeart/2005/8/layout/vList2"/>
    <dgm:cxn modelId="{13A299C1-F1B4-4110-8DBA-3E2DCA2CAC29}" type="presParOf" srcId="{F1E765EA-6F72-4AD7-B4D0-1400BB8276FF}" destId="{ED35524C-AE61-4B4D-9AE8-D1399B3E4038}"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16A7EC3-5916-43D6-9FDC-261202A0C14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kumimoji="1" lang="ja-JP" altLang="en-US"/>
        </a:p>
      </dgm:t>
    </dgm:pt>
    <dgm:pt modelId="{C2AAB97D-F30F-4A8E-B42B-127539D2D965}">
      <dgm:prSet/>
      <dgm:spPr/>
      <dgm:t>
        <a:bodyPr/>
        <a:lstStyle/>
        <a:p>
          <a:pPr rtl="0"/>
          <a:r>
            <a:rPr kumimoji="1" lang="en-US" smtClean="0"/>
            <a:t>/auth</a:t>
          </a:r>
          <a:endParaRPr lang="ja-JP"/>
        </a:p>
      </dgm:t>
    </dgm:pt>
    <dgm:pt modelId="{B9CBBC48-43A4-4B95-8B4F-7E7CF86F6420}" type="parTrans" cxnId="{F52E32F0-4DFF-498A-9C61-224189DEEC51}">
      <dgm:prSet/>
      <dgm:spPr/>
      <dgm:t>
        <a:bodyPr/>
        <a:lstStyle/>
        <a:p>
          <a:endParaRPr kumimoji="1" lang="ja-JP" altLang="en-US"/>
        </a:p>
      </dgm:t>
    </dgm:pt>
    <dgm:pt modelId="{EBEDA8D9-640E-4212-8FAA-D81E4ACFFC2A}" type="sibTrans" cxnId="{F52E32F0-4DFF-498A-9C61-224189DEEC51}">
      <dgm:prSet/>
      <dgm:spPr/>
      <dgm:t>
        <a:bodyPr/>
        <a:lstStyle/>
        <a:p>
          <a:endParaRPr kumimoji="1" lang="ja-JP" altLang="en-US"/>
        </a:p>
      </dgm:t>
    </dgm:pt>
    <dgm:pt modelId="{CC1EB0E8-B3AD-41C0-9DF3-DCE2248064D5}">
      <dgm:prSet/>
      <dgm:spPr/>
      <dgm:t>
        <a:bodyPr/>
        <a:lstStyle/>
        <a:p>
          <a:pPr rtl="0"/>
          <a:r>
            <a:rPr kumimoji="1" lang="en-US" smtClean="0"/>
            <a:t>This API is for login, logout, and checking login status.</a:t>
          </a:r>
          <a:endParaRPr lang="ja-JP"/>
        </a:p>
      </dgm:t>
    </dgm:pt>
    <dgm:pt modelId="{3A55739D-99D5-4AEB-B0B8-FBFA572BF4C5}" type="parTrans" cxnId="{D13DCAE3-2A96-4FE0-92EB-F1079BECE991}">
      <dgm:prSet/>
      <dgm:spPr/>
      <dgm:t>
        <a:bodyPr/>
        <a:lstStyle/>
        <a:p>
          <a:endParaRPr kumimoji="1" lang="ja-JP" altLang="en-US"/>
        </a:p>
      </dgm:t>
    </dgm:pt>
    <dgm:pt modelId="{292FDD09-DF50-4803-896B-E9F313C66E15}" type="sibTrans" cxnId="{D13DCAE3-2A96-4FE0-92EB-F1079BECE991}">
      <dgm:prSet/>
      <dgm:spPr/>
      <dgm:t>
        <a:bodyPr/>
        <a:lstStyle/>
        <a:p>
          <a:endParaRPr kumimoji="1" lang="ja-JP" altLang="en-US"/>
        </a:p>
      </dgm:t>
    </dgm:pt>
    <dgm:pt modelId="{5DDB593C-5B20-4E8A-A7C1-50CF4E0ED85E}">
      <dgm:prSet/>
      <dgm:spPr/>
      <dgm:t>
        <a:bodyPr/>
        <a:lstStyle/>
        <a:p>
          <a:pPr rtl="0"/>
          <a:r>
            <a:rPr kumimoji="1" lang="en-US" smtClean="0"/>
            <a:t>When a client sends GET command, /auth checks the current login status.</a:t>
          </a:r>
          <a:endParaRPr lang="ja-JP"/>
        </a:p>
      </dgm:t>
    </dgm:pt>
    <dgm:pt modelId="{1E4499DC-F969-4FF1-AA5C-81795180FDDA}" type="parTrans" cxnId="{848DCBA5-7510-42E8-A087-64FDB9F24C0C}">
      <dgm:prSet/>
      <dgm:spPr/>
      <dgm:t>
        <a:bodyPr/>
        <a:lstStyle/>
        <a:p>
          <a:endParaRPr kumimoji="1" lang="ja-JP" altLang="en-US"/>
        </a:p>
      </dgm:t>
    </dgm:pt>
    <dgm:pt modelId="{909681A7-014C-44B3-B352-E5A80AE2A002}" type="sibTrans" cxnId="{848DCBA5-7510-42E8-A087-64FDB9F24C0C}">
      <dgm:prSet/>
      <dgm:spPr/>
      <dgm:t>
        <a:bodyPr/>
        <a:lstStyle/>
        <a:p>
          <a:endParaRPr kumimoji="1" lang="ja-JP" altLang="en-US"/>
        </a:p>
      </dgm:t>
    </dgm:pt>
    <dgm:pt modelId="{6286C69A-4C23-4D22-97E6-61B6D427D223}">
      <dgm:prSet/>
      <dgm:spPr/>
      <dgm:t>
        <a:bodyPr/>
        <a:lstStyle/>
        <a:p>
          <a:pPr rtl="0"/>
          <a:r>
            <a:rPr kumimoji="1" lang="en-US" smtClean="0"/>
            <a:t>When a client sends POST command, /auth tries to login.</a:t>
          </a:r>
          <a:endParaRPr lang="ja-JP"/>
        </a:p>
      </dgm:t>
    </dgm:pt>
    <dgm:pt modelId="{B10D1E37-5499-4516-BD49-BC57AB80D416}" type="parTrans" cxnId="{13D11986-BA32-4405-8506-CD2F0127ADA2}">
      <dgm:prSet/>
      <dgm:spPr/>
      <dgm:t>
        <a:bodyPr/>
        <a:lstStyle/>
        <a:p>
          <a:endParaRPr kumimoji="1" lang="ja-JP" altLang="en-US"/>
        </a:p>
      </dgm:t>
    </dgm:pt>
    <dgm:pt modelId="{E2A6D4EE-6A4D-4EBE-95C5-BF3D435DC7CA}" type="sibTrans" cxnId="{13D11986-BA32-4405-8506-CD2F0127ADA2}">
      <dgm:prSet/>
      <dgm:spPr/>
      <dgm:t>
        <a:bodyPr/>
        <a:lstStyle/>
        <a:p>
          <a:endParaRPr kumimoji="1" lang="ja-JP" altLang="en-US"/>
        </a:p>
      </dgm:t>
    </dgm:pt>
    <dgm:pt modelId="{B60908EF-DB1F-40A9-B916-24D8DAE1EEF1}">
      <dgm:prSet/>
      <dgm:spPr/>
      <dgm:t>
        <a:bodyPr/>
        <a:lstStyle/>
        <a:p>
          <a:pPr rtl="0"/>
          <a:r>
            <a:rPr kumimoji="1" lang="en-US" smtClean="0"/>
            <a:t>When a client sends DELETE command, /auth invalidates the current login session.</a:t>
          </a:r>
          <a:endParaRPr lang="ja-JP"/>
        </a:p>
      </dgm:t>
    </dgm:pt>
    <dgm:pt modelId="{A61778C0-A2AA-4FB7-9A08-6BBA07C0C42F}" type="parTrans" cxnId="{4A189298-46B4-44D0-9BF6-91302DF7A7BF}">
      <dgm:prSet/>
      <dgm:spPr/>
      <dgm:t>
        <a:bodyPr/>
        <a:lstStyle/>
        <a:p>
          <a:endParaRPr kumimoji="1" lang="ja-JP" altLang="en-US"/>
        </a:p>
      </dgm:t>
    </dgm:pt>
    <dgm:pt modelId="{4578DB37-B73C-477F-824A-4E8F2714E543}" type="sibTrans" cxnId="{4A189298-46B4-44D0-9BF6-91302DF7A7BF}">
      <dgm:prSet/>
      <dgm:spPr/>
      <dgm:t>
        <a:bodyPr/>
        <a:lstStyle/>
        <a:p>
          <a:endParaRPr kumimoji="1" lang="ja-JP" altLang="en-US"/>
        </a:p>
      </dgm:t>
    </dgm:pt>
    <dgm:pt modelId="{17036CE0-B804-43E0-9B30-0F53CA126812}">
      <dgm:prSet/>
      <dgm:spPr/>
      <dgm:t>
        <a:bodyPr/>
        <a:lstStyle/>
        <a:p>
          <a:pPr rtl="0"/>
          <a:r>
            <a:rPr kumimoji="1" lang="en-US" smtClean="0"/>
            <a:t>/upload</a:t>
          </a:r>
          <a:endParaRPr lang="ja-JP"/>
        </a:p>
      </dgm:t>
    </dgm:pt>
    <dgm:pt modelId="{26DA035D-EA18-4076-88F0-08B8463CB5BE}" type="parTrans" cxnId="{D66B77B3-E9B2-4953-8CA7-854C6E84430E}">
      <dgm:prSet/>
      <dgm:spPr/>
      <dgm:t>
        <a:bodyPr/>
        <a:lstStyle/>
        <a:p>
          <a:endParaRPr kumimoji="1" lang="ja-JP" altLang="en-US"/>
        </a:p>
      </dgm:t>
    </dgm:pt>
    <dgm:pt modelId="{6C8A58F1-153B-46F3-9868-E457665C5B9E}" type="sibTrans" cxnId="{D66B77B3-E9B2-4953-8CA7-854C6E84430E}">
      <dgm:prSet/>
      <dgm:spPr/>
      <dgm:t>
        <a:bodyPr/>
        <a:lstStyle/>
        <a:p>
          <a:endParaRPr kumimoji="1" lang="ja-JP" altLang="en-US"/>
        </a:p>
      </dgm:t>
    </dgm:pt>
    <dgm:pt modelId="{A1B220F1-7D85-4CD9-A026-34D432BE0CE3}">
      <dgm:prSet/>
      <dgm:spPr/>
      <dgm:t>
        <a:bodyPr/>
        <a:lstStyle/>
        <a:p>
          <a:pPr rtl="0"/>
          <a:r>
            <a:rPr kumimoji="1" lang="en-US" smtClean="0"/>
            <a:t>This API accepts the file to be uploaded.</a:t>
          </a:r>
          <a:endParaRPr lang="ja-JP"/>
        </a:p>
      </dgm:t>
    </dgm:pt>
    <dgm:pt modelId="{1CFA5387-794E-4201-AF0D-9DAA33AFEB65}" type="parTrans" cxnId="{28B882D4-425A-490E-856F-91DA172B941B}">
      <dgm:prSet/>
      <dgm:spPr/>
      <dgm:t>
        <a:bodyPr/>
        <a:lstStyle/>
        <a:p>
          <a:endParaRPr kumimoji="1" lang="ja-JP" altLang="en-US"/>
        </a:p>
      </dgm:t>
    </dgm:pt>
    <dgm:pt modelId="{456E15C3-CDA7-4B76-9FF8-265FD560AC59}" type="sibTrans" cxnId="{28B882D4-425A-490E-856F-91DA172B941B}">
      <dgm:prSet/>
      <dgm:spPr/>
      <dgm:t>
        <a:bodyPr/>
        <a:lstStyle/>
        <a:p>
          <a:endParaRPr kumimoji="1" lang="ja-JP" altLang="en-US"/>
        </a:p>
      </dgm:t>
    </dgm:pt>
    <dgm:pt modelId="{8D763DCD-72D0-46AB-A752-0EDA96694D77}">
      <dgm:prSet/>
      <dgm:spPr/>
      <dgm:t>
        <a:bodyPr/>
        <a:lstStyle/>
        <a:p>
          <a:pPr rtl="0"/>
          <a:r>
            <a:rPr kumimoji="1" lang="en-US" smtClean="0"/>
            <a:t>/list</a:t>
          </a:r>
          <a:endParaRPr lang="ja-JP"/>
        </a:p>
      </dgm:t>
    </dgm:pt>
    <dgm:pt modelId="{E250D42B-64C3-4D8A-B219-AE2BE397EA69}" type="parTrans" cxnId="{DD44C1CC-492D-4602-A196-1B0B5634EAAE}">
      <dgm:prSet/>
      <dgm:spPr/>
      <dgm:t>
        <a:bodyPr/>
        <a:lstStyle/>
        <a:p>
          <a:endParaRPr kumimoji="1" lang="ja-JP" altLang="en-US"/>
        </a:p>
      </dgm:t>
    </dgm:pt>
    <dgm:pt modelId="{59812FA9-5D8A-493A-8090-C8EC4AF36A66}" type="sibTrans" cxnId="{DD44C1CC-492D-4602-A196-1B0B5634EAAE}">
      <dgm:prSet/>
      <dgm:spPr/>
      <dgm:t>
        <a:bodyPr/>
        <a:lstStyle/>
        <a:p>
          <a:endParaRPr kumimoji="1" lang="ja-JP" altLang="en-US"/>
        </a:p>
      </dgm:t>
    </dgm:pt>
    <dgm:pt modelId="{7AD572FB-D8FC-4B23-B21F-0B23AB0B246F}">
      <dgm:prSet/>
      <dgm:spPr/>
      <dgm:t>
        <a:bodyPr/>
        <a:lstStyle/>
        <a:p>
          <a:pPr rtl="0"/>
          <a:r>
            <a:rPr kumimoji="1" lang="en-US" smtClean="0"/>
            <a:t>This API returns a list of files. This API is modified to support multiple users.</a:t>
          </a:r>
          <a:endParaRPr lang="ja-JP"/>
        </a:p>
      </dgm:t>
    </dgm:pt>
    <dgm:pt modelId="{70FFAC7D-CBE1-4A9C-A00C-25DE83799005}" type="parTrans" cxnId="{4112935B-58EE-434B-A8A8-B6A8A4CE3A03}">
      <dgm:prSet/>
      <dgm:spPr/>
      <dgm:t>
        <a:bodyPr/>
        <a:lstStyle/>
        <a:p>
          <a:endParaRPr kumimoji="1" lang="ja-JP" altLang="en-US"/>
        </a:p>
      </dgm:t>
    </dgm:pt>
    <dgm:pt modelId="{60D78F51-A903-4F93-ACA5-CD78D08AFA07}" type="sibTrans" cxnId="{4112935B-58EE-434B-A8A8-B6A8A4CE3A03}">
      <dgm:prSet/>
      <dgm:spPr/>
      <dgm:t>
        <a:bodyPr/>
        <a:lstStyle/>
        <a:p>
          <a:endParaRPr kumimoji="1" lang="ja-JP" altLang="en-US"/>
        </a:p>
      </dgm:t>
    </dgm:pt>
    <dgm:pt modelId="{F1D89B7D-1BA3-48B5-943F-C789E36FA934}" type="pres">
      <dgm:prSet presAssocID="{A16A7EC3-5916-43D6-9FDC-261202A0C14C}" presName="linear" presStyleCnt="0">
        <dgm:presLayoutVars>
          <dgm:animLvl val="lvl"/>
          <dgm:resizeHandles val="exact"/>
        </dgm:presLayoutVars>
      </dgm:prSet>
      <dgm:spPr/>
      <dgm:t>
        <a:bodyPr/>
        <a:lstStyle/>
        <a:p>
          <a:endParaRPr kumimoji="1" lang="ja-JP" altLang="en-US"/>
        </a:p>
      </dgm:t>
    </dgm:pt>
    <dgm:pt modelId="{6856478C-2F18-4288-8087-FDC8710680DC}" type="pres">
      <dgm:prSet presAssocID="{C2AAB97D-F30F-4A8E-B42B-127539D2D965}" presName="parentText" presStyleLbl="node1" presStyleIdx="0" presStyleCnt="3">
        <dgm:presLayoutVars>
          <dgm:chMax val="0"/>
          <dgm:bulletEnabled val="1"/>
        </dgm:presLayoutVars>
      </dgm:prSet>
      <dgm:spPr/>
      <dgm:t>
        <a:bodyPr/>
        <a:lstStyle/>
        <a:p>
          <a:endParaRPr kumimoji="1" lang="ja-JP" altLang="en-US"/>
        </a:p>
      </dgm:t>
    </dgm:pt>
    <dgm:pt modelId="{F850737A-BB58-4294-B572-A474A810B320}" type="pres">
      <dgm:prSet presAssocID="{C2AAB97D-F30F-4A8E-B42B-127539D2D965}" presName="childText" presStyleLbl="revTx" presStyleIdx="0" presStyleCnt="3">
        <dgm:presLayoutVars>
          <dgm:bulletEnabled val="1"/>
        </dgm:presLayoutVars>
      </dgm:prSet>
      <dgm:spPr/>
      <dgm:t>
        <a:bodyPr/>
        <a:lstStyle/>
        <a:p>
          <a:endParaRPr kumimoji="1" lang="ja-JP" altLang="en-US"/>
        </a:p>
      </dgm:t>
    </dgm:pt>
    <dgm:pt modelId="{15A6E3DD-CB7A-4301-AC6A-A64D693E67A0}" type="pres">
      <dgm:prSet presAssocID="{17036CE0-B804-43E0-9B30-0F53CA126812}" presName="parentText" presStyleLbl="node1" presStyleIdx="1" presStyleCnt="3">
        <dgm:presLayoutVars>
          <dgm:chMax val="0"/>
          <dgm:bulletEnabled val="1"/>
        </dgm:presLayoutVars>
      </dgm:prSet>
      <dgm:spPr/>
      <dgm:t>
        <a:bodyPr/>
        <a:lstStyle/>
        <a:p>
          <a:endParaRPr kumimoji="1" lang="ja-JP" altLang="en-US"/>
        </a:p>
      </dgm:t>
    </dgm:pt>
    <dgm:pt modelId="{A0ED6726-8F50-4DA7-9AC3-B5D540922DE6}" type="pres">
      <dgm:prSet presAssocID="{17036CE0-B804-43E0-9B30-0F53CA126812}" presName="childText" presStyleLbl="revTx" presStyleIdx="1" presStyleCnt="3">
        <dgm:presLayoutVars>
          <dgm:bulletEnabled val="1"/>
        </dgm:presLayoutVars>
      </dgm:prSet>
      <dgm:spPr/>
      <dgm:t>
        <a:bodyPr/>
        <a:lstStyle/>
        <a:p>
          <a:endParaRPr kumimoji="1" lang="ja-JP" altLang="en-US"/>
        </a:p>
      </dgm:t>
    </dgm:pt>
    <dgm:pt modelId="{37096A92-E623-4502-90F6-7AC82DF04D05}" type="pres">
      <dgm:prSet presAssocID="{8D763DCD-72D0-46AB-A752-0EDA96694D77}" presName="parentText" presStyleLbl="node1" presStyleIdx="2" presStyleCnt="3">
        <dgm:presLayoutVars>
          <dgm:chMax val="0"/>
          <dgm:bulletEnabled val="1"/>
        </dgm:presLayoutVars>
      </dgm:prSet>
      <dgm:spPr/>
      <dgm:t>
        <a:bodyPr/>
        <a:lstStyle/>
        <a:p>
          <a:endParaRPr kumimoji="1" lang="ja-JP" altLang="en-US"/>
        </a:p>
      </dgm:t>
    </dgm:pt>
    <dgm:pt modelId="{2110A092-6D1F-49C0-9341-DE389CD086E1}" type="pres">
      <dgm:prSet presAssocID="{8D763DCD-72D0-46AB-A752-0EDA96694D77}" presName="childText" presStyleLbl="revTx" presStyleIdx="2" presStyleCnt="3">
        <dgm:presLayoutVars>
          <dgm:bulletEnabled val="1"/>
        </dgm:presLayoutVars>
      </dgm:prSet>
      <dgm:spPr/>
      <dgm:t>
        <a:bodyPr/>
        <a:lstStyle/>
        <a:p>
          <a:endParaRPr kumimoji="1" lang="ja-JP" altLang="en-US"/>
        </a:p>
      </dgm:t>
    </dgm:pt>
  </dgm:ptLst>
  <dgm:cxnLst>
    <dgm:cxn modelId="{A16DD4F8-A145-4172-9D41-30EBB366FCC6}" type="presOf" srcId="{17036CE0-B804-43E0-9B30-0F53CA126812}" destId="{15A6E3DD-CB7A-4301-AC6A-A64D693E67A0}" srcOrd="0" destOrd="0" presId="urn:microsoft.com/office/officeart/2005/8/layout/vList2"/>
    <dgm:cxn modelId="{C16311DC-3ED7-494A-A6C8-C003D764E05B}" type="presOf" srcId="{CC1EB0E8-B3AD-41C0-9DF3-DCE2248064D5}" destId="{F850737A-BB58-4294-B572-A474A810B320}" srcOrd="0" destOrd="0" presId="urn:microsoft.com/office/officeart/2005/8/layout/vList2"/>
    <dgm:cxn modelId="{28B882D4-425A-490E-856F-91DA172B941B}" srcId="{17036CE0-B804-43E0-9B30-0F53CA126812}" destId="{A1B220F1-7D85-4CD9-A026-34D432BE0CE3}" srcOrd="0" destOrd="0" parTransId="{1CFA5387-794E-4201-AF0D-9DAA33AFEB65}" sibTransId="{456E15C3-CDA7-4B76-9FF8-265FD560AC59}"/>
    <dgm:cxn modelId="{4112935B-58EE-434B-A8A8-B6A8A4CE3A03}" srcId="{8D763DCD-72D0-46AB-A752-0EDA96694D77}" destId="{7AD572FB-D8FC-4B23-B21F-0B23AB0B246F}" srcOrd="0" destOrd="0" parTransId="{70FFAC7D-CBE1-4A9C-A00C-25DE83799005}" sibTransId="{60D78F51-A903-4F93-ACA5-CD78D08AFA07}"/>
    <dgm:cxn modelId="{D8FED82B-2DFE-4AE0-949D-FD45E2626682}" type="presOf" srcId="{B60908EF-DB1F-40A9-B916-24D8DAE1EEF1}" destId="{F850737A-BB58-4294-B572-A474A810B320}" srcOrd="0" destOrd="3" presId="urn:microsoft.com/office/officeart/2005/8/layout/vList2"/>
    <dgm:cxn modelId="{F52E32F0-4DFF-498A-9C61-224189DEEC51}" srcId="{A16A7EC3-5916-43D6-9FDC-261202A0C14C}" destId="{C2AAB97D-F30F-4A8E-B42B-127539D2D965}" srcOrd="0" destOrd="0" parTransId="{B9CBBC48-43A4-4B95-8B4F-7E7CF86F6420}" sibTransId="{EBEDA8D9-640E-4212-8FAA-D81E4ACFFC2A}"/>
    <dgm:cxn modelId="{848DCBA5-7510-42E8-A087-64FDB9F24C0C}" srcId="{C2AAB97D-F30F-4A8E-B42B-127539D2D965}" destId="{5DDB593C-5B20-4E8A-A7C1-50CF4E0ED85E}" srcOrd="1" destOrd="0" parTransId="{1E4499DC-F969-4FF1-AA5C-81795180FDDA}" sibTransId="{909681A7-014C-44B3-B352-E5A80AE2A002}"/>
    <dgm:cxn modelId="{1F324310-F10F-4E9F-839F-31DEFEE1812F}" type="presOf" srcId="{A1B220F1-7D85-4CD9-A026-34D432BE0CE3}" destId="{A0ED6726-8F50-4DA7-9AC3-B5D540922DE6}" srcOrd="0" destOrd="0" presId="urn:microsoft.com/office/officeart/2005/8/layout/vList2"/>
    <dgm:cxn modelId="{D66B77B3-E9B2-4953-8CA7-854C6E84430E}" srcId="{A16A7EC3-5916-43D6-9FDC-261202A0C14C}" destId="{17036CE0-B804-43E0-9B30-0F53CA126812}" srcOrd="1" destOrd="0" parTransId="{26DA035D-EA18-4076-88F0-08B8463CB5BE}" sibTransId="{6C8A58F1-153B-46F3-9868-E457665C5B9E}"/>
    <dgm:cxn modelId="{431F1EA7-5888-4880-9A87-6B8D20BA5728}" type="presOf" srcId="{A16A7EC3-5916-43D6-9FDC-261202A0C14C}" destId="{F1D89B7D-1BA3-48B5-943F-C789E36FA934}" srcOrd="0" destOrd="0" presId="urn:microsoft.com/office/officeart/2005/8/layout/vList2"/>
    <dgm:cxn modelId="{AE712379-4112-43D9-BCCF-303659D81EA8}" type="presOf" srcId="{6286C69A-4C23-4D22-97E6-61B6D427D223}" destId="{F850737A-BB58-4294-B572-A474A810B320}" srcOrd="0" destOrd="2" presId="urn:microsoft.com/office/officeart/2005/8/layout/vList2"/>
    <dgm:cxn modelId="{13D11986-BA32-4405-8506-CD2F0127ADA2}" srcId="{C2AAB97D-F30F-4A8E-B42B-127539D2D965}" destId="{6286C69A-4C23-4D22-97E6-61B6D427D223}" srcOrd="2" destOrd="0" parTransId="{B10D1E37-5499-4516-BD49-BC57AB80D416}" sibTransId="{E2A6D4EE-6A4D-4EBE-95C5-BF3D435DC7CA}"/>
    <dgm:cxn modelId="{39DBC2E7-2095-4F21-90EB-5CA44D0C8279}" type="presOf" srcId="{5DDB593C-5B20-4E8A-A7C1-50CF4E0ED85E}" destId="{F850737A-BB58-4294-B572-A474A810B320}" srcOrd="0" destOrd="1" presId="urn:microsoft.com/office/officeart/2005/8/layout/vList2"/>
    <dgm:cxn modelId="{3C097191-A623-4299-BA23-B58B2B295254}" type="presOf" srcId="{C2AAB97D-F30F-4A8E-B42B-127539D2D965}" destId="{6856478C-2F18-4288-8087-FDC8710680DC}" srcOrd="0" destOrd="0" presId="urn:microsoft.com/office/officeart/2005/8/layout/vList2"/>
    <dgm:cxn modelId="{D13DCAE3-2A96-4FE0-92EB-F1079BECE991}" srcId="{C2AAB97D-F30F-4A8E-B42B-127539D2D965}" destId="{CC1EB0E8-B3AD-41C0-9DF3-DCE2248064D5}" srcOrd="0" destOrd="0" parTransId="{3A55739D-99D5-4AEB-B0B8-FBFA572BF4C5}" sibTransId="{292FDD09-DF50-4803-896B-E9F313C66E15}"/>
    <dgm:cxn modelId="{4A189298-46B4-44D0-9BF6-91302DF7A7BF}" srcId="{C2AAB97D-F30F-4A8E-B42B-127539D2D965}" destId="{B60908EF-DB1F-40A9-B916-24D8DAE1EEF1}" srcOrd="3" destOrd="0" parTransId="{A61778C0-A2AA-4FB7-9A08-6BBA07C0C42F}" sibTransId="{4578DB37-B73C-477F-824A-4E8F2714E543}"/>
    <dgm:cxn modelId="{DD44C1CC-492D-4602-A196-1B0B5634EAAE}" srcId="{A16A7EC3-5916-43D6-9FDC-261202A0C14C}" destId="{8D763DCD-72D0-46AB-A752-0EDA96694D77}" srcOrd="2" destOrd="0" parTransId="{E250D42B-64C3-4D8A-B219-AE2BE397EA69}" sibTransId="{59812FA9-5D8A-493A-8090-C8EC4AF36A66}"/>
    <dgm:cxn modelId="{9075C6C7-C43E-441E-BD3B-FE60DA654901}" type="presOf" srcId="{7AD572FB-D8FC-4B23-B21F-0B23AB0B246F}" destId="{2110A092-6D1F-49C0-9341-DE389CD086E1}" srcOrd="0" destOrd="0" presId="urn:microsoft.com/office/officeart/2005/8/layout/vList2"/>
    <dgm:cxn modelId="{8475CA6F-9AE4-4965-96A1-92DB60C6F5EB}" type="presOf" srcId="{8D763DCD-72D0-46AB-A752-0EDA96694D77}" destId="{37096A92-E623-4502-90F6-7AC82DF04D05}" srcOrd="0" destOrd="0" presId="urn:microsoft.com/office/officeart/2005/8/layout/vList2"/>
    <dgm:cxn modelId="{B284EEC3-D702-4D33-9C14-63A2BD21CC3C}" type="presParOf" srcId="{F1D89B7D-1BA3-48B5-943F-C789E36FA934}" destId="{6856478C-2F18-4288-8087-FDC8710680DC}" srcOrd="0" destOrd="0" presId="urn:microsoft.com/office/officeart/2005/8/layout/vList2"/>
    <dgm:cxn modelId="{081DF29A-DBAC-4D6A-B444-8F5277A1BDE1}" type="presParOf" srcId="{F1D89B7D-1BA3-48B5-943F-C789E36FA934}" destId="{F850737A-BB58-4294-B572-A474A810B320}" srcOrd="1" destOrd="0" presId="urn:microsoft.com/office/officeart/2005/8/layout/vList2"/>
    <dgm:cxn modelId="{0B3BB04D-897B-4D5E-A3DB-8DE8EC63D8C4}" type="presParOf" srcId="{F1D89B7D-1BA3-48B5-943F-C789E36FA934}" destId="{15A6E3DD-CB7A-4301-AC6A-A64D693E67A0}" srcOrd="2" destOrd="0" presId="urn:microsoft.com/office/officeart/2005/8/layout/vList2"/>
    <dgm:cxn modelId="{4AA14B63-42C9-4C7D-BBF7-FBA05A7B1E90}" type="presParOf" srcId="{F1D89B7D-1BA3-48B5-943F-C789E36FA934}" destId="{A0ED6726-8F50-4DA7-9AC3-B5D540922DE6}" srcOrd="3" destOrd="0" presId="urn:microsoft.com/office/officeart/2005/8/layout/vList2"/>
    <dgm:cxn modelId="{FE28551F-6DCE-491F-A561-6A38B435DA21}" type="presParOf" srcId="{F1D89B7D-1BA3-48B5-943F-C789E36FA934}" destId="{37096A92-E623-4502-90F6-7AC82DF04D05}" srcOrd="4" destOrd="0" presId="urn:microsoft.com/office/officeart/2005/8/layout/vList2"/>
    <dgm:cxn modelId="{F6A9DD1F-0E79-490D-8F50-CE3FBCE2A34F}" type="presParOf" srcId="{F1D89B7D-1BA3-48B5-943F-C789E36FA934}" destId="{2110A092-6D1F-49C0-9341-DE389CD086E1}"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962E496-C858-4626-8998-6131F58A5FBE}" type="doc">
      <dgm:prSet loTypeId="urn:microsoft.com/office/officeart/2005/8/layout/cycle7" loCatId="cycle" qsTypeId="urn:microsoft.com/office/officeart/2005/8/quickstyle/simple3" qsCatId="simple" csTypeId="urn:microsoft.com/office/officeart/2005/8/colors/colorful1#1" csCatId="colorful" phldr="1"/>
      <dgm:spPr/>
      <dgm:t>
        <a:bodyPr/>
        <a:lstStyle/>
        <a:p>
          <a:endParaRPr kumimoji="1" lang="ja-JP" altLang="en-US"/>
        </a:p>
      </dgm:t>
    </dgm:pt>
    <dgm:pt modelId="{1885B8F8-C99E-47A7-B2CF-CEFF79888B78}">
      <dgm:prSet phldrT="[テキスト]"/>
      <dgm:spPr/>
      <dgm:t>
        <a:bodyPr/>
        <a:lstStyle/>
        <a:p>
          <a:r>
            <a:rPr kumimoji="1" lang="en-US" altLang="ja-JP" dirty="0" smtClean="0"/>
            <a:t>Model</a:t>
          </a:r>
        </a:p>
        <a:p>
          <a:endParaRPr kumimoji="1" lang="ja-JP" altLang="en-US" dirty="0"/>
        </a:p>
      </dgm:t>
    </dgm:pt>
    <dgm:pt modelId="{1B5664E9-D6E0-4085-8DBD-560B018A28F9}" type="parTrans" cxnId="{D2501D50-B215-4D07-B515-1889E3A28162}">
      <dgm:prSet/>
      <dgm:spPr/>
      <dgm:t>
        <a:bodyPr/>
        <a:lstStyle/>
        <a:p>
          <a:endParaRPr kumimoji="1" lang="ja-JP" altLang="en-US"/>
        </a:p>
      </dgm:t>
    </dgm:pt>
    <dgm:pt modelId="{512547EE-CDB5-45CA-B047-DBBD66099460}" type="sibTrans" cxnId="{D2501D50-B215-4D07-B515-1889E3A28162}">
      <dgm:prSet/>
      <dgm:spPr/>
      <dgm:t>
        <a:bodyPr/>
        <a:lstStyle/>
        <a:p>
          <a:endParaRPr kumimoji="1" lang="ja-JP" altLang="en-US"/>
        </a:p>
      </dgm:t>
    </dgm:pt>
    <dgm:pt modelId="{DBDD5EBC-A7B4-43F9-A046-5DEACDC0B861}">
      <dgm:prSet phldrT="[テキスト]"/>
      <dgm:spPr/>
      <dgm:t>
        <a:bodyPr/>
        <a:lstStyle/>
        <a:p>
          <a:r>
            <a:rPr kumimoji="1" lang="en-US" altLang="ja-JP" dirty="0" smtClean="0"/>
            <a:t>Controller</a:t>
          </a:r>
        </a:p>
        <a:p>
          <a:endParaRPr kumimoji="1" lang="ja-JP" altLang="en-US" dirty="0"/>
        </a:p>
      </dgm:t>
    </dgm:pt>
    <dgm:pt modelId="{3252BDD3-65A1-4157-8ABE-0E058234237D}" type="parTrans" cxnId="{A0A56A40-DB7C-4AA2-96CD-4D5CEEE663F3}">
      <dgm:prSet/>
      <dgm:spPr/>
      <dgm:t>
        <a:bodyPr/>
        <a:lstStyle/>
        <a:p>
          <a:endParaRPr kumimoji="1" lang="ja-JP" altLang="en-US"/>
        </a:p>
      </dgm:t>
    </dgm:pt>
    <dgm:pt modelId="{2C7B0168-0F3C-475A-9257-0CF40713E602}" type="sibTrans" cxnId="{A0A56A40-DB7C-4AA2-96CD-4D5CEEE663F3}">
      <dgm:prSet/>
      <dgm:spPr/>
      <dgm:t>
        <a:bodyPr/>
        <a:lstStyle/>
        <a:p>
          <a:endParaRPr kumimoji="1" lang="ja-JP" altLang="en-US"/>
        </a:p>
      </dgm:t>
    </dgm:pt>
    <dgm:pt modelId="{EE91D065-5DAF-4262-99D3-2CF6C29AFC93}">
      <dgm:prSet phldrT="[テキスト]"/>
      <dgm:spPr/>
      <dgm:t>
        <a:bodyPr/>
        <a:lstStyle/>
        <a:p>
          <a:r>
            <a:rPr kumimoji="1" lang="en-US" altLang="ja-JP" dirty="0" smtClean="0"/>
            <a:t>View</a:t>
          </a:r>
        </a:p>
        <a:p>
          <a:endParaRPr kumimoji="1" lang="ja-JP" altLang="en-US" dirty="0"/>
        </a:p>
      </dgm:t>
    </dgm:pt>
    <dgm:pt modelId="{17D36DAC-53A6-4EC3-B95D-E8B9D2C9406F}" type="parTrans" cxnId="{DA46FF81-9D68-4A4F-A4D0-5DEE49704096}">
      <dgm:prSet/>
      <dgm:spPr/>
      <dgm:t>
        <a:bodyPr/>
        <a:lstStyle/>
        <a:p>
          <a:endParaRPr kumimoji="1" lang="ja-JP" altLang="en-US"/>
        </a:p>
      </dgm:t>
    </dgm:pt>
    <dgm:pt modelId="{A68D3171-36EB-4A66-AAC4-EBD46C5B98C7}" type="sibTrans" cxnId="{DA46FF81-9D68-4A4F-A4D0-5DEE49704096}">
      <dgm:prSet/>
      <dgm:spPr/>
      <dgm:t>
        <a:bodyPr/>
        <a:lstStyle/>
        <a:p>
          <a:endParaRPr kumimoji="1" lang="ja-JP" altLang="en-US"/>
        </a:p>
      </dgm:t>
    </dgm:pt>
    <dgm:pt modelId="{F2BE9E21-038B-4BA7-920D-0A36157B4B0D}" type="pres">
      <dgm:prSet presAssocID="{1962E496-C858-4626-8998-6131F58A5FBE}" presName="Name0" presStyleCnt="0">
        <dgm:presLayoutVars>
          <dgm:dir/>
          <dgm:resizeHandles val="exact"/>
        </dgm:presLayoutVars>
      </dgm:prSet>
      <dgm:spPr/>
      <dgm:t>
        <a:bodyPr/>
        <a:lstStyle/>
        <a:p>
          <a:endParaRPr kumimoji="1" lang="ja-JP" altLang="en-US"/>
        </a:p>
      </dgm:t>
    </dgm:pt>
    <dgm:pt modelId="{32617D9F-7C25-4EE6-91FF-8512B0CB242A}" type="pres">
      <dgm:prSet presAssocID="{1885B8F8-C99E-47A7-B2CF-CEFF79888B78}" presName="node" presStyleLbl="node1" presStyleIdx="0" presStyleCnt="3">
        <dgm:presLayoutVars>
          <dgm:bulletEnabled val="1"/>
        </dgm:presLayoutVars>
      </dgm:prSet>
      <dgm:spPr/>
      <dgm:t>
        <a:bodyPr/>
        <a:lstStyle/>
        <a:p>
          <a:endParaRPr kumimoji="1" lang="ja-JP" altLang="en-US"/>
        </a:p>
      </dgm:t>
    </dgm:pt>
    <dgm:pt modelId="{17E3D5E3-B183-4C98-92AA-2B76F09C3756}" type="pres">
      <dgm:prSet presAssocID="{512547EE-CDB5-45CA-B047-DBBD66099460}" presName="sibTrans" presStyleLbl="sibTrans2D1" presStyleIdx="0" presStyleCnt="3"/>
      <dgm:spPr/>
      <dgm:t>
        <a:bodyPr/>
        <a:lstStyle/>
        <a:p>
          <a:endParaRPr kumimoji="1" lang="ja-JP" altLang="en-US"/>
        </a:p>
      </dgm:t>
    </dgm:pt>
    <dgm:pt modelId="{70965764-C73F-4131-8195-CFDBAC3FC475}" type="pres">
      <dgm:prSet presAssocID="{512547EE-CDB5-45CA-B047-DBBD66099460}" presName="connectorText" presStyleLbl="sibTrans2D1" presStyleIdx="0" presStyleCnt="3"/>
      <dgm:spPr/>
      <dgm:t>
        <a:bodyPr/>
        <a:lstStyle/>
        <a:p>
          <a:endParaRPr kumimoji="1" lang="ja-JP" altLang="en-US"/>
        </a:p>
      </dgm:t>
    </dgm:pt>
    <dgm:pt modelId="{64000AC9-4464-4AE3-90C1-2E54417B491B}" type="pres">
      <dgm:prSet presAssocID="{DBDD5EBC-A7B4-43F9-A046-5DEACDC0B861}" presName="node" presStyleLbl="node1" presStyleIdx="1" presStyleCnt="3">
        <dgm:presLayoutVars>
          <dgm:bulletEnabled val="1"/>
        </dgm:presLayoutVars>
      </dgm:prSet>
      <dgm:spPr/>
      <dgm:t>
        <a:bodyPr/>
        <a:lstStyle/>
        <a:p>
          <a:endParaRPr kumimoji="1" lang="ja-JP" altLang="en-US"/>
        </a:p>
      </dgm:t>
    </dgm:pt>
    <dgm:pt modelId="{5022C0C7-6185-416E-A042-F554D86B55F3}" type="pres">
      <dgm:prSet presAssocID="{2C7B0168-0F3C-475A-9257-0CF40713E602}" presName="sibTrans" presStyleLbl="sibTrans2D1" presStyleIdx="1" presStyleCnt="3"/>
      <dgm:spPr/>
      <dgm:t>
        <a:bodyPr/>
        <a:lstStyle/>
        <a:p>
          <a:endParaRPr kumimoji="1" lang="ja-JP" altLang="en-US"/>
        </a:p>
      </dgm:t>
    </dgm:pt>
    <dgm:pt modelId="{3A892CBB-469D-48B6-99E7-54E58E533B63}" type="pres">
      <dgm:prSet presAssocID="{2C7B0168-0F3C-475A-9257-0CF40713E602}" presName="connectorText" presStyleLbl="sibTrans2D1" presStyleIdx="1" presStyleCnt="3"/>
      <dgm:spPr/>
      <dgm:t>
        <a:bodyPr/>
        <a:lstStyle/>
        <a:p>
          <a:endParaRPr kumimoji="1" lang="ja-JP" altLang="en-US"/>
        </a:p>
      </dgm:t>
    </dgm:pt>
    <dgm:pt modelId="{1741B583-1BA7-427F-8407-9D31812BC7F5}" type="pres">
      <dgm:prSet presAssocID="{EE91D065-5DAF-4262-99D3-2CF6C29AFC93}" presName="node" presStyleLbl="node1" presStyleIdx="2" presStyleCnt="3">
        <dgm:presLayoutVars>
          <dgm:bulletEnabled val="1"/>
        </dgm:presLayoutVars>
      </dgm:prSet>
      <dgm:spPr/>
      <dgm:t>
        <a:bodyPr/>
        <a:lstStyle/>
        <a:p>
          <a:endParaRPr kumimoji="1" lang="ja-JP" altLang="en-US"/>
        </a:p>
      </dgm:t>
    </dgm:pt>
    <dgm:pt modelId="{BADA2269-F83E-4FD1-8677-515C2CCD1068}" type="pres">
      <dgm:prSet presAssocID="{A68D3171-36EB-4A66-AAC4-EBD46C5B98C7}" presName="sibTrans" presStyleLbl="sibTrans2D1" presStyleIdx="2" presStyleCnt="3"/>
      <dgm:spPr/>
      <dgm:t>
        <a:bodyPr/>
        <a:lstStyle/>
        <a:p>
          <a:endParaRPr kumimoji="1" lang="ja-JP" altLang="en-US"/>
        </a:p>
      </dgm:t>
    </dgm:pt>
    <dgm:pt modelId="{0F8F924F-9098-4AAA-A56B-634A97BCAF0F}" type="pres">
      <dgm:prSet presAssocID="{A68D3171-36EB-4A66-AAC4-EBD46C5B98C7}" presName="connectorText" presStyleLbl="sibTrans2D1" presStyleIdx="2" presStyleCnt="3"/>
      <dgm:spPr/>
      <dgm:t>
        <a:bodyPr/>
        <a:lstStyle/>
        <a:p>
          <a:endParaRPr kumimoji="1" lang="ja-JP" altLang="en-US"/>
        </a:p>
      </dgm:t>
    </dgm:pt>
  </dgm:ptLst>
  <dgm:cxnLst>
    <dgm:cxn modelId="{D06CA228-99DF-4196-A696-0CEC75467251}" type="presOf" srcId="{DBDD5EBC-A7B4-43F9-A046-5DEACDC0B861}" destId="{64000AC9-4464-4AE3-90C1-2E54417B491B}" srcOrd="0" destOrd="0" presId="urn:microsoft.com/office/officeart/2005/8/layout/cycle7"/>
    <dgm:cxn modelId="{DA46FF81-9D68-4A4F-A4D0-5DEE49704096}" srcId="{1962E496-C858-4626-8998-6131F58A5FBE}" destId="{EE91D065-5DAF-4262-99D3-2CF6C29AFC93}" srcOrd="2" destOrd="0" parTransId="{17D36DAC-53A6-4EC3-B95D-E8B9D2C9406F}" sibTransId="{A68D3171-36EB-4A66-AAC4-EBD46C5B98C7}"/>
    <dgm:cxn modelId="{C9F9D4D8-0A1E-49CF-955B-A553736B940D}" type="presOf" srcId="{2C7B0168-0F3C-475A-9257-0CF40713E602}" destId="{5022C0C7-6185-416E-A042-F554D86B55F3}" srcOrd="0" destOrd="0" presId="urn:microsoft.com/office/officeart/2005/8/layout/cycle7"/>
    <dgm:cxn modelId="{DCF06F53-81F0-4C3A-B983-DE728746121E}" type="presOf" srcId="{1962E496-C858-4626-8998-6131F58A5FBE}" destId="{F2BE9E21-038B-4BA7-920D-0A36157B4B0D}" srcOrd="0" destOrd="0" presId="urn:microsoft.com/office/officeart/2005/8/layout/cycle7"/>
    <dgm:cxn modelId="{EFA8BEF5-D245-4875-8E4A-19B5C0A2F133}" type="presOf" srcId="{A68D3171-36EB-4A66-AAC4-EBD46C5B98C7}" destId="{0F8F924F-9098-4AAA-A56B-634A97BCAF0F}" srcOrd="1" destOrd="0" presId="urn:microsoft.com/office/officeart/2005/8/layout/cycle7"/>
    <dgm:cxn modelId="{AAF66088-292E-4A7F-9F4D-67E98C00B127}" type="presOf" srcId="{512547EE-CDB5-45CA-B047-DBBD66099460}" destId="{17E3D5E3-B183-4C98-92AA-2B76F09C3756}" srcOrd="0" destOrd="0" presId="urn:microsoft.com/office/officeart/2005/8/layout/cycle7"/>
    <dgm:cxn modelId="{A0A56A40-DB7C-4AA2-96CD-4D5CEEE663F3}" srcId="{1962E496-C858-4626-8998-6131F58A5FBE}" destId="{DBDD5EBC-A7B4-43F9-A046-5DEACDC0B861}" srcOrd="1" destOrd="0" parTransId="{3252BDD3-65A1-4157-8ABE-0E058234237D}" sibTransId="{2C7B0168-0F3C-475A-9257-0CF40713E602}"/>
    <dgm:cxn modelId="{D2501D50-B215-4D07-B515-1889E3A28162}" srcId="{1962E496-C858-4626-8998-6131F58A5FBE}" destId="{1885B8F8-C99E-47A7-B2CF-CEFF79888B78}" srcOrd="0" destOrd="0" parTransId="{1B5664E9-D6E0-4085-8DBD-560B018A28F9}" sibTransId="{512547EE-CDB5-45CA-B047-DBBD66099460}"/>
    <dgm:cxn modelId="{5C01596A-C0AD-493E-B54C-ACB699952132}" type="presOf" srcId="{EE91D065-5DAF-4262-99D3-2CF6C29AFC93}" destId="{1741B583-1BA7-427F-8407-9D31812BC7F5}" srcOrd="0" destOrd="0" presId="urn:microsoft.com/office/officeart/2005/8/layout/cycle7"/>
    <dgm:cxn modelId="{16321BCC-0B94-4A8A-BF91-23752DD1D1AE}" type="presOf" srcId="{2C7B0168-0F3C-475A-9257-0CF40713E602}" destId="{3A892CBB-469D-48B6-99E7-54E58E533B63}" srcOrd="1" destOrd="0" presId="urn:microsoft.com/office/officeart/2005/8/layout/cycle7"/>
    <dgm:cxn modelId="{BC7CD487-0B48-487C-88C2-9CF8D85AF045}" type="presOf" srcId="{512547EE-CDB5-45CA-B047-DBBD66099460}" destId="{70965764-C73F-4131-8195-CFDBAC3FC475}" srcOrd="1" destOrd="0" presId="urn:microsoft.com/office/officeart/2005/8/layout/cycle7"/>
    <dgm:cxn modelId="{C0AFA246-EBA5-4351-AB47-C3672438BC96}" type="presOf" srcId="{1885B8F8-C99E-47A7-B2CF-CEFF79888B78}" destId="{32617D9F-7C25-4EE6-91FF-8512B0CB242A}" srcOrd="0" destOrd="0" presId="urn:microsoft.com/office/officeart/2005/8/layout/cycle7"/>
    <dgm:cxn modelId="{43DD25D7-7646-410B-88F4-8A1143EC7A6A}" type="presOf" srcId="{A68D3171-36EB-4A66-AAC4-EBD46C5B98C7}" destId="{BADA2269-F83E-4FD1-8677-515C2CCD1068}" srcOrd="0" destOrd="0" presId="urn:microsoft.com/office/officeart/2005/8/layout/cycle7"/>
    <dgm:cxn modelId="{1420D343-0945-411E-9681-05B97EA21A88}" type="presParOf" srcId="{F2BE9E21-038B-4BA7-920D-0A36157B4B0D}" destId="{32617D9F-7C25-4EE6-91FF-8512B0CB242A}" srcOrd="0" destOrd="0" presId="urn:microsoft.com/office/officeart/2005/8/layout/cycle7"/>
    <dgm:cxn modelId="{9B7BEC71-41D3-4E29-B062-8831900B4E15}" type="presParOf" srcId="{F2BE9E21-038B-4BA7-920D-0A36157B4B0D}" destId="{17E3D5E3-B183-4C98-92AA-2B76F09C3756}" srcOrd="1" destOrd="0" presId="urn:microsoft.com/office/officeart/2005/8/layout/cycle7"/>
    <dgm:cxn modelId="{BCA58B12-891D-4603-A32E-FBA26C547606}" type="presParOf" srcId="{17E3D5E3-B183-4C98-92AA-2B76F09C3756}" destId="{70965764-C73F-4131-8195-CFDBAC3FC475}" srcOrd="0" destOrd="0" presId="urn:microsoft.com/office/officeart/2005/8/layout/cycle7"/>
    <dgm:cxn modelId="{220CA560-6720-46DA-876B-557A9E1A933B}" type="presParOf" srcId="{F2BE9E21-038B-4BA7-920D-0A36157B4B0D}" destId="{64000AC9-4464-4AE3-90C1-2E54417B491B}" srcOrd="2" destOrd="0" presId="urn:microsoft.com/office/officeart/2005/8/layout/cycle7"/>
    <dgm:cxn modelId="{AA11FAAA-371D-4710-8BD3-D501C899894A}" type="presParOf" srcId="{F2BE9E21-038B-4BA7-920D-0A36157B4B0D}" destId="{5022C0C7-6185-416E-A042-F554D86B55F3}" srcOrd="3" destOrd="0" presId="urn:microsoft.com/office/officeart/2005/8/layout/cycle7"/>
    <dgm:cxn modelId="{11B2514F-DEB9-441A-9715-F7950AC379BD}" type="presParOf" srcId="{5022C0C7-6185-416E-A042-F554D86B55F3}" destId="{3A892CBB-469D-48B6-99E7-54E58E533B63}" srcOrd="0" destOrd="0" presId="urn:microsoft.com/office/officeart/2005/8/layout/cycle7"/>
    <dgm:cxn modelId="{BFE3638F-FEF2-49E8-8BDC-7FECF15C1B66}" type="presParOf" srcId="{F2BE9E21-038B-4BA7-920D-0A36157B4B0D}" destId="{1741B583-1BA7-427F-8407-9D31812BC7F5}" srcOrd="4" destOrd="0" presId="urn:microsoft.com/office/officeart/2005/8/layout/cycle7"/>
    <dgm:cxn modelId="{5D9A9C71-3A11-472D-8937-F214C9CDD8F3}" type="presParOf" srcId="{F2BE9E21-038B-4BA7-920D-0A36157B4B0D}" destId="{BADA2269-F83E-4FD1-8677-515C2CCD1068}" srcOrd="5" destOrd="0" presId="urn:microsoft.com/office/officeart/2005/8/layout/cycle7"/>
    <dgm:cxn modelId="{B1736B58-AB92-4B53-BE9B-0F9DD9BAC5EA}" type="presParOf" srcId="{BADA2269-F83E-4FD1-8677-515C2CCD1068}" destId="{0F8F924F-9098-4AAA-A56B-634A97BCAF0F}" srcOrd="0" destOrd="0" presId="urn:microsoft.com/office/officeart/2005/8/layout/cycle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ED8137-B096-4D7D-9D52-F2EC014FF586}"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kumimoji="1" lang="ja-JP" altLang="en-US"/>
        </a:p>
      </dgm:t>
    </dgm:pt>
    <dgm:pt modelId="{FF3433EC-E893-467E-8790-96A3947F39AD}">
      <dgm:prSet/>
      <dgm:spPr/>
      <dgm:t>
        <a:bodyPr/>
        <a:lstStyle/>
        <a:p>
          <a:pPr rtl="0"/>
          <a:r>
            <a:rPr kumimoji="1" lang="en-US" dirty="0" smtClean="0">
              <a:solidFill>
                <a:schemeClr val="tx1"/>
              </a:solidFill>
            </a:rPr>
            <a:t>Visualization</a:t>
          </a:r>
          <a:endParaRPr kumimoji="1" lang="en-US" dirty="0">
            <a:solidFill>
              <a:schemeClr val="tx1"/>
            </a:solidFill>
          </a:endParaRPr>
        </a:p>
      </dgm:t>
    </dgm:pt>
    <dgm:pt modelId="{5E6B355F-94C5-43E5-AA4B-B482A240DB14}" type="parTrans" cxnId="{DD109EAA-1E9C-4573-9429-B1E24094F84B}">
      <dgm:prSet/>
      <dgm:spPr/>
      <dgm:t>
        <a:bodyPr/>
        <a:lstStyle/>
        <a:p>
          <a:endParaRPr kumimoji="1" lang="ja-JP" altLang="en-US">
            <a:solidFill>
              <a:schemeClr val="tx1"/>
            </a:solidFill>
          </a:endParaRPr>
        </a:p>
      </dgm:t>
    </dgm:pt>
    <dgm:pt modelId="{B7FA1944-2E61-4AA9-A4B4-14D95EFCE31A}" type="sibTrans" cxnId="{DD109EAA-1E9C-4573-9429-B1E24094F84B}">
      <dgm:prSet/>
      <dgm:spPr/>
      <dgm:t>
        <a:bodyPr/>
        <a:lstStyle/>
        <a:p>
          <a:endParaRPr kumimoji="1" lang="ja-JP" altLang="en-US">
            <a:solidFill>
              <a:schemeClr val="tx1"/>
            </a:solidFill>
          </a:endParaRPr>
        </a:p>
      </dgm:t>
    </dgm:pt>
    <dgm:pt modelId="{828B0844-A582-484C-8A63-1A75256EE3A2}">
      <dgm:prSet custT="1"/>
      <dgm:spPr/>
      <dgm:t>
        <a:bodyPr/>
        <a:lstStyle/>
        <a:p>
          <a:pPr rtl="0"/>
          <a:r>
            <a:rPr kumimoji="1" lang="en-US" sz="1600" dirty="0" smtClean="0">
              <a:solidFill>
                <a:schemeClr val="tx1"/>
              </a:solidFill>
            </a:rPr>
            <a:t>Spatial and temporal changes in “</a:t>
          </a:r>
          <a:r>
            <a:rPr kumimoji="1" lang="en-US" sz="1600" u="sng" dirty="0" smtClean="0">
              <a:solidFill>
                <a:schemeClr val="tx1"/>
              </a:solidFill>
            </a:rPr>
            <a:t>dynamic data</a:t>
          </a:r>
          <a:r>
            <a:rPr kumimoji="1" lang="en-US" sz="1600" dirty="0" smtClean="0">
              <a:solidFill>
                <a:schemeClr val="tx1"/>
              </a:solidFill>
            </a:rPr>
            <a:t>,” and the intuitive display of </a:t>
          </a:r>
          <a:r>
            <a:rPr kumimoji="1" lang="en-US" sz="1600" u="sng" dirty="0" smtClean="0">
              <a:solidFill>
                <a:schemeClr val="tx1"/>
              </a:solidFill>
            </a:rPr>
            <a:t>a sense of narrative</a:t>
          </a:r>
          <a:r>
            <a:rPr kumimoji="1" lang="en-US" sz="1600" dirty="0" smtClean="0">
              <a:solidFill>
                <a:schemeClr val="tx1"/>
              </a:solidFill>
            </a:rPr>
            <a:t>.  </a:t>
          </a:r>
          <a:endParaRPr kumimoji="1" lang="en-US" sz="1600" dirty="0">
            <a:solidFill>
              <a:schemeClr val="tx1"/>
            </a:solidFill>
          </a:endParaRPr>
        </a:p>
      </dgm:t>
    </dgm:pt>
    <dgm:pt modelId="{D196999C-619A-43EC-AF0D-3D7B353A8E02}" type="parTrans" cxnId="{F7C4E95A-EDD6-4EF3-B5CF-E48EA9FD1B95}">
      <dgm:prSet/>
      <dgm:spPr/>
      <dgm:t>
        <a:bodyPr/>
        <a:lstStyle/>
        <a:p>
          <a:endParaRPr kumimoji="1" lang="ja-JP" altLang="en-US">
            <a:solidFill>
              <a:schemeClr val="tx1"/>
            </a:solidFill>
          </a:endParaRPr>
        </a:p>
      </dgm:t>
    </dgm:pt>
    <dgm:pt modelId="{7A7F4204-37B5-451D-B8F3-952C5146B8EE}" type="sibTrans" cxnId="{F7C4E95A-EDD6-4EF3-B5CF-E48EA9FD1B95}">
      <dgm:prSet/>
      <dgm:spPr/>
      <dgm:t>
        <a:bodyPr/>
        <a:lstStyle/>
        <a:p>
          <a:endParaRPr kumimoji="1" lang="ja-JP" altLang="en-US">
            <a:solidFill>
              <a:schemeClr val="tx1"/>
            </a:solidFill>
          </a:endParaRPr>
        </a:p>
      </dgm:t>
    </dgm:pt>
    <dgm:pt modelId="{525BF678-121D-4D08-A530-08B477674F40}">
      <dgm:prSet/>
      <dgm:spPr/>
      <dgm:t>
        <a:bodyPr/>
        <a:lstStyle/>
        <a:p>
          <a:pPr rtl="0"/>
          <a:r>
            <a:rPr kumimoji="1" lang="en-US" dirty="0" smtClean="0">
              <a:solidFill>
                <a:schemeClr val="tx1"/>
              </a:solidFill>
            </a:rPr>
            <a:t>Personalization</a:t>
          </a:r>
          <a:endParaRPr kumimoji="1" lang="en-US" dirty="0">
            <a:solidFill>
              <a:schemeClr val="tx1"/>
            </a:solidFill>
          </a:endParaRPr>
        </a:p>
      </dgm:t>
    </dgm:pt>
    <dgm:pt modelId="{8E434247-2785-442D-9A08-3F3896462F32}" type="parTrans" cxnId="{4C7A1130-6F1A-4FEA-92FE-67A69C9FC75B}">
      <dgm:prSet/>
      <dgm:spPr/>
      <dgm:t>
        <a:bodyPr/>
        <a:lstStyle/>
        <a:p>
          <a:endParaRPr kumimoji="1" lang="ja-JP" altLang="en-US">
            <a:solidFill>
              <a:schemeClr val="tx1"/>
            </a:solidFill>
          </a:endParaRPr>
        </a:p>
      </dgm:t>
    </dgm:pt>
    <dgm:pt modelId="{87DED93C-95A7-4059-A7DF-F47B45D0F2C2}" type="sibTrans" cxnId="{4C7A1130-6F1A-4FEA-92FE-67A69C9FC75B}">
      <dgm:prSet/>
      <dgm:spPr/>
      <dgm:t>
        <a:bodyPr/>
        <a:lstStyle/>
        <a:p>
          <a:endParaRPr kumimoji="1" lang="ja-JP" altLang="en-US">
            <a:solidFill>
              <a:schemeClr val="tx1"/>
            </a:solidFill>
          </a:endParaRPr>
        </a:p>
      </dgm:t>
    </dgm:pt>
    <dgm:pt modelId="{F2064DD8-59B2-4E92-A0ED-5738DD065C5D}">
      <dgm:prSet/>
      <dgm:spPr/>
      <dgm:t>
        <a:bodyPr/>
        <a:lstStyle/>
        <a:p>
          <a:pPr rtl="0"/>
          <a:r>
            <a:rPr kumimoji="1" lang="en-US" dirty="0" smtClean="0">
              <a:solidFill>
                <a:schemeClr val="tx1"/>
              </a:solidFill>
            </a:rPr>
            <a:t>Selective distribution of information responding to individual user </a:t>
          </a:r>
          <a:r>
            <a:rPr kumimoji="1" lang="en-US" u="sng" dirty="0" smtClean="0">
              <a:solidFill>
                <a:schemeClr val="tx1"/>
              </a:solidFill>
            </a:rPr>
            <a:t>context</a:t>
          </a:r>
          <a:endParaRPr kumimoji="1" lang="en-US" dirty="0">
            <a:solidFill>
              <a:schemeClr val="tx1"/>
            </a:solidFill>
          </a:endParaRPr>
        </a:p>
      </dgm:t>
    </dgm:pt>
    <dgm:pt modelId="{633E1D47-67F1-4AC6-879C-D9684E36317E}" type="parTrans" cxnId="{03663C31-33A0-4FEB-8D3E-4435A0B745B5}">
      <dgm:prSet/>
      <dgm:spPr/>
      <dgm:t>
        <a:bodyPr/>
        <a:lstStyle/>
        <a:p>
          <a:endParaRPr kumimoji="1" lang="ja-JP" altLang="en-US">
            <a:solidFill>
              <a:schemeClr val="tx1"/>
            </a:solidFill>
          </a:endParaRPr>
        </a:p>
      </dgm:t>
    </dgm:pt>
    <dgm:pt modelId="{A634408A-6188-44F2-8C58-18AD1593B9BB}" type="sibTrans" cxnId="{03663C31-33A0-4FEB-8D3E-4435A0B745B5}">
      <dgm:prSet/>
      <dgm:spPr/>
      <dgm:t>
        <a:bodyPr/>
        <a:lstStyle/>
        <a:p>
          <a:endParaRPr kumimoji="1" lang="ja-JP" altLang="en-US">
            <a:solidFill>
              <a:schemeClr val="tx1"/>
            </a:solidFill>
          </a:endParaRPr>
        </a:p>
      </dgm:t>
    </dgm:pt>
    <dgm:pt modelId="{F5BDD098-6D04-4067-81F0-6BBD126D91AC}">
      <dgm:prSet/>
      <dgm:spPr/>
      <dgm:t>
        <a:bodyPr/>
        <a:lstStyle/>
        <a:p>
          <a:pPr rtl="0"/>
          <a:r>
            <a:rPr kumimoji="1" lang="en-US" dirty="0" smtClean="0">
              <a:solidFill>
                <a:schemeClr val="tx1"/>
              </a:solidFill>
            </a:rPr>
            <a:t>Collective Intelligence</a:t>
          </a:r>
          <a:endParaRPr kumimoji="1" lang="en-US" dirty="0">
            <a:solidFill>
              <a:schemeClr val="tx1"/>
            </a:solidFill>
          </a:endParaRPr>
        </a:p>
      </dgm:t>
    </dgm:pt>
    <dgm:pt modelId="{E58D820B-1749-4BDC-8A57-8A0682FF1D36}" type="parTrans" cxnId="{0C921315-01B3-48E6-8ACB-E1A34C126E6E}">
      <dgm:prSet/>
      <dgm:spPr/>
      <dgm:t>
        <a:bodyPr/>
        <a:lstStyle/>
        <a:p>
          <a:endParaRPr kumimoji="1" lang="ja-JP" altLang="en-US">
            <a:solidFill>
              <a:schemeClr val="tx1"/>
            </a:solidFill>
          </a:endParaRPr>
        </a:p>
      </dgm:t>
    </dgm:pt>
    <dgm:pt modelId="{A336321B-4C25-4237-803C-A10530CD4E4F}" type="sibTrans" cxnId="{0C921315-01B3-48E6-8ACB-E1A34C126E6E}">
      <dgm:prSet/>
      <dgm:spPr/>
      <dgm:t>
        <a:bodyPr/>
        <a:lstStyle/>
        <a:p>
          <a:endParaRPr kumimoji="1" lang="ja-JP" altLang="en-US">
            <a:solidFill>
              <a:schemeClr val="tx1"/>
            </a:solidFill>
          </a:endParaRPr>
        </a:p>
      </dgm:t>
    </dgm:pt>
    <dgm:pt modelId="{7E3E8116-F0FA-4F90-AA99-BCA81F693B3C}">
      <dgm:prSet/>
      <dgm:spPr/>
      <dgm:t>
        <a:bodyPr/>
        <a:lstStyle/>
        <a:p>
          <a:pPr rtl="0"/>
          <a:r>
            <a:rPr kumimoji="1" lang="en-US" altLang="ja-JP" dirty="0" smtClean="0">
              <a:solidFill>
                <a:schemeClr val="tx1"/>
              </a:solidFill>
            </a:rPr>
            <a:t>Data mining is applied to </a:t>
          </a:r>
          <a:r>
            <a:rPr kumimoji="1" lang="en-US" altLang="ja-JP" u="none" dirty="0" smtClean="0">
              <a:solidFill>
                <a:schemeClr val="tx1"/>
              </a:solidFill>
            </a:rPr>
            <a:t>historical information </a:t>
          </a:r>
          <a:r>
            <a:rPr kumimoji="1" lang="en-US" altLang="ja-JP" dirty="0" smtClean="0">
              <a:solidFill>
                <a:schemeClr val="tx1"/>
              </a:solidFill>
            </a:rPr>
            <a:t>accumulated by the user, and significant knowledge is acquired</a:t>
          </a:r>
          <a:endParaRPr kumimoji="1" lang="ja-JP" dirty="0">
            <a:solidFill>
              <a:schemeClr val="tx1"/>
            </a:solidFill>
          </a:endParaRPr>
        </a:p>
      </dgm:t>
    </dgm:pt>
    <dgm:pt modelId="{866E8B7A-85AF-4B6D-8FAD-B2E5F951555B}" type="parTrans" cxnId="{28B63403-5562-49A8-B994-905889CF6B19}">
      <dgm:prSet/>
      <dgm:spPr/>
      <dgm:t>
        <a:bodyPr/>
        <a:lstStyle/>
        <a:p>
          <a:endParaRPr kumimoji="1" lang="ja-JP" altLang="en-US">
            <a:solidFill>
              <a:schemeClr val="tx1"/>
            </a:solidFill>
          </a:endParaRPr>
        </a:p>
      </dgm:t>
    </dgm:pt>
    <dgm:pt modelId="{64C835AC-6526-4CA2-A7DA-BBD291A3FED1}" type="sibTrans" cxnId="{28B63403-5562-49A8-B994-905889CF6B19}">
      <dgm:prSet/>
      <dgm:spPr/>
      <dgm:t>
        <a:bodyPr/>
        <a:lstStyle/>
        <a:p>
          <a:endParaRPr kumimoji="1" lang="ja-JP" altLang="en-US">
            <a:solidFill>
              <a:schemeClr val="tx1"/>
            </a:solidFill>
          </a:endParaRPr>
        </a:p>
      </dgm:t>
    </dgm:pt>
    <dgm:pt modelId="{4E4B291D-0D5B-4C81-A694-D995F6F6BDE4}" type="pres">
      <dgm:prSet presAssocID="{7DED8137-B096-4D7D-9D52-F2EC014FF586}" presName="Name0" presStyleCnt="0">
        <dgm:presLayoutVars>
          <dgm:dir/>
          <dgm:animLvl val="lvl"/>
          <dgm:resizeHandles val="exact"/>
        </dgm:presLayoutVars>
      </dgm:prSet>
      <dgm:spPr/>
      <dgm:t>
        <a:bodyPr/>
        <a:lstStyle/>
        <a:p>
          <a:endParaRPr kumimoji="1" lang="ja-JP" altLang="en-US"/>
        </a:p>
      </dgm:t>
    </dgm:pt>
    <dgm:pt modelId="{68ADF123-19B8-4E6E-8262-9A5561856892}" type="pres">
      <dgm:prSet presAssocID="{FF3433EC-E893-467E-8790-96A3947F39AD}" presName="linNode" presStyleCnt="0"/>
      <dgm:spPr/>
    </dgm:pt>
    <dgm:pt modelId="{B62A0778-4207-43DC-966F-EEDE98679849}" type="pres">
      <dgm:prSet presAssocID="{FF3433EC-E893-467E-8790-96A3947F39AD}" presName="parentText" presStyleLbl="node1" presStyleIdx="0" presStyleCnt="3">
        <dgm:presLayoutVars>
          <dgm:chMax val="1"/>
          <dgm:bulletEnabled val="1"/>
        </dgm:presLayoutVars>
      </dgm:prSet>
      <dgm:spPr/>
      <dgm:t>
        <a:bodyPr/>
        <a:lstStyle/>
        <a:p>
          <a:endParaRPr kumimoji="1" lang="ja-JP" altLang="en-US"/>
        </a:p>
      </dgm:t>
    </dgm:pt>
    <dgm:pt modelId="{0A977E26-C3E1-44F6-A47B-989D5ABF3553}" type="pres">
      <dgm:prSet presAssocID="{FF3433EC-E893-467E-8790-96A3947F39AD}" presName="descendantText" presStyleLbl="alignAccFollowNode1" presStyleIdx="0" presStyleCnt="3">
        <dgm:presLayoutVars>
          <dgm:bulletEnabled val="1"/>
        </dgm:presLayoutVars>
      </dgm:prSet>
      <dgm:spPr/>
      <dgm:t>
        <a:bodyPr/>
        <a:lstStyle/>
        <a:p>
          <a:endParaRPr kumimoji="1" lang="ja-JP" altLang="en-US"/>
        </a:p>
      </dgm:t>
    </dgm:pt>
    <dgm:pt modelId="{674DE404-DC9F-4123-9747-EEEC71E5A7A9}" type="pres">
      <dgm:prSet presAssocID="{B7FA1944-2E61-4AA9-A4B4-14D95EFCE31A}" presName="sp" presStyleCnt="0"/>
      <dgm:spPr/>
    </dgm:pt>
    <dgm:pt modelId="{6C640D60-2664-4094-8935-6402BB598F0E}" type="pres">
      <dgm:prSet presAssocID="{525BF678-121D-4D08-A530-08B477674F40}" presName="linNode" presStyleCnt="0"/>
      <dgm:spPr/>
    </dgm:pt>
    <dgm:pt modelId="{92A0DBE1-233A-4CFC-92B1-CB6B86028A28}" type="pres">
      <dgm:prSet presAssocID="{525BF678-121D-4D08-A530-08B477674F40}" presName="parentText" presStyleLbl="node1" presStyleIdx="1" presStyleCnt="3">
        <dgm:presLayoutVars>
          <dgm:chMax val="1"/>
          <dgm:bulletEnabled val="1"/>
        </dgm:presLayoutVars>
      </dgm:prSet>
      <dgm:spPr/>
      <dgm:t>
        <a:bodyPr/>
        <a:lstStyle/>
        <a:p>
          <a:endParaRPr kumimoji="1" lang="ja-JP" altLang="en-US"/>
        </a:p>
      </dgm:t>
    </dgm:pt>
    <dgm:pt modelId="{887823C0-6D05-4886-B675-B62ADC5D60FE}" type="pres">
      <dgm:prSet presAssocID="{525BF678-121D-4D08-A530-08B477674F40}" presName="descendantText" presStyleLbl="alignAccFollowNode1" presStyleIdx="1" presStyleCnt="3">
        <dgm:presLayoutVars>
          <dgm:bulletEnabled val="1"/>
        </dgm:presLayoutVars>
      </dgm:prSet>
      <dgm:spPr/>
      <dgm:t>
        <a:bodyPr/>
        <a:lstStyle/>
        <a:p>
          <a:endParaRPr kumimoji="1" lang="ja-JP" altLang="en-US"/>
        </a:p>
      </dgm:t>
    </dgm:pt>
    <dgm:pt modelId="{C04E53DD-F331-4293-8D94-6923BA1D6E26}" type="pres">
      <dgm:prSet presAssocID="{87DED93C-95A7-4059-A7DF-F47B45D0F2C2}" presName="sp" presStyleCnt="0"/>
      <dgm:spPr/>
    </dgm:pt>
    <dgm:pt modelId="{70B17ECF-EACD-42F9-9771-9EA3C57B0CE3}" type="pres">
      <dgm:prSet presAssocID="{F5BDD098-6D04-4067-81F0-6BBD126D91AC}" presName="linNode" presStyleCnt="0"/>
      <dgm:spPr/>
    </dgm:pt>
    <dgm:pt modelId="{DA48E964-5B0D-41A2-A3B8-D1355BF1A010}" type="pres">
      <dgm:prSet presAssocID="{F5BDD098-6D04-4067-81F0-6BBD126D91AC}" presName="parentText" presStyleLbl="node1" presStyleIdx="2" presStyleCnt="3">
        <dgm:presLayoutVars>
          <dgm:chMax val="1"/>
          <dgm:bulletEnabled val="1"/>
        </dgm:presLayoutVars>
      </dgm:prSet>
      <dgm:spPr/>
      <dgm:t>
        <a:bodyPr/>
        <a:lstStyle/>
        <a:p>
          <a:endParaRPr kumimoji="1" lang="ja-JP" altLang="en-US"/>
        </a:p>
      </dgm:t>
    </dgm:pt>
    <dgm:pt modelId="{5C0728F8-70B9-4D3F-9A5A-4ABEDF722077}" type="pres">
      <dgm:prSet presAssocID="{F5BDD098-6D04-4067-81F0-6BBD126D91AC}" presName="descendantText" presStyleLbl="alignAccFollowNode1" presStyleIdx="2" presStyleCnt="3">
        <dgm:presLayoutVars>
          <dgm:bulletEnabled val="1"/>
        </dgm:presLayoutVars>
      </dgm:prSet>
      <dgm:spPr/>
      <dgm:t>
        <a:bodyPr/>
        <a:lstStyle/>
        <a:p>
          <a:endParaRPr kumimoji="1" lang="ja-JP" altLang="en-US"/>
        </a:p>
      </dgm:t>
    </dgm:pt>
  </dgm:ptLst>
  <dgm:cxnLst>
    <dgm:cxn modelId="{28B63403-5562-49A8-B994-905889CF6B19}" srcId="{F5BDD098-6D04-4067-81F0-6BBD126D91AC}" destId="{7E3E8116-F0FA-4F90-AA99-BCA81F693B3C}" srcOrd="0" destOrd="0" parTransId="{866E8B7A-85AF-4B6D-8FAD-B2E5F951555B}" sibTransId="{64C835AC-6526-4CA2-A7DA-BBD291A3FED1}"/>
    <dgm:cxn modelId="{224E3A29-DE82-4C5E-84EF-9FE214C980F3}" type="presOf" srcId="{828B0844-A582-484C-8A63-1A75256EE3A2}" destId="{0A977E26-C3E1-44F6-A47B-989D5ABF3553}" srcOrd="0" destOrd="0" presId="urn:microsoft.com/office/officeart/2005/8/layout/vList5"/>
    <dgm:cxn modelId="{36A36A2C-5F60-48BF-87F3-C63069CD47E1}" type="presOf" srcId="{FF3433EC-E893-467E-8790-96A3947F39AD}" destId="{B62A0778-4207-43DC-966F-EEDE98679849}" srcOrd="0" destOrd="0" presId="urn:microsoft.com/office/officeart/2005/8/layout/vList5"/>
    <dgm:cxn modelId="{03663C31-33A0-4FEB-8D3E-4435A0B745B5}" srcId="{525BF678-121D-4D08-A530-08B477674F40}" destId="{F2064DD8-59B2-4E92-A0ED-5738DD065C5D}" srcOrd="0" destOrd="0" parTransId="{633E1D47-67F1-4AC6-879C-D9684E36317E}" sibTransId="{A634408A-6188-44F2-8C58-18AD1593B9BB}"/>
    <dgm:cxn modelId="{93D348BC-074B-455E-91DF-F70CDC303016}" type="presOf" srcId="{7DED8137-B096-4D7D-9D52-F2EC014FF586}" destId="{4E4B291D-0D5B-4C81-A694-D995F6F6BDE4}" srcOrd="0" destOrd="0" presId="urn:microsoft.com/office/officeart/2005/8/layout/vList5"/>
    <dgm:cxn modelId="{CACFEF7D-BE9D-43E3-93EB-D77E48992BF7}" type="presOf" srcId="{7E3E8116-F0FA-4F90-AA99-BCA81F693B3C}" destId="{5C0728F8-70B9-4D3F-9A5A-4ABEDF722077}" srcOrd="0" destOrd="0" presId="urn:microsoft.com/office/officeart/2005/8/layout/vList5"/>
    <dgm:cxn modelId="{F7C4E95A-EDD6-4EF3-B5CF-E48EA9FD1B95}" srcId="{FF3433EC-E893-467E-8790-96A3947F39AD}" destId="{828B0844-A582-484C-8A63-1A75256EE3A2}" srcOrd="0" destOrd="0" parTransId="{D196999C-619A-43EC-AF0D-3D7B353A8E02}" sibTransId="{7A7F4204-37B5-451D-B8F3-952C5146B8EE}"/>
    <dgm:cxn modelId="{4C7A1130-6F1A-4FEA-92FE-67A69C9FC75B}" srcId="{7DED8137-B096-4D7D-9D52-F2EC014FF586}" destId="{525BF678-121D-4D08-A530-08B477674F40}" srcOrd="1" destOrd="0" parTransId="{8E434247-2785-442D-9A08-3F3896462F32}" sibTransId="{87DED93C-95A7-4059-A7DF-F47B45D0F2C2}"/>
    <dgm:cxn modelId="{BE8138ED-2307-40F9-B869-25DBFF52E7C1}" type="presOf" srcId="{F2064DD8-59B2-4E92-A0ED-5738DD065C5D}" destId="{887823C0-6D05-4886-B675-B62ADC5D60FE}" srcOrd="0" destOrd="0" presId="urn:microsoft.com/office/officeart/2005/8/layout/vList5"/>
    <dgm:cxn modelId="{BD45DC75-ADEA-4B7C-843E-7679E3FC864A}" type="presOf" srcId="{F5BDD098-6D04-4067-81F0-6BBD126D91AC}" destId="{DA48E964-5B0D-41A2-A3B8-D1355BF1A010}" srcOrd="0" destOrd="0" presId="urn:microsoft.com/office/officeart/2005/8/layout/vList5"/>
    <dgm:cxn modelId="{0BDC166C-BA8A-4200-B853-6A86CFD6A593}" type="presOf" srcId="{525BF678-121D-4D08-A530-08B477674F40}" destId="{92A0DBE1-233A-4CFC-92B1-CB6B86028A28}" srcOrd="0" destOrd="0" presId="urn:microsoft.com/office/officeart/2005/8/layout/vList5"/>
    <dgm:cxn modelId="{0C921315-01B3-48E6-8ACB-E1A34C126E6E}" srcId="{7DED8137-B096-4D7D-9D52-F2EC014FF586}" destId="{F5BDD098-6D04-4067-81F0-6BBD126D91AC}" srcOrd="2" destOrd="0" parTransId="{E58D820B-1749-4BDC-8A57-8A0682FF1D36}" sibTransId="{A336321B-4C25-4237-803C-A10530CD4E4F}"/>
    <dgm:cxn modelId="{DD109EAA-1E9C-4573-9429-B1E24094F84B}" srcId="{7DED8137-B096-4D7D-9D52-F2EC014FF586}" destId="{FF3433EC-E893-467E-8790-96A3947F39AD}" srcOrd="0" destOrd="0" parTransId="{5E6B355F-94C5-43E5-AA4B-B482A240DB14}" sibTransId="{B7FA1944-2E61-4AA9-A4B4-14D95EFCE31A}"/>
    <dgm:cxn modelId="{158511A4-50DA-45DF-A12D-765CDF6C5FFE}" type="presParOf" srcId="{4E4B291D-0D5B-4C81-A694-D995F6F6BDE4}" destId="{68ADF123-19B8-4E6E-8262-9A5561856892}" srcOrd="0" destOrd="0" presId="urn:microsoft.com/office/officeart/2005/8/layout/vList5"/>
    <dgm:cxn modelId="{A4485EEA-5AA2-4E1B-9FCE-0136F55AE2DC}" type="presParOf" srcId="{68ADF123-19B8-4E6E-8262-9A5561856892}" destId="{B62A0778-4207-43DC-966F-EEDE98679849}" srcOrd="0" destOrd="0" presId="urn:microsoft.com/office/officeart/2005/8/layout/vList5"/>
    <dgm:cxn modelId="{52383541-AFB8-4A8D-AD7C-82FF337B5BA3}" type="presParOf" srcId="{68ADF123-19B8-4E6E-8262-9A5561856892}" destId="{0A977E26-C3E1-44F6-A47B-989D5ABF3553}" srcOrd="1" destOrd="0" presId="urn:microsoft.com/office/officeart/2005/8/layout/vList5"/>
    <dgm:cxn modelId="{B3552574-2805-4843-82CA-CDD9D62DD2B0}" type="presParOf" srcId="{4E4B291D-0D5B-4C81-A694-D995F6F6BDE4}" destId="{674DE404-DC9F-4123-9747-EEEC71E5A7A9}" srcOrd="1" destOrd="0" presId="urn:microsoft.com/office/officeart/2005/8/layout/vList5"/>
    <dgm:cxn modelId="{2F3342A8-7D41-49E4-9E7B-DC94CDF287FA}" type="presParOf" srcId="{4E4B291D-0D5B-4C81-A694-D995F6F6BDE4}" destId="{6C640D60-2664-4094-8935-6402BB598F0E}" srcOrd="2" destOrd="0" presId="urn:microsoft.com/office/officeart/2005/8/layout/vList5"/>
    <dgm:cxn modelId="{C6ED0344-4A75-461B-9282-F25D9F9D5001}" type="presParOf" srcId="{6C640D60-2664-4094-8935-6402BB598F0E}" destId="{92A0DBE1-233A-4CFC-92B1-CB6B86028A28}" srcOrd="0" destOrd="0" presId="urn:microsoft.com/office/officeart/2005/8/layout/vList5"/>
    <dgm:cxn modelId="{FB688A28-6C23-49D6-8993-24B52531B045}" type="presParOf" srcId="{6C640D60-2664-4094-8935-6402BB598F0E}" destId="{887823C0-6D05-4886-B675-B62ADC5D60FE}" srcOrd="1" destOrd="0" presId="urn:microsoft.com/office/officeart/2005/8/layout/vList5"/>
    <dgm:cxn modelId="{20ED2828-2A89-47A9-B213-AF85A7BD915A}" type="presParOf" srcId="{4E4B291D-0D5B-4C81-A694-D995F6F6BDE4}" destId="{C04E53DD-F331-4293-8D94-6923BA1D6E26}" srcOrd="3" destOrd="0" presId="urn:microsoft.com/office/officeart/2005/8/layout/vList5"/>
    <dgm:cxn modelId="{78745F06-F344-4991-BB9F-E0A4950CCEA8}" type="presParOf" srcId="{4E4B291D-0D5B-4C81-A694-D995F6F6BDE4}" destId="{70B17ECF-EACD-42F9-9771-9EA3C57B0CE3}" srcOrd="4" destOrd="0" presId="urn:microsoft.com/office/officeart/2005/8/layout/vList5"/>
    <dgm:cxn modelId="{A3EEC3FB-E72E-4802-8069-8F8C26BADB77}" type="presParOf" srcId="{70B17ECF-EACD-42F9-9771-9EA3C57B0CE3}" destId="{DA48E964-5B0D-41A2-A3B8-D1355BF1A010}" srcOrd="0" destOrd="0" presId="urn:microsoft.com/office/officeart/2005/8/layout/vList5"/>
    <dgm:cxn modelId="{AFCFEA6F-AC4C-420D-9DD7-F6F04C9F6900}" type="presParOf" srcId="{70B17ECF-EACD-42F9-9771-9EA3C57B0CE3}" destId="{5C0728F8-70B9-4D3F-9A5A-4ABEDF722077}"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DED8137-B096-4D7D-9D52-F2EC014FF586}"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kumimoji="1" lang="ja-JP" altLang="en-US"/>
        </a:p>
      </dgm:t>
    </dgm:pt>
    <dgm:pt modelId="{FF3433EC-E893-467E-8790-96A3947F39AD}">
      <dgm:prSet/>
      <dgm:spPr/>
      <dgm:t>
        <a:bodyPr/>
        <a:lstStyle/>
        <a:p>
          <a:pPr rtl="0"/>
          <a:r>
            <a:rPr kumimoji="1" lang="en-US" altLang="ja-JP" dirty="0" smtClean="0">
              <a:solidFill>
                <a:schemeClr val="tx1"/>
              </a:solidFill>
            </a:rPr>
            <a:t>Web Socket</a:t>
          </a:r>
          <a:endParaRPr kumimoji="1" lang="en-US" dirty="0">
            <a:solidFill>
              <a:schemeClr val="tx1"/>
            </a:solidFill>
          </a:endParaRPr>
        </a:p>
      </dgm:t>
    </dgm:pt>
    <dgm:pt modelId="{5E6B355F-94C5-43E5-AA4B-B482A240DB14}" type="parTrans" cxnId="{DD109EAA-1E9C-4573-9429-B1E24094F84B}">
      <dgm:prSet/>
      <dgm:spPr/>
      <dgm:t>
        <a:bodyPr/>
        <a:lstStyle/>
        <a:p>
          <a:endParaRPr kumimoji="1" lang="ja-JP" altLang="en-US">
            <a:solidFill>
              <a:schemeClr val="tx1"/>
            </a:solidFill>
          </a:endParaRPr>
        </a:p>
      </dgm:t>
    </dgm:pt>
    <dgm:pt modelId="{B7FA1944-2E61-4AA9-A4B4-14D95EFCE31A}" type="sibTrans" cxnId="{DD109EAA-1E9C-4573-9429-B1E24094F84B}">
      <dgm:prSet/>
      <dgm:spPr/>
      <dgm:t>
        <a:bodyPr/>
        <a:lstStyle/>
        <a:p>
          <a:endParaRPr kumimoji="1" lang="ja-JP" altLang="en-US">
            <a:solidFill>
              <a:schemeClr val="tx1"/>
            </a:solidFill>
          </a:endParaRPr>
        </a:p>
      </dgm:t>
    </dgm:pt>
    <dgm:pt modelId="{828B0844-A582-484C-8A63-1A75256EE3A2}">
      <dgm:prSet/>
      <dgm:spPr/>
      <dgm:t>
        <a:bodyPr/>
        <a:lstStyle/>
        <a:p>
          <a:pPr rtl="0"/>
          <a:r>
            <a:rPr kumimoji="1" lang="en-US" dirty="0" smtClean="0">
              <a:solidFill>
                <a:schemeClr val="tx1"/>
              </a:solidFill>
            </a:rPr>
            <a:t>Realizes bidirectional real-time transmissions (full duplex transmission) between the client and the server</a:t>
          </a:r>
          <a:endParaRPr kumimoji="1" lang="en-US" dirty="0">
            <a:solidFill>
              <a:schemeClr val="tx1"/>
            </a:solidFill>
          </a:endParaRPr>
        </a:p>
      </dgm:t>
    </dgm:pt>
    <dgm:pt modelId="{D196999C-619A-43EC-AF0D-3D7B353A8E02}" type="parTrans" cxnId="{F7C4E95A-EDD6-4EF3-B5CF-E48EA9FD1B95}">
      <dgm:prSet/>
      <dgm:spPr/>
      <dgm:t>
        <a:bodyPr/>
        <a:lstStyle/>
        <a:p>
          <a:endParaRPr kumimoji="1" lang="ja-JP" altLang="en-US">
            <a:solidFill>
              <a:schemeClr val="tx1"/>
            </a:solidFill>
          </a:endParaRPr>
        </a:p>
      </dgm:t>
    </dgm:pt>
    <dgm:pt modelId="{7A7F4204-37B5-451D-B8F3-952C5146B8EE}" type="sibTrans" cxnId="{F7C4E95A-EDD6-4EF3-B5CF-E48EA9FD1B95}">
      <dgm:prSet/>
      <dgm:spPr/>
      <dgm:t>
        <a:bodyPr/>
        <a:lstStyle/>
        <a:p>
          <a:endParaRPr kumimoji="1" lang="ja-JP" altLang="en-US">
            <a:solidFill>
              <a:schemeClr val="tx1"/>
            </a:solidFill>
          </a:endParaRPr>
        </a:p>
      </dgm:t>
    </dgm:pt>
    <dgm:pt modelId="{525BF678-121D-4D08-A530-08B477674F40}">
      <dgm:prSet/>
      <dgm:spPr/>
      <dgm:t>
        <a:bodyPr/>
        <a:lstStyle/>
        <a:p>
          <a:pPr rtl="0"/>
          <a:r>
            <a:rPr kumimoji="1" lang="en-US" altLang="ja-JP" dirty="0" smtClean="0">
              <a:solidFill>
                <a:schemeClr val="tx1"/>
              </a:solidFill>
            </a:rPr>
            <a:t>Web Worker</a:t>
          </a:r>
          <a:endParaRPr kumimoji="1" lang="en-US" dirty="0">
            <a:solidFill>
              <a:schemeClr val="tx1"/>
            </a:solidFill>
          </a:endParaRPr>
        </a:p>
      </dgm:t>
    </dgm:pt>
    <dgm:pt modelId="{8E434247-2785-442D-9A08-3F3896462F32}" type="parTrans" cxnId="{4C7A1130-6F1A-4FEA-92FE-67A69C9FC75B}">
      <dgm:prSet/>
      <dgm:spPr/>
      <dgm:t>
        <a:bodyPr/>
        <a:lstStyle/>
        <a:p>
          <a:endParaRPr kumimoji="1" lang="ja-JP" altLang="en-US">
            <a:solidFill>
              <a:schemeClr val="tx1"/>
            </a:solidFill>
          </a:endParaRPr>
        </a:p>
      </dgm:t>
    </dgm:pt>
    <dgm:pt modelId="{87DED93C-95A7-4059-A7DF-F47B45D0F2C2}" type="sibTrans" cxnId="{4C7A1130-6F1A-4FEA-92FE-67A69C9FC75B}">
      <dgm:prSet/>
      <dgm:spPr/>
      <dgm:t>
        <a:bodyPr/>
        <a:lstStyle/>
        <a:p>
          <a:endParaRPr kumimoji="1" lang="ja-JP" altLang="en-US">
            <a:solidFill>
              <a:schemeClr val="tx1"/>
            </a:solidFill>
          </a:endParaRPr>
        </a:p>
      </dgm:t>
    </dgm:pt>
    <dgm:pt modelId="{F2064DD8-59B2-4E92-A0ED-5738DD065C5D}">
      <dgm:prSet/>
      <dgm:spPr/>
      <dgm:t>
        <a:bodyPr/>
        <a:lstStyle/>
        <a:p>
          <a:pPr rtl="0"/>
          <a:r>
            <a:rPr kumimoji="1" lang="en-US" dirty="0" smtClean="0">
              <a:solidFill>
                <a:schemeClr val="tx1"/>
              </a:solidFill>
            </a:rPr>
            <a:t>In </a:t>
          </a:r>
          <a:r>
            <a:rPr kumimoji="1" lang="en-US" dirty="0" err="1" smtClean="0">
              <a:solidFill>
                <a:schemeClr val="tx1"/>
              </a:solidFill>
            </a:rPr>
            <a:t>Javascript</a:t>
          </a:r>
          <a:r>
            <a:rPr kumimoji="1" lang="en-US" dirty="0" smtClean="0">
              <a:solidFill>
                <a:schemeClr val="tx1"/>
              </a:solidFill>
            </a:rPr>
            <a:t>, the realization of a program’s parallel execution</a:t>
          </a:r>
          <a:endParaRPr kumimoji="1" lang="en-US" dirty="0">
            <a:solidFill>
              <a:schemeClr val="tx1"/>
            </a:solidFill>
          </a:endParaRPr>
        </a:p>
      </dgm:t>
    </dgm:pt>
    <dgm:pt modelId="{633E1D47-67F1-4AC6-879C-D9684E36317E}" type="parTrans" cxnId="{03663C31-33A0-4FEB-8D3E-4435A0B745B5}">
      <dgm:prSet/>
      <dgm:spPr/>
      <dgm:t>
        <a:bodyPr/>
        <a:lstStyle/>
        <a:p>
          <a:endParaRPr kumimoji="1" lang="ja-JP" altLang="en-US">
            <a:solidFill>
              <a:schemeClr val="tx1"/>
            </a:solidFill>
          </a:endParaRPr>
        </a:p>
      </dgm:t>
    </dgm:pt>
    <dgm:pt modelId="{A634408A-6188-44F2-8C58-18AD1593B9BB}" type="sibTrans" cxnId="{03663C31-33A0-4FEB-8D3E-4435A0B745B5}">
      <dgm:prSet/>
      <dgm:spPr/>
      <dgm:t>
        <a:bodyPr/>
        <a:lstStyle/>
        <a:p>
          <a:endParaRPr kumimoji="1" lang="ja-JP" altLang="en-US">
            <a:solidFill>
              <a:schemeClr val="tx1"/>
            </a:solidFill>
          </a:endParaRPr>
        </a:p>
      </dgm:t>
    </dgm:pt>
    <dgm:pt modelId="{F5BDD098-6D04-4067-81F0-6BBD126D91AC}">
      <dgm:prSet/>
      <dgm:spPr/>
      <dgm:t>
        <a:bodyPr/>
        <a:lstStyle/>
        <a:p>
          <a:pPr rtl="0"/>
          <a:r>
            <a:rPr kumimoji="1" lang="en-US" altLang="ja-JP" dirty="0" err="1" smtClean="0">
              <a:solidFill>
                <a:schemeClr val="tx1"/>
              </a:solidFill>
            </a:rPr>
            <a:t>WebGL</a:t>
          </a:r>
          <a:endParaRPr kumimoji="1" lang="en-US" dirty="0">
            <a:solidFill>
              <a:schemeClr val="tx1"/>
            </a:solidFill>
          </a:endParaRPr>
        </a:p>
      </dgm:t>
    </dgm:pt>
    <dgm:pt modelId="{E58D820B-1749-4BDC-8A57-8A0682FF1D36}" type="parTrans" cxnId="{0C921315-01B3-48E6-8ACB-E1A34C126E6E}">
      <dgm:prSet/>
      <dgm:spPr/>
      <dgm:t>
        <a:bodyPr/>
        <a:lstStyle/>
        <a:p>
          <a:endParaRPr kumimoji="1" lang="ja-JP" altLang="en-US">
            <a:solidFill>
              <a:schemeClr val="tx1"/>
            </a:solidFill>
          </a:endParaRPr>
        </a:p>
      </dgm:t>
    </dgm:pt>
    <dgm:pt modelId="{A336321B-4C25-4237-803C-A10530CD4E4F}" type="sibTrans" cxnId="{0C921315-01B3-48E6-8ACB-E1A34C126E6E}">
      <dgm:prSet/>
      <dgm:spPr/>
      <dgm:t>
        <a:bodyPr/>
        <a:lstStyle/>
        <a:p>
          <a:endParaRPr kumimoji="1" lang="ja-JP" altLang="en-US">
            <a:solidFill>
              <a:schemeClr val="tx1"/>
            </a:solidFill>
          </a:endParaRPr>
        </a:p>
      </dgm:t>
    </dgm:pt>
    <dgm:pt modelId="{7E3E8116-F0FA-4F90-AA99-BCA81F693B3C}">
      <dgm:prSet/>
      <dgm:spPr/>
      <dgm:t>
        <a:bodyPr/>
        <a:lstStyle/>
        <a:p>
          <a:pPr rtl="0"/>
          <a:r>
            <a:rPr kumimoji="1" lang="en-US" altLang="ja-JP" dirty="0" smtClean="0">
              <a:solidFill>
                <a:schemeClr val="tx1"/>
              </a:solidFill>
            </a:rPr>
            <a:t>Makes it possible to use accelerated 3D CG on a browser through the use of hardware</a:t>
          </a:r>
          <a:endParaRPr kumimoji="1" lang="ja-JP" dirty="0">
            <a:solidFill>
              <a:schemeClr val="tx1"/>
            </a:solidFill>
          </a:endParaRPr>
        </a:p>
      </dgm:t>
    </dgm:pt>
    <dgm:pt modelId="{866E8B7A-85AF-4B6D-8FAD-B2E5F951555B}" type="parTrans" cxnId="{28B63403-5562-49A8-B994-905889CF6B19}">
      <dgm:prSet/>
      <dgm:spPr/>
      <dgm:t>
        <a:bodyPr/>
        <a:lstStyle/>
        <a:p>
          <a:endParaRPr kumimoji="1" lang="ja-JP" altLang="en-US">
            <a:solidFill>
              <a:schemeClr val="tx1"/>
            </a:solidFill>
          </a:endParaRPr>
        </a:p>
      </dgm:t>
    </dgm:pt>
    <dgm:pt modelId="{64C835AC-6526-4CA2-A7DA-BBD291A3FED1}" type="sibTrans" cxnId="{28B63403-5562-49A8-B994-905889CF6B19}">
      <dgm:prSet/>
      <dgm:spPr/>
      <dgm:t>
        <a:bodyPr/>
        <a:lstStyle/>
        <a:p>
          <a:endParaRPr kumimoji="1" lang="ja-JP" altLang="en-US">
            <a:solidFill>
              <a:schemeClr val="tx1"/>
            </a:solidFill>
          </a:endParaRPr>
        </a:p>
      </dgm:t>
    </dgm:pt>
    <dgm:pt modelId="{9D60B97A-9770-E346-BDC4-0A2E3091BCCD}">
      <dgm:prSet/>
      <dgm:spPr/>
      <dgm:t>
        <a:bodyPr/>
        <a:lstStyle/>
        <a:p>
          <a:pPr rtl="0"/>
          <a:r>
            <a:rPr kumimoji="1" lang="en-US" altLang="ja-JP" dirty="0" smtClean="0">
              <a:solidFill>
                <a:schemeClr val="tx1"/>
              </a:solidFill>
            </a:rPr>
            <a:t>WebCL</a:t>
          </a:r>
          <a:endParaRPr kumimoji="1" lang="ja-JP" dirty="0">
            <a:solidFill>
              <a:schemeClr val="tx1"/>
            </a:solidFill>
          </a:endParaRPr>
        </a:p>
      </dgm:t>
    </dgm:pt>
    <dgm:pt modelId="{847B3405-ED25-4147-8DDA-3B0287DDE66E}" type="parTrans" cxnId="{8B6350D3-7EB6-FF4C-8FB5-0F699680749F}">
      <dgm:prSet/>
      <dgm:spPr/>
      <dgm:t>
        <a:bodyPr/>
        <a:lstStyle/>
        <a:p>
          <a:endParaRPr kumimoji="1" lang="ja-JP" altLang="en-US"/>
        </a:p>
      </dgm:t>
    </dgm:pt>
    <dgm:pt modelId="{6545EEB5-CB9E-7543-8792-C521BA9CEB2E}" type="sibTrans" cxnId="{8B6350D3-7EB6-FF4C-8FB5-0F699680749F}">
      <dgm:prSet/>
      <dgm:spPr/>
      <dgm:t>
        <a:bodyPr/>
        <a:lstStyle/>
        <a:p>
          <a:endParaRPr kumimoji="1" lang="ja-JP" altLang="en-US"/>
        </a:p>
      </dgm:t>
    </dgm:pt>
    <dgm:pt modelId="{98CBBE4B-D444-456F-9F86-2BE8CAC9F806}">
      <dgm:prSet/>
      <dgm:spPr/>
      <dgm:t>
        <a:bodyPr/>
        <a:lstStyle/>
        <a:p>
          <a:pPr rtl="0"/>
          <a:r>
            <a:rPr kumimoji="1" lang="en-US" altLang="ja-JP" dirty="0" smtClean="0">
              <a:solidFill>
                <a:schemeClr val="tx1"/>
              </a:solidFill>
            </a:rPr>
            <a:t>Realizes massively parallel computing (executing at the same time dozens to several hundreds of calculations)</a:t>
          </a:r>
          <a:endParaRPr kumimoji="1" lang="ja-JP" dirty="0">
            <a:solidFill>
              <a:schemeClr val="tx1"/>
            </a:solidFill>
          </a:endParaRPr>
        </a:p>
      </dgm:t>
    </dgm:pt>
    <dgm:pt modelId="{74E16112-3A13-4008-8FF6-C704E797503E}" type="parTrans" cxnId="{229D093E-DE8E-4C1D-8ECA-540C275A3836}">
      <dgm:prSet/>
      <dgm:spPr/>
      <dgm:t>
        <a:bodyPr/>
        <a:lstStyle/>
        <a:p>
          <a:endParaRPr kumimoji="1" lang="ja-JP" altLang="en-US"/>
        </a:p>
      </dgm:t>
    </dgm:pt>
    <dgm:pt modelId="{6036A0C4-A953-4CAF-B918-FA7AFF12101F}" type="sibTrans" cxnId="{229D093E-DE8E-4C1D-8ECA-540C275A3836}">
      <dgm:prSet/>
      <dgm:spPr/>
      <dgm:t>
        <a:bodyPr/>
        <a:lstStyle/>
        <a:p>
          <a:endParaRPr kumimoji="1" lang="ja-JP" altLang="en-US"/>
        </a:p>
      </dgm:t>
    </dgm:pt>
    <dgm:pt modelId="{4E4B291D-0D5B-4C81-A694-D995F6F6BDE4}" type="pres">
      <dgm:prSet presAssocID="{7DED8137-B096-4D7D-9D52-F2EC014FF586}" presName="Name0" presStyleCnt="0">
        <dgm:presLayoutVars>
          <dgm:dir/>
          <dgm:animLvl val="lvl"/>
          <dgm:resizeHandles val="exact"/>
        </dgm:presLayoutVars>
      </dgm:prSet>
      <dgm:spPr/>
      <dgm:t>
        <a:bodyPr/>
        <a:lstStyle/>
        <a:p>
          <a:endParaRPr kumimoji="1" lang="ja-JP" altLang="en-US"/>
        </a:p>
      </dgm:t>
    </dgm:pt>
    <dgm:pt modelId="{68ADF123-19B8-4E6E-8262-9A5561856892}" type="pres">
      <dgm:prSet presAssocID="{FF3433EC-E893-467E-8790-96A3947F39AD}" presName="linNode" presStyleCnt="0"/>
      <dgm:spPr/>
    </dgm:pt>
    <dgm:pt modelId="{B62A0778-4207-43DC-966F-EEDE98679849}" type="pres">
      <dgm:prSet presAssocID="{FF3433EC-E893-467E-8790-96A3947F39AD}" presName="parentText" presStyleLbl="node1" presStyleIdx="0" presStyleCnt="4">
        <dgm:presLayoutVars>
          <dgm:chMax val="1"/>
          <dgm:bulletEnabled val="1"/>
        </dgm:presLayoutVars>
      </dgm:prSet>
      <dgm:spPr/>
      <dgm:t>
        <a:bodyPr/>
        <a:lstStyle/>
        <a:p>
          <a:endParaRPr kumimoji="1" lang="ja-JP" altLang="en-US"/>
        </a:p>
      </dgm:t>
    </dgm:pt>
    <dgm:pt modelId="{0A977E26-C3E1-44F6-A47B-989D5ABF3553}" type="pres">
      <dgm:prSet presAssocID="{FF3433EC-E893-467E-8790-96A3947F39AD}" presName="descendantText" presStyleLbl="alignAccFollowNode1" presStyleIdx="0" presStyleCnt="4">
        <dgm:presLayoutVars>
          <dgm:bulletEnabled val="1"/>
        </dgm:presLayoutVars>
      </dgm:prSet>
      <dgm:spPr/>
      <dgm:t>
        <a:bodyPr/>
        <a:lstStyle/>
        <a:p>
          <a:endParaRPr kumimoji="1" lang="ja-JP" altLang="en-US"/>
        </a:p>
      </dgm:t>
    </dgm:pt>
    <dgm:pt modelId="{674DE404-DC9F-4123-9747-EEEC71E5A7A9}" type="pres">
      <dgm:prSet presAssocID="{B7FA1944-2E61-4AA9-A4B4-14D95EFCE31A}" presName="sp" presStyleCnt="0"/>
      <dgm:spPr/>
    </dgm:pt>
    <dgm:pt modelId="{6C640D60-2664-4094-8935-6402BB598F0E}" type="pres">
      <dgm:prSet presAssocID="{525BF678-121D-4D08-A530-08B477674F40}" presName="linNode" presStyleCnt="0"/>
      <dgm:spPr/>
    </dgm:pt>
    <dgm:pt modelId="{92A0DBE1-233A-4CFC-92B1-CB6B86028A28}" type="pres">
      <dgm:prSet presAssocID="{525BF678-121D-4D08-A530-08B477674F40}" presName="parentText" presStyleLbl="node1" presStyleIdx="1" presStyleCnt="4">
        <dgm:presLayoutVars>
          <dgm:chMax val="1"/>
          <dgm:bulletEnabled val="1"/>
        </dgm:presLayoutVars>
      </dgm:prSet>
      <dgm:spPr/>
      <dgm:t>
        <a:bodyPr/>
        <a:lstStyle/>
        <a:p>
          <a:endParaRPr kumimoji="1" lang="ja-JP" altLang="en-US"/>
        </a:p>
      </dgm:t>
    </dgm:pt>
    <dgm:pt modelId="{887823C0-6D05-4886-B675-B62ADC5D60FE}" type="pres">
      <dgm:prSet presAssocID="{525BF678-121D-4D08-A530-08B477674F40}" presName="descendantText" presStyleLbl="alignAccFollowNode1" presStyleIdx="1" presStyleCnt="4">
        <dgm:presLayoutVars>
          <dgm:bulletEnabled val="1"/>
        </dgm:presLayoutVars>
      </dgm:prSet>
      <dgm:spPr/>
      <dgm:t>
        <a:bodyPr/>
        <a:lstStyle/>
        <a:p>
          <a:endParaRPr kumimoji="1" lang="ja-JP" altLang="en-US"/>
        </a:p>
      </dgm:t>
    </dgm:pt>
    <dgm:pt modelId="{C04E53DD-F331-4293-8D94-6923BA1D6E26}" type="pres">
      <dgm:prSet presAssocID="{87DED93C-95A7-4059-A7DF-F47B45D0F2C2}" presName="sp" presStyleCnt="0"/>
      <dgm:spPr/>
    </dgm:pt>
    <dgm:pt modelId="{70B17ECF-EACD-42F9-9771-9EA3C57B0CE3}" type="pres">
      <dgm:prSet presAssocID="{F5BDD098-6D04-4067-81F0-6BBD126D91AC}" presName="linNode" presStyleCnt="0"/>
      <dgm:spPr/>
    </dgm:pt>
    <dgm:pt modelId="{DA48E964-5B0D-41A2-A3B8-D1355BF1A010}" type="pres">
      <dgm:prSet presAssocID="{F5BDD098-6D04-4067-81F0-6BBD126D91AC}" presName="parentText" presStyleLbl="node1" presStyleIdx="2" presStyleCnt="4">
        <dgm:presLayoutVars>
          <dgm:chMax val="1"/>
          <dgm:bulletEnabled val="1"/>
        </dgm:presLayoutVars>
      </dgm:prSet>
      <dgm:spPr/>
      <dgm:t>
        <a:bodyPr/>
        <a:lstStyle/>
        <a:p>
          <a:endParaRPr kumimoji="1" lang="ja-JP" altLang="en-US"/>
        </a:p>
      </dgm:t>
    </dgm:pt>
    <dgm:pt modelId="{5C0728F8-70B9-4D3F-9A5A-4ABEDF722077}" type="pres">
      <dgm:prSet presAssocID="{F5BDD098-6D04-4067-81F0-6BBD126D91AC}" presName="descendantText" presStyleLbl="alignAccFollowNode1" presStyleIdx="2" presStyleCnt="4">
        <dgm:presLayoutVars>
          <dgm:bulletEnabled val="1"/>
        </dgm:presLayoutVars>
      </dgm:prSet>
      <dgm:spPr/>
      <dgm:t>
        <a:bodyPr/>
        <a:lstStyle/>
        <a:p>
          <a:endParaRPr kumimoji="1" lang="ja-JP" altLang="en-US"/>
        </a:p>
      </dgm:t>
    </dgm:pt>
    <dgm:pt modelId="{104FE84C-235A-2147-8587-109C63B510E2}" type="pres">
      <dgm:prSet presAssocID="{A336321B-4C25-4237-803C-A10530CD4E4F}" presName="sp" presStyleCnt="0"/>
      <dgm:spPr/>
    </dgm:pt>
    <dgm:pt modelId="{A0E8713F-CA3E-2A44-AD6D-9D1963832D21}" type="pres">
      <dgm:prSet presAssocID="{9D60B97A-9770-E346-BDC4-0A2E3091BCCD}" presName="linNode" presStyleCnt="0"/>
      <dgm:spPr/>
    </dgm:pt>
    <dgm:pt modelId="{E3DDCEE5-B050-7144-B886-8F74DCE21A07}" type="pres">
      <dgm:prSet presAssocID="{9D60B97A-9770-E346-BDC4-0A2E3091BCCD}" presName="parentText" presStyleLbl="node1" presStyleIdx="3" presStyleCnt="4">
        <dgm:presLayoutVars>
          <dgm:chMax val="1"/>
          <dgm:bulletEnabled val="1"/>
        </dgm:presLayoutVars>
      </dgm:prSet>
      <dgm:spPr/>
      <dgm:t>
        <a:bodyPr/>
        <a:lstStyle/>
        <a:p>
          <a:endParaRPr kumimoji="1" lang="ja-JP" altLang="en-US"/>
        </a:p>
      </dgm:t>
    </dgm:pt>
    <dgm:pt modelId="{9EA453DE-6B0B-4D3C-93C1-073A43EE526E}" type="pres">
      <dgm:prSet presAssocID="{9D60B97A-9770-E346-BDC4-0A2E3091BCCD}" presName="descendantText" presStyleLbl="alignAccFollowNode1" presStyleIdx="3" presStyleCnt="4">
        <dgm:presLayoutVars>
          <dgm:bulletEnabled val="1"/>
        </dgm:presLayoutVars>
      </dgm:prSet>
      <dgm:spPr/>
      <dgm:t>
        <a:bodyPr/>
        <a:lstStyle/>
        <a:p>
          <a:endParaRPr kumimoji="1" lang="ja-JP" altLang="en-US"/>
        </a:p>
      </dgm:t>
    </dgm:pt>
  </dgm:ptLst>
  <dgm:cxnLst>
    <dgm:cxn modelId="{28B63403-5562-49A8-B994-905889CF6B19}" srcId="{F5BDD098-6D04-4067-81F0-6BBD126D91AC}" destId="{7E3E8116-F0FA-4F90-AA99-BCA81F693B3C}" srcOrd="0" destOrd="0" parTransId="{866E8B7A-85AF-4B6D-8FAD-B2E5F951555B}" sibTransId="{64C835AC-6526-4CA2-A7DA-BBD291A3FED1}"/>
    <dgm:cxn modelId="{DBA0AC59-B7AC-4E01-9011-4ADD9280DAD3}" type="presOf" srcId="{F5BDD098-6D04-4067-81F0-6BBD126D91AC}" destId="{DA48E964-5B0D-41A2-A3B8-D1355BF1A010}" srcOrd="0" destOrd="0" presId="urn:microsoft.com/office/officeart/2005/8/layout/vList5"/>
    <dgm:cxn modelId="{03663C31-33A0-4FEB-8D3E-4435A0B745B5}" srcId="{525BF678-121D-4D08-A530-08B477674F40}" destId="{F2064DD8-59B2-4E92-A0ED-5738DD065C5D}" srcOrd="0" destOrd="0" parTransId="{633E1D47-67F1-4AC6-879C-D9684E36317E}" sibTransId="{A634408A-6188-44F2-8C58-18AD1593B9BB}"/>
    <dgm:cxn modelId="{229D093E-DE8E-4C1D-8ECA-540C275A3836}" srcId="{9D60B97A-9770-E346-BDC4-0A2E3091BCCD}" destId="{98CBBE4B-D444-456F-9F86-2BE8CAC9F806}" srcOrd="0" destOrd="0" parTransId="{74E16112-3A13-4008-8FF6-C704E797503E}" sibTransId="{6036A0C4-A953-4CAF-B918-FA7AFF12101F}"/>
    <dgm:cxn modelId="{888C2BC7-9415-48AA-9378-AEAFFAC0105C}" type="presOf" srcId="{525BF678-121D-4D08-A530-08B477674F40}" destId="{92A0DBE1-233A-4CFC-92B1-CB6B86028A28}" srcOrd="0" destOrd="0" presId="urn:microsoft.com/office/officeart/2005/8/layout/vList5"/>
    <dgm:cxn modelId="{D671FB0F-AFF9-47F3-9242-2866EDE9D8EB}" type="presOf" srcId="{98CBBE4B-D444-456F-9F86-2BE8CAC9F806}" destId="{9EA453DE-6B0B-4D3C-93C1-073A43EE526E}" srcOrd="0" destOrd="0" presId="urn:microsoft.com/office/officeart/2005/8/layout/vList5"/>
    <dgm:cxn modelId="{193FA9AE-6859-47A1-ABD0-A1235909FCAF}" type="presOf" srcId="{FF3433EC-E893-467E-8790-96A3947F39AD}" destId="{B62A0778-4207-43DC-966F-EEDE98679849}" srcOrd="0" destOrd="0" presId="urn:microsoft.com/office/officeart/2005/8/layout/vList5"/>
    <dgm:cxn modelId="{F7C4E95A-EDD6-4EF3-B5CF-E48EA9FD1B95}" srcId="{FF3433EC-E893-467E-8790-96A3947F39AD}" destId="{828B0844-A582-484C-8A63-1A75256EE3A2}" srcOrd="0" destOrd="0" parTransId="{D196999C-619A-43EC-AF0D-3D7B353A8E02}" sibTransId="{7A7F4204-37B5-451D-B8F3-952C5146B8EE}"/>
    <dgm:cxn modelId="{8B6350D3-7EB6-FF4C-8FB5-0F699680749F}" srcId="{7DED8137-B096-4D7D-9D52-F2EC014FF586}" destId="{9D60B97A-9770-E346-BDC4-0A2E3091BCCD}" srcOrd="3" destOrd="0" parTransId="{847B3405-ED25-4147-8DDA-3B0287DDE66E}" sibTransId="{6545EEB5-CB9E-7543-8792-C521BA9CEB2E}"/>
    <dgm:cxn modelId="{4C7A1130-6F1A-4FEA-92FE-67A69C9FC75B}" srcId="{7DED8137-B096-4D7D-9D52-F2EC014FF586}" destId="{525BF678-121D-4D08-A530-08B477674F40}" srcOrd="1" destOrd="0" parTransId="{8E434247-2785-442D-9A08-3F3896462F32}" sibTransId="{87DED93C-95A7-4059-A7DF-F47B45D0F2C2}"/>
    <dgm:cxn modelId="{56493637-9BBC-4C12-ACFC-1CD5271765FE}" type="presOf" srcId="{7E3E8116-F0FA-4F90-AA99-BCA81F693B3C}" destId="{5C0728F8-70B9-4D3F-9A5A-4ABEDF722077}" srcOrd="0" destOrd="0" presId="urn:microsoft.com/office/officeart/2005/8/layout/vList5"/>
    <dgm:cxn modelId="{DFDCACC6-CED5-4282-B299-6E6AA4327AA7}" type="presOf" srcId="{7DED8137-B096-4D7D-9D52-F2EC014FF586}" destId="{4E4B291D-0D5B-4C81-A694-D995F6F6BDE4}" srcOrd="0" destOrd="0" presId="urn:microsoft.com/office/officeart/2005/8/layout/vList5"/>
    <dgm:cxn modelId="{2D7CE3D7-1546-46FC-8280-F5486043D4EE}" type="presOf" srcId="{828B0844-A582-484C-8A63-1A75256EE3A2}" destId="{0A977E26-C3E1-44F6-A47B-989D5ABF3553}" srcOrd="0" destOrd="0" presId="urn:microsoft.com/office/officeart/2005/8/layout/vList5"/>
    <dgm:cxn modelId="{191DD399-FF34-46E2-AE18-868832249560}" type="presOf" srcId="{F2064DD8-59B2-4E92-A0ED-5738DD065C5D}" destId="{887823C0-6D05-4886-B675-B62ADC5D60FE}" srcOrd="0" destOrd="0" presId="urn:microsoft.com/office/officeart/2005/8/layout/vList5"/>
    <dgm:cxn modelId="{0C921315-01B3-48E6-8ACB-E1A34C126E6E}" srcId="{7DED8137-B096-4D7D-9D52-F2EC014FF586}" destId="{F5BDD098-6D04-4067-81F0-6BBD126D91AC}" srcOrd="2" destOrd="0" parTransId="{E58D820B-1749-4BDC-8A57-8A0682FF1D36}" sibTransId="{A336321B-4C25-4237-803C-A10530CD4E4F}"/>
    <dgm:cxn modelId="{DD109EAA-1E9C-4573-9429-B1E24094F84B}" srcId="{7DED8137-B096-4D7D-9D52-F2EC014FF586}" destId="{FF3433EC-E893-467E-8790-96A3947F39AD}" srcOrd="0" destOrd="0" parTransId="{5E6B355F-94C5-43E5-AA4B-B482A240DB14}" sibTransId="{B7FA1944-2E61-4AA9-A4B4-14D95EFCE31A}"/>
    <dgm:cxn modelId="{89F0E77C-2D81-46AC-8CBC-DEC5894DD22E}" type="presOf" srcId="{9D60B97A-9770-E346-BDC4-0A2E3091BCCD}" destId="{E3DDCEE5-B050-7144-B886-8F74DCE21A07}" srcOrd="0" destOrd="0" presId="urn:microsoft.com/office/officeart/2005/8/layout/vList5"/>
    <dgm:cxn modelId="{DD391B0F-3E6C-452F-AF8D-4E62871ABFBE}" type="presParOf" srcId="{4E4B291D-0D5B-4C81-A694-D995F6F6BDE4}" destId="{68ADF123-19B8-4E6E-8262-9A5561856892}" srcOrd="0" destOrd="0" presId="urn:microsoft.com/office/officeart/2005/8/layout/vList5"/>
    <dgm:cxn modelId="{5FF14EA2-F8A6-47E8-BB5A-81226DB64AB6}" type="presParOf" srcId="{68ADF123-19B8-4E6E-8262-9A5561856892}" destId="{B62A0778-4207-43DC-966F-EEDE98679849}" srcOrd="0" destOrd="0" presId="urn:microsoft.com/office/officeart/2005/8/layout/vList5"/>
    <dgm:cxn modelId="{93F7C0E9-AF57-4F78-B10A-F52C362A0A44}" type="presParOf" srcId="{68ADF123-19B8-4E6E-8262-9A5561856892}" destId="{0A977E26-C3E1-44F6-A47B-989D5ABF3553}" srcOrd="1" destOrd="0" presId="urn:microsoft.com/office/officeart/2005/8/layout/vList5"/>
    <dgm:cxn modelId="{DB21951D-4C53-49A8-9758-D6B6E62A979E}" type="presParOf" srcId="{4E4B291D-0D5B-4C81-A694-D995F6F6BDE4}" destId="{674DE404-DC9F-4123-9747-EEEC71E5A7A9}" srcOrd="1" destOrd="0" presId="urn:microsoft.com/office/officeart/2005/8/layout/vList5"/>
    <dgm:cxn modelId="{4FF8C1C9-5383-4C83-A2D2-B8C7ABDC6598}" type="presParOf" srcId="{4E4B291D-0D5B-4C81-A694-D995F6F6BDE4}" destId="{6C640D60-2664-4094-8935-6402BB598F0E}" srcOrd="2" destOrd="0" presId="urn:microsoft.com/office/officeart/2005/8/layout/vList5"/>
    <dgm:cxn modelId="{2D2B323F-3CA0-4044-9875-864E28170C9F}" type="presParOf" srcId="{6C640D60-2664-4094-8935-6402BB598F0E}" destId="{92A0DBE1-233A-4CFC-92B1-CB6B86028A28}" srcOrd="0" destOrd="0" presId="urn:microsoft.com/office/officeart/2005/8/layout/vList5"/>
    <dgm:cxn modelId="{3FE04E1C-1326-467B-840A-6D55916F7DC5}" type="presParOf" srcId="{6C640D60-2664-4094-8935-6402BB598F0E}" destId="{887823C0-6D05-4886-B675-B62ADC5D60FE}" srcOrd="1" destOrd="0" presId="urn:microsoft.com/office/officeart/2005/8/layout/vList5"/>
    <dgm:cxn modelId="{3745E731-9FA1-4049-98A9-E84E321DDFAC}" type="presParOf" srcId="{4E4B291D-0D5B-4C81-A694-D995F6F6BDE4}" destId="{C04E53DD-F331-4293-8D94-6923BA1D6E26}" srcOrd="3" destOrd="0" presId="urn:microsoft.com/office/officeart/2005/8/layout/vList5"/>
    <dgm:cxn modelId="{BF9DD29D-7006-44C9-A6A0-64999A8D90E1}" type="presParOf" srcId="{4E4B291D-0D5B-4C81-A694-D995F6F6BDE4}" destId="{70B17ECF-EACD-42F9-9771-9EA3C57B0CE3}" srcOrd="4" destOrd="0" presId="urn:microsoft.com/office/officeart/2005/8/layout/vList5"/>
    <dgm:cxn modelId="{7FE5361D-8379-4F76-AAA2-CC2E2EBBB8F9}" type="presParOf" srcId="{70B17ECF-EACD-42F9-9771-9EA3C57B0CE3}" destId="{DA48E964-5B0D-41A2-A3B8-D1355BF1A010}" srcOrd="0" destOrd="0" presId="urn:microsoft.com/office/officeart/2005/8/layout/vList5"/>
    <dgm:cxn modelId="{CE3ADC0F-ED0E-4C19-9369-A42DF4548527}" type="presParOf" srcId="{70B17ECF-EACD-42F9-9771-9EA3C57B0CE3}" destId="{5C0728F8-70B9-4D3F-9A5A-4ABEDF722077}" srcOrd="1" destOrd="0" presId="urn:microsoft.com/office/officeart/2005/8/layout/vList5"/>
    <dgm:cxn modelId="{3734229A-4F41-4E84-9E52-413D8EA205E5}" type="presParOf" srcId="{4E4B291D-0D5B-4C81-A694-D995F6F6BDE4}" destId="{104FE84C-235A-2147-8587-109C63B510E2}" srcOrd="5" destOrd="0" presId="urn:microsoft.com/office/officeart/2005/8/layout/vList5"/>
    <dgm:cxn modelId="{329A1987-0C16-4AF2-B6C6-6EC9BF554E52}" type="presParOf" srcId="{4E4B291D-0D5B-4C81-A694-D995F6F6BDE4}" destId="{A0E8713F-CA3E-2A44-AD6D-9D1963832D21}" srcOrd="6" destOrd="0" presId="urn:microsoft.com/office/officeart/2005/8/layout/vList5"/>
    <dgm:cxn modelId="{D7358927-6669-461A-83AA-5C416F47A3BA}" type="presParOf" srcId="{A0E8713F-CA3E-2A44-AD6D-9D1963832D21}" destId="{E3DDCEE5-B050-7144-B886-8F74DCE21A07}" srcOrd="0" destOrd="0" presId="urn:microsoft.com/office/officeart/2005/8/layout/vList5"/>
    <dgm:cxn modelId="{C8C1ACB0-4B6A-43CF-AD44-DAF742DA4BB4}" type="presParOf" srcId="{A0E8713F-CA3E-2A44-AD6D-9D1963832D21}" destId="{9EA453DE-6B0B-4D3C-93C1-073A43EE526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962E496-C858-4626-8998-6131F58A5FBE}" type="doc">
      <dgm:prSet loTypeId="urn:microsoft.com/office/officeart/2005/8/layout/cycle7" loCatId="cycle" qsTypeId="urn:microsoft.com/office/officeart/2005/8/quickstyle/simple3" qsCatId="simple" csTypeId="urn:microsoft.com/office/officeart/2005/8/colors/colorful1#1" csCatId="colorful" phldr="1"/>
      <dgm:spPr/>
      <dgm:t>
        <a:bodyPr/>
        <a:lstStyle/>
        <a:p>
          <a:endParaRPr kumimoji="1" lang="ja-JP" altLang="en-US"/>
        </a:p>
      </dgm:t>
    </dgm:pt>
    <dgm:pt modelId="{1885B8F8-C99E-47A7-B2CF-CEFF79888B78}">
      <dgm:prSet phldrT="[テキスト]"/>
      <dgm:spPr/>
      <dgm:t>
        <a:bodyPr/>
        <a:lstStyle/>
        <a:p>
          <a:r>
            <a:rPr kumimoji="1" lang="en-US" altLang="ja-JP" dirty="0" smtClean="0"/>
            <a:t>Model</a:t>
          </a:r>
          <a:endParaRPr kumimoji="1" lang="ja-JP" altLang="en-US" dirty="0"/>
        </a:p>
      </dgm:t>
    </dgm:pt>
    <dgm:pt modelId="{1B5664E9-D6E0-4085-8DBD-560B018A28F9}" type="parTrans" cxnId="{D2501D50-B215-4D07-B515-1889E3A28162}">
      <dgm:prSet/>
      <dgm:spPr/>
      <dgm:t>
        <a:bodyPr/>
        <a:lstStyle/>
        <a:p>
          <a:endParaRPr kumimoji="1" lang="ja-JP" altLang="en-US"/>
        </a:p>
      </dgm:t>
    </dgm:pt>
    <dgm:pt modelId="{512547EE-CDB5-45CA-B047-DBBD66099460}" type="sibTrans" cxnId="{D2501D50-B215-4D07-B515-1889E3A28162}">
      <dgm:prSet/>
      <dgm:spPr/>
      <dgm:t>
        <a:bodyPr/>
        <a:lstStyle/>
        <a:p>
          <a:endParaRPr kumimoji="1" lang="ja-JP" altLang="en-US"/>
        </a:p>
      </dgm:t>
    </dgm:pt>
    <dgm:pt modelId="{DBDD5EBC-A7B4-43F9-A046-5DEACDC0B861}">
      <dgm:prSet phldrT="[テキスト]"/>
      <dgm:spPr/>
      <dgm:t>
        <a:bodyPr/>
        <a:lstStyle/>
        <a:p>
          <a:r>
            <a:rPr kumimoji="1" lang="en-US" altLang="ja-JP" dirty="0" smtClean="0"/>
            <a:t>Controller</a:t>
          </a:r>
          <a:endParaRPr kumimoji="1" lang="ja-JP" altLang="en-US" dirty="0"/>
        </a:p>
      </dgm:t>
    </dgm:pt>
    <dgm:pt modelId="{3252BDD3-65A1-4157-8ABE-0E058234237D}" type="parTrans" cxnId="{A0A56A40-DB7C-4AA2-96CD-4D5CEEE663F3}">
      <dgm:prSet/>
      <dgm:spPr/>
      <dgm:t>
        <a:bodyPr/>
        <a:lstStyle/>
        <a:p>
          <a:endParaRPr kumimoji="1" lang="ja-JP" altLang="en-US"/>
        </a:p>
      </dgm:t>
    </dgm:pt>
    <dgm:pt modelId="{2C7B0168-0F3C-475A-9257-0CF40713E602}" type="sibTrans" cxnId="{A0A56A40-DB7C-4AA2-96CD-4D5CEEE663F3}">
      <dgm:prSet/>
      <dgm:spPr/>
      <dgm:t>
        <a:bodyPr/>
        <a:lstStyle/>
        <a:p>
          <a:endParaRPr kumimoji="1" lang="ja-JP" altLang="en-US"/>
        </a:p>
      </dgm:t>
    </dgm:pt>
    <dgm:pt modelId="{EE91D065-5DAF-4262-99D3-2CF6C29AFC93}">
      <dgm:prSet phldrT="[テキスト]"/>
      <dgm:spPr/>
      <dgm:t>
        <a:bodyPr/>
        <a:lstStyle/>
        <a:p>
          <a:r>
            <a:rPr kumimoji="1" lang="en-US" altLang="ja-JP" dirty="0" smtClean="0"/>
            <a:t>View</a:t>
          </a:r>
          <a:endParaRPr kumimoji="1" lang="ja-JP" altLang="en-US" dirty="0"/>
        </a:p>
      </dgm:t>
    </dgm:pt>
    <dgm:pt modelId="{17D36DAC-53A6-4EC3-B95D-E8B9D2C9406F}" type="parTrans" cxnId="{DA46FF81-9D68-4A4F-A4D0-5DEE49704096}">
      <dgm:prSet/>
      <dgm:spPr/>
      <dgm:t>
        <a:bodyPr/>
        <a:lstStyle/>
        <a:p>
          <a:endParaRPr kumimoji="1" lang="ja-JP" altLang="en-US"/>
        </a:p>
      </dgm:t>
    </dgm:pt>
    <dgm:pt modelId="{A68D3171-36EB-4A66-AAC4-EBD46C5B98C7}" type="sibTrans" cxnId="{DA46FF81-9D68-4A4F-A4D0-5DEE49704096}">
      <dgm:prSet/>
      <dgm:spPr/>
      <dgm:t>
        <a:bodyPr/>
        <a:lstStyle/>
        <a:p>
          <a:endParaRPr kumimoji="1" lang="ja-JP" altLang="en-US"/>
        </a:p>
      </dgm:t>
    </dgm:pt>
    <dgm:pt modelId="{F2BE9E21-038B-4BA7-920D-0A36157B4B0D}" type="pres">
      <dgm:prSet presAssocID="{1962E496-C858-4626-8998-6131F58A5FBE}" presName="Name0" presStyleCnt="0">
        <dgm:presLayoutVars>
          <dgm:dir/>
          <dgm:resizeHandles val="exact"/>
        </dgm:presLayoutVars>
      </dgm:prSet>
      <dgm:spPr/>
      <dgm:t>
        <a:bodyPr/>
        <a:lstStyle/>
        <a:p>
          <a:endParaRPr kumimoji="1" lang="ja-JP" altLang="en-US"/>
        </a:p>
      </dgm:t>
    </dgm:pt>
    <dgm:pt modelId="{32617D9F-7C25-4EE6-91FF-8512B0CB242A}" type="pres">
      <dgm:prSet presAssocID="{1885B8F8-C99E-47A7-B2CF-CEFF79888B78}" presName="node" presStyleLbl="node1" presStyleIdx="0" presStyleCnt="3">
        <dgm:presLayoutVars>
          <dgm:bulletEnabled val="1"/>
        </dgm:presLayoutVars>
      </dgm:prSet>
      <dgm:spPr/>
      <dgm:t>
        <a:bodyPr/>
        <a:lstStyle/>
        <a:p>
          <a:endParaRPr kumimoji="1" lang="ja-JP" altLang="en-US"/>
        </a:p>
      </dgm:t>
    </dgm:pt>
    <dgm:pt modelId="{17E3D5E3-B183-4C98-92AA-2B76F09C3756}" type="pres">
      <dgm:prSet presAssocID="{512547EE-CDB5-45CA-B047-DBBD66099460}" presName="sibTrans" presStyleLbl="sibTrans2D1" presStyleIdx="0" presStyleCnt="3"/>
      <dgm:spPr/>
      <dgm:t>
        <a:bodyPr/>
        <a:lstStyle/>
        <a:p>
          <a:endParaRPr kumimoji="1" lang="ja-JP" altLang="en-US"/>
        </a:p>
      </dgm:t>
    </dgm:pt>
    <dgm:pt modelId="{70965764-C73F-4131-8195-CFDBAC3FC475}" type="pres">
      <dgm:prSet presAssocID="{512547EE-CDB5-45CA-B047-DBBD66099460}" presName="connectorText" presStyleLbl="sibTrans2D1" presStyleIdx="0" presStyleCnt="3"/>
      <dgm:spPr/>
      <dgm:t>
        <a:bodyPr/>
        <a:lstStyle/>
        <a:p>
          <a:endParaRPr kumimoji="1" lang="ja-JP" altLang="en-US"/>
        </a:p>
      </dgm:t>
    </dgm:pt>
    <dgm:pt modelId="{64000AC9-4464-4AE3-90C1-2E54417B491B}" type="pres">
      <dgm:prSet presAssocID="{DBDD5EBC-A7B4-43F9-A046-5DEACDC0B861}" presName="node" presStyleLbl="node1" presStyleIdx="1" presStyleCnt="3">
        <dgm:presLayoutVars>
          <dgm:bulletEnabled val="1"/>
        </dgm:presLayoutVars>
      </dgm:prSet>
      <dgm:spPr/>
      <dgm:t>
        <a:bodyPr/>
        <a:lstStyle/>
        <a:p>
          <a:endParaRPr kumimoji="1" lang="ja-JP" altLang="en-US"/>
        </a:p>
      </dgm:t>
    </dgm:pt>
    <dgm:pt modelId="{5022C0C7-6185-416E-A042-F554D86B55F3}" type="pres">
      <dgm:prSet presAssocID="{2C7B0168-0F3C-475A-9257-0CF40713E602}" presName="sibTrans" presStyleLbl="sibTrans2D1" presStyleIdx="1" presStyleCnt="3"/>
      <dgm:spPr/>
      <dgm:t>
        <a:bodyPr/>
        <a:lstStyle/>
        <a:p>
          <a:endParaRPr kumimoji="1" lang="ja-JP" altLang="en-US"/>
        </a:p>
      </dgm:t>
    </dgm:pt>
    <dgm:pt modelId="{3A892CBB-469D-48B6-99E7-54E58E533B63}" type="pres">
      <dgm:prSet presAssocID="{2C7B0168-0F3C-475A-9257-0CF40713E602}" presName="connectorText" presStyleLbl="sibTrans2D1" presStyleIdx="1" presStyleCnt="3"/>
      <dgm:spPr/>
      <dgm:t>
        <a:bodyPr/>
        <a:lstStyle/>
        <a:p>
          <a:endParaRPr kumimoji="1" lang="ja-JP" altLang="en-US"/>
        </a:p>
      </dgm:t>
    </dgm:pt>
    <dgm:pt modelId="{1741B583-1BA7-427F-8407-9D31812BC7F5}" type="pres">
      <dgm:prSet presAssocID="{EE91D065-5DAF-4262-99D3-2CF6C29AFC93}" presName="node" presStyleLbl="node1" presStyleIdx="2" presStyleCnt="3">
        <dgm:presLayoutVars>
          <dgm:bulletEnabled val="1"/>
        </dgm:presLayoutVars>
      </dgm:prSet>
      <dgm:spPr/>
      <dgm:t>
        <a:bodyPr/>
        <a:lstStyle/>
        <a:p>
          <a:endParaRPr kumimoji="1" lang="ja-JP" altLang="en-US"/>
        </a:p>
      </dgm:t>
    </dgm:pt>
    <dgm:pt modelId="{BADA2269-F83E-4FD1-8677-515C2CCD1068}" type="pres">
      <dgm:prSet presAssocID="{A68D3171-36EB-4A66-AAC4-EBD46C5B98C7}" presName="sibTrans" presStyleLbl="sibTrans2D1" presStyleIdx="2" presStyleCnt="3"/>
      <dgm:spPr/>
      <dgm:t>
        <a:bodyPr/>
        <a:lstStyle/>
        <a:p>
          <a:endParaRPr kumimoji="1" lang="ja-JP" altLang="en-US"/>
        </a:p>
      </dgm:t>
    </dgm:pt>
    <dgm:pt modelId="{0F8F924F-9098-4AAA-A56B-634A97BCAF0F}" type="pres">
      <dgm:prSet presAssocID="{A68D3171-36EB-4A66-AAC4-EBD46C5B98C7}" presName="connectorText" presStyleLbl="sibTrans2D1" presStyleIdx="2" presStyleCnt="3"/>
      <dgm:spPr/>
      <dgm:t>
        <a:bodyPr/>
        <a:lstStyle/>
        <a:p>
          <a:endParaRPr kumimoji="1" lang="ja-JP" altLang="en-US"/>
        </a:p>
      </dgm:t>
    </dgm:pt>
  </dgm:ptLst>
  <dgm:cxnLst>
    <dgm:cxn modelId="{81D13043-6C24-42F5-A3B9-0C43692AE27F}" type="presOf" srcId="{1962E496-C858-4626-8998-6131F58A5FBE}" destId="{F2BE9E21-038B-4BA7-920D-0A36157B4B0D}" srcOrd="0" destOrd="0" presId="urn:microsoft.com/office/officeart/2005/8/layout/cycle7"/>
    <dgm:cxn modelId="{DA46FF81-9D68-4A4F-A4D0-5DEE49704096}" srcId="{1962E496-C858-4626-8998-6131F58A5FBE}" destId="{EE91D065-5DAF-4262-99D3-2CF6C29AFC93}" srcOrd="2" destOrd="0" parTransId="{17D36DAC-53A6-4EC3-B95D-E8B9D2C9406F}" sibTransId="{A68D3171-36EB-4A66-AAC4-EBD46C5B98C7}"/>
    <dgm:cxn modelId="{ED08E684-2884-48F2-BBEA-7E828BA6E076}" type="presOf" srcId="{2C7B0168-0F3C-475A-9257-0CF40713E602}" destId="{3A892CBB-469D-48B6-99E7-54E58E533B63}" srcOrd="1" destOrd="0" presId="urn:microsoft.com/office/officeart/2005/8/layout/cycle7"/>
    <dgm:cxn modelId="{72B742B7-EDA3-40BA-AB6E-6490B79679D6}" type="presOf" srcId="{2C7B0168-0F3C-475A-9257-0CF40713E602}" destId="{5022C0C7-6185-416E-A042-F554D86B55F3}" srcOrd="0" destOrd="0" presId="urn:microsoft.com/office/officeart/2005/8/layout/cycle7"/>
    <dgm:cxn modelId="{14835FEB-F4D3-4D3C-B8F7-C0AAEBCA9D32}" type="presOf" srcId="{EE91D065-5DAF-4262-99D3-2CF6C29AFC93}" destId="{1741B583-1BA7-427F-8407-9D31812BC7F5}" srcOrd="0" destOrd="0" presId="urn:microsoft.com/office/officeart/2005/8/layout/cycle7"/>
    <dgm:cxn modelId="{FAF9CC10-3DC8-4A36-918B-774E3EE616C0}" type="presOf" srcId="{DBDD5EBC-A7B4-43F9-A046-5DEACDC0B861}" destId="{64000AC9-4464-4AE3-90C1-2E54417B491B}" srcOrd="0" destOrd="0" presId="urn:microsoft.com/office/officeart/2005/8/layout/cycle7"/>
    <dgm:cxn modelId="{A0A56A40-DB7C-4AA2-96CD-4D5CEEE663F3}" srcId="{1962E496-C858-4626-8998-6131F58A5FBE}" destId="{DBDD5EBC-A7B4-43F9-A046-5DEACDC0B861}" srcOrd="1" destOrd="0" parTransId="{3252BDD3-65A1-4157-8ABE-0E058234237D}" sibTransId="{2C7B0168-0F3C-475A-9257-0CF40713E602}"/>
    <dgm:cxn modelId="{D2501D50-B215-4D07-B515-1889E3A28162}" srcId="{1962E496-C858-4626-8998-6131F58A5FBE}" destId="{1885B8F8-C99E-47A7-B2CF-CEFF79888B78}" srcOrd="0" destOrd="0" parTransId="{1B5664E9-D6E0-4085-8DBD-560B018A28F9}" sibTransId="{512547EE-CDB5-45CA-B047-DBBD66099460}"/>
    <dgm:cxn modelId="{15D2F0BB-3A1B-4DF6-916F-06E612A73216}" type="presOf" srcId="{A68D3171-36EB-4A66-AAC4-EBD46C5B98C7}" destId="{0F8F924F-9098-4AAA-A56B-634A97BCAF0F}" srcOrd="1" destOrd="0" presId="urn:microsoft.com/office/officeart/2005/8/layout/cycle7"/>
    <dgm:cxn modelId="{A1D26C24-1F04-40FC-87CB-8EA78DAD2BD0}" type="presOf" srcId="{512547EE-CDB5-45CA-B047-DBBD66099460}" destId="{70965764-C73F-4131-8195-CFDBAC3FC475}" srcOrd="1" destOrd="0" presId="urn:microsoft.com/office/officeart/2005/8/layout/cycle7"/>
    <dgm:cxn modelId="{B6F06A14-786C-45FD-ADE7-B813EAA6BDEE}" type="presOf" srcId="{A68D3171-36EB-4A66-AAC4-EBD46C5B98C7}" destId="{BADA2269-F83E-4FD1-8677-515C2CCD1068}" srcOrd="0" destOrd="0" presId="urn:microsoft.com/office/officeart/2005/8/layout/cycle7"/>
    <dgm:cxn modelId="{525DE5BF-A034-48E2-9CD0-5F57E0825CCB}" type="presOf" srcId="{1885B8F8-C99E-47A7-B2CF-CEFF79888B78}" destId="{32617D9F-7C25-4EE6-91FF-8512B0CB242A}" srcOrd="0" destOrd="0" presId="urn:microsoft.com/office/officeart/2005/8/layout/cycle7"/>
    <dgm:cxn modelId="{70948E11-4232-438C-BCEE-7BEBFE206B57}" type="presOf" srcId="{512547EE-CDB5-45CA-B047-DBBD66099460}" destId="{17E3D5E3-B183-4C98-92AA-2B76F09C3756}" srcOrd="0" destOrd="0" presId="urn:microsoft.com/office/officeart/2005/8/layout/cycle7"/>
    <dgm:cxn modelId="{5044E714-CCE1-4095-8800-8B38C013E3D6}" type="presParOf" srcId="{F2BE9E21-038B-4BA7-920D-0A36157B4B0D}" destId="{32617D9F-7C25-4EE6-91FF-8512B0CB242A}" srcOrd="0" destOrd="0" presId="urn:microsoft.com/office/officeart/2005/8/layout/cycle7"/>
    <dgm:cxn modelId="{EF3DD3D7-0366-47F4-920C-F0AE62536E0B}" type="presParOf" srcId="{F2BE9E21-038B-4BA7-920D-0A36157B4B0D}" destId="{17E3D5E3-B183-4C98-92AA-2B76F09C3756}" srcOrd="1" destOrd="0" presId="urn:microsoft.com/office/officeart/2005/8/layout/cycle7"/>
    <dgm:cxn modelId="{536BE8F8-E670-491C-AD33-A0F4E5B8543E}" type="presParOf" srcId="{17E3D5E3-B183-4C98-92AA-2B76F09C3756}" destId="{70965764-C73F-4131-8195-CFDBAC3FC475}" srcOrd="0" destOrd="0" presId="urn:microsoft.com/office/officeart/2005/8/layout/cycle7"/>
    <dgm:cxn modelId="{5E5D8DF0-1132-4FAA-9F64-CE05D38142D8}" type="presParOf" srcId="{F2BE9E21-038B-4BA7-920D-0A36157B4B0D}" destId="{64000AC9-4464-4AE3-90C1-2E54417B491B}" srcOrd="2" destOrd="0" presId="urn:microsoft.com/office/officeart/2005/8/layout/cycle7"/>
    <dgm:cxn modelId="{0B3DB453-89FF-4142-B328-73672B6803FC}" type="presParOf" srcId="{F2BE9E21-038B-4BA7-920D-0A36157B4B0D}" destId="{5022C0C7-6185-416E-A042-F554D86B55F3}" srcOrd="3" destOrd="0" presId="urn:microsoft.com/office/officeart/2005/8/layout/cycle7"/>
    <dgm:cxn modelId="{DF676704-DB9B-4A1E-94B1-CC196071287B}" type="presParOf" srcId="{5022C0C7-6185-416E-A042-F554D86B55F3}" destId="{3A892CBB-469D-48B6-99E7-54E58E533B63}" srcOrd="0" destOrd="0" presId="urn:microsoft.com/office/officeart/2005/8/layout/cycle7"/>
    <dgm:cxn modelId="{12385273-BDF5-4609-8410-859E6C7DB2B2}" type="presParOf" srcId="{F2BE9E21-038B-4BA7-920D-0A36157B4B0D}" destId="{1741B583-1BA7-427F-8407-9D31812BC7F5}" srcOrd="4" destOrd="0" presId="urn:microsoft.com/office/officeart/2005/8/layout/cycle7"/>
    <dgm:cxn modelId="{7345CFBA-6F05-484F-B771-0353C1734136}" type="presParOf" srcId="{F2BE9E21-038B-4BA7-920D-0A36157B4B0D}" destId="{BADA2269-F83E-4FD1-8677-515C2CCD1068}" srcOrd="5" destOrd="0" presId="urn:microsoft.com/office/officeart/2005/8/layout/cycle7"/>
    <dgm:cxn modelId="{B780F968-B139-46AA-A0E2-6642AEB867EB}" type="presParOf" srcId="{BADA2269-F83E-4FD1-8677-515C2CCD1068}" destId="{0F8F924F-9098-4AAA-A56B-634A97BCAF0F}" srcOrd="0" destOrd="0" presId="urn:microsoft.com/office/officeart/2005/8/layout/cycle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97D3335-6CA4-4C59-918F-369B5E0B02B9}"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kumimoji="1" lang="ja-JP" altLang="en-US"/>
        </a:p>
      </dgm:t>
    </dgm:pt>
    <dgm:pt modelId="{A6949B82-CEFC-4263-9E7E-CA5D554F6935}">
      <dgm:prSet/>
      <dgm:spPr/>
      <dgm:t>
        <a:bodyPr/>
        <a:lstStyle/>
        <a:p>
          <a:pPr rtl="0"/>
          <a:r>
            <a:rPr lang="en-US" altLang="ja-JP" dirty="0" smtClean="0"/>
            <a:t>Information Hiding through Encapsulation</a:t>
          </a:r>
          <a:endParaRPr lang="ja-JP" dirty="0"/>
        </a:p>
      </dgm:t>
    </dgm:pt>
    <dgm:pt modelId="{E4D4F183-336D-458C-82B5-DD76A2D24801}" type="parTrans" cxnId="{5F211D3C-F925-4A25-95D9-649132524EF5}">
      <dgm:prSet/>
      <dgm:spPr/>
      <dgm:t>
        <a:bodyPr/>
        <a:lstStyle/>
        <a:p>
          <a:endParaRPr kumimoji="1" lang="ja-JP" altLang="en-US"/>
        </a:p>
      </dgm:t>
    </dgm:pt>
    <dgm:pt modelId="{F5DE553C-A5CA-4684-BD90-E034F8DECCD5}" type="sibTrans" cxnId="{5F211D3C-F925-4A25-95D9-649132524EF5}">
      <dgm:prSet/>
      <dgm:spPr/>
      <dgm:t>
        <a:bodyPr/>
        <a:lstStyle/>
        <a:p>
          <a:endParaRPr kumimoji="1" lang="ja-JP" altLang="en-US"/>
        </a:p>
      </dgm:t>
    </dgm:pt>
    <dgm:pt modelId="{41DC8747-53B8-43CB-9FB6-CAB77A3AFC50}">
      <dgm:prSet/>
      <dgm:spPr/>
      <dgm:t>
        <a:bodyPr/>
        <a:lstStyle/>
        <a:p>
          <a:pPr rtl="0"/>
          <a:r>
            <a:rPr lang="en-US" altLang="ja-JP" dirty="0" smtClean="0"/>
            <a:t>The internal data of an object is cannot be directly accessed from outside; moreover, that data structure is also not visible from outside.</a:t>
          </a:r>
          <a:endParaRPr lang="ja-JP" dirty="0"/>
        </a:p>
      </dgm:t>
    </dgm:pt>
    <dgm:pt modelId="{8A8E7BA9-7A92-48E8-A588-DB123BA7C420}" type="parTrans" cxnId="{75A04B10-57A9-4D34-A6A8-4F5B9AEA0222}">
      <dgm:prSet/>
      <dgm:spPr/>
      <dgm:t>
        <a:bodyPr/>
        <a:lstStyle/>
        <a:p>
          <a:endParaRPr kumimoji="1" lang="ja-JP" altLang="en-US"/>
        </a:p>
      </dgm:t>
    </dgm:pt>
    <dgm:pt modelId="{DBD92F25-0D2E-404E-A748-A7AE6EF6D19E}" type="sibTrans" cxnId="{75A04B10-57A9-4D34-A6A8-4F5B9AEA0222}">
      <dgm:prSet/>
      <dgm:spPr/>
      <dgm:t>
        <a:bodyPr/>
        <a:lstStyle/>
        <a:p>
          <a:endParaRPr kumimoji="1" lang="ja-JP" altLang="en-US"/>
        </a:p>
      </dgm:t>
    </dgm:pt>
    <dgm:pt modelId="{386D5D59-A80F-43AC-92FB-2B1B1C1E55FB}">
      <dgm:prSet/>
      <dgm:spPr/>
      <dgm:t>
        <a:bodyPr/>
        <a:lstStyle/>
        <a:p>
          <a:pPr rtl="0"/>
          <a:r>
            <a:rPr kumimoji="1" lang="en-US" dirty="0" smtClean="0"/>
            <a:t>Aggregation</a:t>
          </a:r>
          <a:endParaRPr lang="ja-JP" dirty="0"/>
        </a:p>
      </dgm:t>
    </dgm:pt>
    <dgm:pt modelId="{72FB43D2-2A3F-4F6C-BE6A-EBC1B7B2B19E}" type="parTrans" cxnId="{D7719508-37AB-43D5-9C6B-8A7FD085557F}">
      <dgm:prSet/>
      <dgm:spPr/>
      <dgm:t>
        <a:bodyPr/>
        <a:lstStyle/>
        <a:p>
          <a:endParaRPr kumimoji="1" lang="ja-JP" altLang="en-US"/>
        </a:p>
      </dgm:t>
    </dgm:pt>
    <dgm:pt modelId="{44768E06-426C-474F-818F-F12E579D8A5D}" type="sibTrans" cxnId="{D7719508-37AB-43D5-9C6B-8A7FD085557F}">
      <dgm:prSet/>
      <dgm:spPr/>
      <dgm:t>
        <a:bodyPr/>
        <a:lstStyle/>
        <a:p>
          <a:endParaRPr kumimoji="1" lang="ja-JP" altLang="en-US"/>
        </a:p>
      </dgm:t>
    </dgm:pt>
    <dgm:pt modelId="{3B51D559-99AD-4B29-8171-76298C524F0B}">
      <dgm:prSet/>
      <dgm:spPr/>
      <dgm:t>
        <a:bodyPr/>
        <a:lstStyle/>
        <a:p>
          <a:pPr rtl="0"/>
          <a:r>
            <a:rPr kumimoji="1" lang="en-US" dirty="0" smtClean="0"/>
            <a:t>Inheritance</a:t>
          </a:r>
          <a:endParaRPr lang="ja-JP" dirty="0"/>
        </a:p>
      </dgm:t>
    </dgm:pt>
    <dgm:pt modelId="{35DA25C0-8EA3-4D6B-B59A-8AE2A0DE4E9D}" type="parTrans" cxnId="{728377B4-42B8-4FB6-8B8C-C556B4D2AB7E}">
      <dgm:prSet/>
      <dgm:spPr/>
      <dgm:t>
        <a:bodyPr/>
        <a:lstStyle/>
        <a:p>
          <a:endParaRPr kumimoji="1" lang="ja-JP" altLang="en-US"/>
        </a:p>
      </dgm:t>
    </dgm:pt>
    <dgm:pt modelId="{CC60E20F-42A1-4257-BC53-DB456B7063BC}" type="sibTrans" cxnId="{728377B4-42B8-4FB6-8B8C-C556B4D2AB7E}">
      <dgm:prSet/>
      <dgm:spPr/>
      <dgm:t>
        <a:bodyPr/>
        <a:lstStyle/>
        <a:p>
          <a:endParaRPr kumimoji="1" lang="ja-JP" altLang="en-US"/>
        </a:p>
      </dgm:t>
    </dgm:pt>
    <dgm:pt modelId="{6ACA79FB-CCDB-4E10-BAC1-75E665BDA6BA}">
      <dgm:prSet/>
      <dgm:spPr/>
      <dgm:t>
        <a:bodyPr/>
        <a:lstStyle/>
        <a:p>
          <a:pPr rtl="0"/>
          <a:r>
            <a:rPr lang="en-US" altLang="ja-JP" dirty="0" smtClean="0"/>
            <a:t>The feature in which multiple objects are contained within a single object, and a unified interface for various features of each object is supplied. Through this, general complexity can be reduced.  </a:t>
          </a:r>
          <a:endParaRPr lang="ja-JP" dirty="0"/>
        </a:p>
      </dgm:t>
    </dgm:pt>
    <dgm:pt modelId="{648473E9-7A50-498C-8B34-0CBF2DF66D3B}" type="parTrans" cxnId="{D0D0D08D-02A7-4C06-A368-B36B46DDA76A}">
      <dgm:prSet/>
      <dgm:spPr/>
      <dgm:t>
        <a:bodyPr/>
        <a:lstStyle/>
        <a:p>
          <a:endParaRPr kumimoji="1" lang="ja-JP" altLang="en-US"/>
        </a:p>
      </dgm:t>
    </dgm:pt>
    <dgm:pt modelId="{0F5C7ED0-7D09-42DE-8434-A10FFBABF318}" type="sibTrans" cxnId="{D0D0D08D-02A7-4C06-A368-B36B46DDA76A}">
      <dgm:prSet/>
      <dgm:spPr/>
      <dgm:t>
        <a:bodyPr/>
        <a:lstStyle/>
        <a:p>
          <a:endParaRPr kumimoji="1" lang="ja-JP" altLang="en-US"/>
        </a:p>
      </dgm:t>
    </dgm:pt>
    <dgm:pt modelId="{A725B412-5448-4A85-8DF3-78F1A72C1126}">
      <dgm:prSet/>
      <dgm:spPr/>
      <dgm:t>
        <a:bodyPr/>
        <a:lstStyle/>
        <a:p>
          <a:pPr rtl="0"/>
          <a:r>
            <a:rPr lang="en-US" altLang="ja-JP" dirty="0" smtClean="0"/>
            <a:t>The feature that allows for reuse, such as the re-implementation of a variety of features supplied by existing objects to other objects. </a:t>
          </a:r>
          <a:endParaRPr lang="ja-JP" dirty="0">
            <a:solidFill>
              <a:srgbClr val="FF0000"/>
            </a:solidFill>
          </a:endParaRPr>
        </a:p>
      </dgm:t>
    </dgm:pt>
    <dgm:pt modelId="{1BF67B5C-C9B4-464F-9828-904450EC9E86}" type="parTrans" cxnId="{75158EDF-85AD-464B-9136-52C8DD8DE832}">
      <dgm:prSet/>
      <dgm:spPr/>
      <dgm:t>
        <a:bodyPr/>
        <a:lstStyle/>
        <a:p>
          <a:endParaRPr kumimoji="1" lang="ja-JP" altLang="en-US"/>
        </a:p>
      </dgm:t>
    </dgm:pt>
    <dgm:pt modelId="{54D571A1-B8CE-4283-840C-8632C5D11D96}" type="sibTrans" cxnId="{75158EDF-85AD-464B-9136-52C8DD8DE832}">
      <dgm:prSet/>
      <dgm:spPr/>
      <dgm:t>
        <a:bodyPr/>
        <a:lstStyle/>
        <a:p>
          <a:endParaRPr kumimoji="1" lang="ja-JP" altLang="en-US"/>
        </a:p>
      </dgm:t>
    </dgm:pt>
    <dgm:pt modelId="{D5DBE331-214D-4EB1-8D83-6649FAFEFE20}" type="pres">
      <dgm:prSet presAssocID="{C97D3335-6CA4-4C59-918F-369B5E0B02B9}" presName="Name0" presStyleCnt="0">
        <dgm:presLayoutVars>
          <dgm:dir/>
          <dgm:animLvl val="lvl"/>
          <dgm:resizeHandles val="exact"/>
        </dgm:presLayoutVars>
      </dgm:prSet>
      <dgm:spPr/>
      <dgm:t>
        <a:bodyPr/>
        <a:lstStyle/>
        <a:p>
          <a:endParaRPr kumimoji="1" lang="ja-JP" altLang="en-US"/>
        </a:p>
      </dgm:t>
    </dgm:pt>
    <dgm:pt modelId="{C0439DD0-9523-472F-A5C8-C99DB52C9752}" type="pres">
      <dgm:prSet presAssocID="{A6949B82-CEFC-4263-9E7E-CA5D554F6935}" presName="linNode" presStyleCnt="0"/>
      <dgm:spPr/>
    </dgm:pt>
    <dgm:pt modelId="{93EC2779-C618-4A9A-A371-DBE662EE7E0D}" type="pres">
      <dgm:prSet presAssocID="{A6949B82-CEFC-4263-9E7E-CA5D554F6935}" presName="parentText" presStyleLbl="node1" presStyleIdx="0" presStyleCnt="3">
        <dgm:presLayoutVars>
          <dgm:chMax val="1"/>
          <dgm:bulletEnabled val="1"/>
        </dgm:presLayoutVars>
      </dgm:prSet>
      <dgm:spPr/>
      <dgm:t>
        <a:bodyPr/>
        <a:lstStyle/>
        <a:p>
          <a:endParaRPr kumimoji="1" lang="ja-JP" altLang="en-US"/>
        </a:p>
      </dgm:t>
    </dgm:pt>
    <dgm:pt modelId="{1111D251-63FC-4217-8065-57F6D231DE56}" type="pres">
      <dgm:prSet presAssocID="{A6949B82-CEFC-4263-9E7E-CA5D554F6935}" presName="descendantText" presStyleLbl="alignAccFollowNode1" presStyleIdx="0" presStyleCnt="3">
        <dgm:presLayoutVars>
          <dgm:bulletEnabled val="1"/>
        </dgm:presLayoutVars>
      </dgm:prSet>
      <dgm:spPr/>
      <dgm:t>
        <a:bodyPr/>
        <a:lstStyle/>
        <a:p>
          <a:endParaRPr kumimoji="1" lang="ja-JP" altLang="en-US"/>
        </a:p>
      </dgm:t>
    </dgm:pt>
    <dgm:pt modelId="{0C608B0F-77C5-4463-B289-40CE8234CB5F}" type="pres">
      <dgm:prSet presAssocID="{F5DE553C-A5CA-4684-BD90-E034F8DECCD5}" presName="sp" presStyleCnt="0"/>
      <dgm:spPr/>
    </dgm:pt>
    <dgm:pt modelId="{6B19656A-6C38-4B70-8446-6689B6607F1A}" type="pres">
      <dgm:prSet presAssocID="{386D5D59-A80F-43AC-92FB-2B1B1C1E55FB}" presName="linNode" presStyleCnt="0"/>
      <dgm:spPr/>
    </dgm:pt>
    <dgm:pt modelId="{299A2652-826A-40FB-B85E-94F460DB664F}" type="pres">
      <dgm:prSet presAssocID="{386D5D59-A80F-43AC-92FB-2B1B1C1E55FB}" presName="parentText" presStyleLbl="node1" presStyleIdx="1" presStyleCnt="3">
        <dgm:presLayoutVars>
          <dgm:chMax val="1"/>
          <dgm:bulletEnabled val="1"/>
        </dgm:presLayoutVars>
      </dgm:prSet>
      <dgm:spPr/>
      <dgm:t>
        <a:bodyPr/>
        <a:lstStyle/>
        <a:p>
          <a:endParaRPr kumimoji="1" lang="ja-JP" altLang="en-US"/>
        </a:p>
      </dgm:t>
    </dgm:pt>
    <dgm:pt modelId="{B91CC072-208F-44DA-866E-C6BB4446306E}" type="pres">
      <dgm:prSet presAssocID="{386D5D59-A80F-43AC-92FB-2B1B1C1E55FB}" presName="descendantText" presStyleLbl="alignAccFollowNode1" presStyleIdx="1" presStyleCnt="3">
        <dgm:presLayoutVars>
          <dgm:bulletEnabled val="1"/>
        </dgm:presLayoutVars>
      </dgm:prSet>
      <dgm:spPr/>
      <dgm:t>
        <a:bodyPr/>
        <a:lstStyle/>
        <a:p>
          <a:endParaRPr kumimoji="1" lang="ja-JP" altLang="en-US"/>
        </a:p>
      </dgm:t>
    </dgm:pt>
    <dgm:pt modelId="{FE74988D-6975-4255-8A0B-0F26D2AEFD4B}" type="pres">
      <dgm:prSet presAssocID="{44768E06-426C-474F-818F-F12E579D8A5D}" presName="sp" presStyleCnt="0"/>
      <dgm:spPr/>
    </dgm:pt>
    <dgm:pt modelId="{D5431656-A7AA-414F-8ED2-52520813B9EE}" type="pres">
      <dgm:prSet presAssocID="{3B51D559-99AD-4B29-8171-76298C524F0B}" presName="linNode" presStyleCnt="0"/>
      <dgm:spPr/>
    </dgm:pt>
    <dgm:pt modelId="{CD347F90-8753-44B4-8FA8-BBBA602F0E11}" type="pres">
      <dgm:prSet presAssocID="{3B51D559-99AD-4B29-8171-76298C524F0B}" presName="parentText" presStyleLbl="node1" presStyleIdx="2" presStyleCnt="3">
        <dgm:presLayoutVars>
          <dgm:chMax val="1"/>
          <dgm:bulletEnabled val="1"/>
        </dgm:presLayoutVars>
      </dgm:prSet>
      <dgm:spPr/>
      <dgm:t>
        <a:bodyPr/>
        <a:lstStyle/>
        <a:p>
          <a:endParaRPr kumimoji="1" lang="ja-JP" altLang="en-US"/>
        </a:p>
      </dgm:t>
    </dgm:pt>
    <dgm:pt modelId="{D2DFF844-F2E7-434D-91FD-D9C473E0C515}" type="pres">
      <dgm:prSet presAssocID="{3B51D559-99AD-4B29-8171-76298C524F0B}" presName="descendantText" presStyleLbl="alignAccFollowNode1" presStyleIdx="2" presStyleCnt="3">
        <dgm:presLayoutVars>
          <dgm:bulletEnabled val="1"/>
        </dgm:presLayoutVars>
      </dgm:prSet>
      <dgm:spPr/>
      <dgm:t>
        <a:bodyPr/>
        <a:lstStyle/>
        <a:p>
          <a:endParaRPr kumimoji="1" lang="ja-JP" altLang="en-US"/>
        </a:p>
      </dgm:t>
    </dgm:pt>
  </dgm:ptLst>
  <dgm:cxnLst>
    <dgm:cxn modelId="{75A04B10-57A9-4D34-A6A8-4F5B9AEA0222}" srcId="{A6949B82-CEFC-4263-9E7E-CA5D554F6935}" destId="{41DC8747-53B8-43CB-9FB6-CAB77A3AFC50}" srcOrd="0" destOrd="0" parTransId="{8A8E7BA9-7A92-48E8-A588-DB123BA7C420}" sibTransId="{DBD92F25-0D2E-404E-A748-A7AE6EF6D19E}"/>
    <dgm:cxn modelId="{50EE7EF2-9F90-4901-9F92-D41B84499FE9}" type="presOf" srcId="{386D5D59-A80F-43AC-92FB-2B1B1C1E55FB}" destId="{299A2652-826A-40FB-B85E-94F460DB664F}" srcOrd="0" destOrd="0" presId="urn:microsoft.com/office/officeart/2005/8/layout/vList5"/>
    <dgm:cxn modelId="{89744AB4-529E-44F0-9150-62257F683FFC}" type="presOf" srcId="{A725B412-5448-4A85-8DF3-78F1A72C1126}" destId="{D2DFF844-F2E7-434D-91FD-D9C473E0C515}" srcOrd="0" destOrd="0" presId="urn:microsoft.com/office/officeart/2005/8/layout/vList5"/>
    <dgm:cxn modelId="{CD315D2C-BC58-48EF-B1BE-641EB04D396D}" type="presOf" srcId="{6ACA79FB-CCDB-4E10-BAC1-75E665BDA6BA}" destId="{B91CC072-208F-44DA-866E-C6BB4446306E}" srcOrd="0" destOrd="0" presId="urn:microsoft.com/office/officeart/2005/8/layout/vList5"/>
    <dgm:cxn modelId="{D0D0D08D-02A7-4C06-A368-B36B46DDA76A}" srcId="{386D5D59-A80F-43AC-92FB-2B1B1C1E55FB}" destId="{6ACA79FB-CCDB-4E10-BAC1-75E665BDA6BA}" srcOrd="0" destOrd="0" parTransId="{648473E9-7A50-498C-8B34-0CBF2DF66D3B}" sibTransId="{0F5C7ED0-7D09-42DE-8434-A10FFBABF318}"/>
    <dgm:cxn modelId="{B88DF5CE-6853-4219-8F81-1C5707145DAB}" type="presOf" srcId="{41DC8747-53B8-43CB-9FB6-CAB77A3AFC50}" destId="{1111D251-63FC-4217-8065-57F6D231DE56}" srcOrd="0" destOrd="0" presId="urn:microsoft.com/office/officeart/2005/8/layout/vList5"/>
    <dgm:cxn modelId="{2B005004-6561-4D9F-A35B-8706EBED60A2}" type="presOf" srcId="{C97D3335-6CA4-4C59-918F-369B5E0B02B9}" destId="{D5DBE331-214D-4EB1-8D83-6649FAFEFE20}" srcOrd="0" destOrd="0" presId="urn:microsoft.com/office/officeart/2005/8/layout/vList5"/>
    <dgm:cxn modelId="{5F211D3C-F925-4A25-95D9-649132524EF5}" srcId="{C97D3335-6CA4-4C59-918F-369B5E0B02B9}" destId="{A6949B82-CEFC-4263-9E7E-CA5D554F6935}" srcOrd="0" destOrd="0" parTransId="{E4D4F183-336D-458C-82B5-DD76A2D24801}" sibTransId="{F5DE553C-A5CA-4684-BD90-E034F8DECCD5}"/>
    <dgm:cxn modelId="{00694EBC-3458-4A3B-B163-1A57F4513362}" type="presOf" srcId="{3B51D559-99AD-4B29-8171-76298C524F0B}" destId="{CD347F90-8753-44B4-8FA8-BBBA602F0E11}" srcOrd="0" destOrd="0" presId="urn:microsoft.com/office/officeart/2005/8/layout/vList5"/>
    <dgm:cxn modelId="{728377B4-42B8-4FB6-8B8C-C556B4D2AB7E}" srcId="{C97D3335-6CA4-4C59-918F-369B5E0B02B9}" destId="{3B51D559-99AD-4B29-8171-76298C524F0B}" srcOrd="2" destOrd="0" parTransId="{35DA25C0-8EA3-4D6B-B59A-8AE2A0DE4E9D}" sibTransId="{CC60E20F-42A1-4257-BC53-DB456B7063BC}"/>
    <dgm:cxn modelId="{C8A20F98-549C-4139-9E49-7774E0A4C8BB}" type="presOf" srcId="{A6949B82-CEFC-4263-9E7E-CA5D554F6935}" destId="{93EC2779-C618-4A9A-A371-DBE662EE7E0D}" srcOrd="0" destOrd="0" presId="urn:microsoft.com/office/officeart/2005/8/layout/vList5"/>
    <dgm:cxn modelId="{75158EDF-85AD-464B-9136-52C8DD8DE832}" srcId="{3B51D559-99AD-4B29-8171-76298C524F0B}" destId="{A725B412-5448-4A85-8DF3-78F1A72C1126}" srcOrd="0" destOrd="0" parTransId="{1BF67B5C-C9B4-464F-9828-904450EC9E86}" sibTransId="{54D571A1-B8CE-4283-840C-8632C5D11D96}"/>
    <dgm:cxn modelId="{D7719508-37AB-43D5-9C6B-8A7FD085557F}" srcId="{C97D3335-6CA4-4C59-918F-369B5E0B02B9}" destId="{386D5D59-A80F-43AC-92FB-2B1B1C1E55FB}" srcOrd="1" destOrd="0" parTransId="{72FB43D2-2A3F-4F6C-BE6A-EBC1B7B2B19E}" sibTransId="{44768E06-426C-474F-818F-F12E579D8A5D}"/>
    <dgm:cxn modelId="{F50E78BA-B72A-4932-BE13-221D707EB200}" type="presParOf" srcId="{D5DBE331-214D-4EB1-8D83-6649FAFEFE20}" destId="{C0439DD0-9523-472F-A5C8-C99DB52C9752}" srcOrd="0" destOrd="0" presId="urn:microsoft.com/office/officeart/2005/8/layout/vList5"/>
    <dgm:cxn modelId="{4E909532-53B8-4C59-8BAB-FC8DBF1FA66F}" type="presParOf" srcId="{C0439DD0-9523-472F-A5C8-C99DB52C9752}" destId="{93EC2779-C618-4A9A-A371-DBE662EE7E0D}" srcOrd="0" destOrd="0" presId="urn:microsoft.com/office/officeart/2005/8/layout/vList5"/>
    <dgm:cxn modelId="{3256E092-6990-4A59-919A-552439737D0A}" type="presParOf" srcId="{C0439DD0-9523-472F-A5C8-C99DB52C9752}" destId="{1111D251-63FC-4217-8065-57F6D231DE56}" srcOrd="1" destOrd="0" presId="urn:microsoft.com/office/officeart/2005/8/layout/vList5"/>
    <dgm:cxn modelId="{54660A6A-2A61-4AF8-B59B-6E5D990588A9}" type="presParOf" srcId="{D5DBE331-214D-4EB1-8D83-6649FAFEFE20}" destId="{0C608B0F-77C5-4463-B289-40CE8234CB5F}" srcOrd="1" destOrd="0" presId="urn:microsoft.com/office/officeart/2005/8/layout/vList5"/>
    <dgm:cxn modelId="{063FFF1F-9D20-4EDC-A305-4FED155A37D0}" type="presParOf" srcId="{D5DBE331-214D-4EB1-8D83-6649FAFEFE20}" destId="{6B19656A-6C38-4B70-8446-6689B6607F1A}" srcOrd="2" destOrd="0" presId="urn:microsoft.com/office/officeart/2005/8/layout/vList5"/>
    <dgm:cxn modelId="{B7D16805-0CA8-4856-8A43-D7F00B64264E}" type="presParOf" srcId="{6B19656A-6C38-4B70-8446-6689B6607F1A}" destId="{299A2652-826A-40FB-B85E-94F460DB664F}" srcOrd="0" destOrd="0" presId="urn:microsoft.com/office/officeart/2005/8/layout/vList5"/>
    <dgm:cxn modelId="{6F267122-845E-4470-BF4D-F1D6E1E5F0FA}" type="presParOf" srcId="{6B19656A-6C38-4B70-8446-6689B6607F1A}" destId="{B91CC072-208F-44DA-866E-C6BB4446306E}" srcOrd="1" destOrd="0" presId="urn:microsoft.com/office/officeart/2005/8/layout/vList5"/>
    <dgm:cxn modelId="{8A59ACD4-E668-4398-B7F9-A9C140856ED4}" type="presParOf" srcId="{D5DBE331-214D-4EB1-8D83-6649FAFEFE20}" destId="{FE74988D-6975-4255-8A0B-0F26D2AEFD4B}" srcOrd="3" destOrd="0" presId="urn:microsoft.com/office/officeart/2005/8/layout/vList5"/>
    <dgm:cxn modelId="{589E6A58-78AD-4C3E-B05F-661178D69235}" type="presParOf" srcId="{D5DBE331-214D-4EB1-8D83-6649FAFEFE20}" destId="{D5431656-A7AA-414F-8ED2-52520813B9EE}" srcOrd="4" destOrd="0" presId="urn:microsoft.com/office/officeart/2005/8/layout/vList5"/>
    <dgm:cxn modelId="{0C3407A4-7551-4F84-89A9-378A5F5E8F68}" type="presParOf" srcId="{D5431656-A7AA-414F-8ED2-52520813B9EE}" destId="{CD347F90-8753-44B4-8FA8-BBBA602F0E11}" srcOrd="0" destOrd="0" presId="urn:microsoft.com/office/officeart/2005/8/layout/vList5"/>
    <dgm:cxn modelId="{879A71D4-80EE-4AB6-A604-348116A0248C}" type="presParOf" srcId="{D5431656-A7AA-414F-8ED2-52520813B9EE}" destId="{D2DFF844-F2E7-434D-91FD-D9C473E0C515}"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EE4CDED-D715-4D35-8137-CC257E05436C}" type="doc">
      <dgm:prSet loTypeId="urn:microsoft.com/office/officeart/2005/8/layout/vList5" loCatId="list" qsTypeId="urn:microsoft.com/office/officeart/2005/8/quickstyle/simple1" qsCatId="simple" csTypeId="urn:microsoft.com/office/officeart/2005/8/colors/accent0_3" csCatId="mainScheme"/>
      <dgm:spPr/>
      <dgm:t>
        <a:bodyPr/>
        <a:lstStyle/>
        <a:p>
          <a:endParaRPr kumimoji="1" lang="ja-JP" altLang="en-US"/>
        </a:p>
      </dgm:t>
    </dgm:pt>
    <dgm:pt modelId="{BB59A5A4-F835-40FA-89BD-187F05FB2CB0}">
      <dgm:prSet/>
      <dgm:spPr/>
      <dgm:t>
        <a:bodyPr/>
        <a:lstStyle/>
        <a:p>
          <a:pPr rtl="0"/>
          <a:r>
            <a:rPr kumimoji="1" lang="en-US" smtClean="0"/>
            <a:t>Variable Declaration</a:t>
          </a:r>
          <a:endParaRPr lang="ja-JP"/>
        </a:p>
      </dgm:t>
    </dgm:pt>
    <dgm:pt modelId="{0CFE9043-8E93-4645-94A1-C38F9F15EA9E}" type="parTrans" cxnId="{02C92396-9563-490B-A298-9B4FA2BB337D}">
      <dgm:prSet/>
      <dgm:spPr/>
      <dgm:t>
        <a:bodyPr/>
        <a:lstStyle/>
        <a:p>
          <a:endParaRPr kumimoji="1" lang="ja-JP" altLang="en-US"/>
        </a:p>
      </dgm:t>
    </dgm:pt>
    <dgm:pt modelId="{CD134897-2FF0-4CEB-844A-5D63D1C34907}" type="sibTrans" cxnId="{02C92396-9563-490B-A298-9B4FA2BB337D}">
      <dgm:prSet/>
      <dgm:spPr/>
      <dgm:t>
        <a:bodyPr/>
        <a:lstStyle/>
        <a:p>
          <a:endParaRPr kumimoji="1" lang="ja-JP" altLang="en-US"/>
        </a:p>
      </dgm:t>
    </dgm:pt>
    <dgm:pt modelId="{A8702932-C070-4CBB-85CA-14188CC21EF3}">
      <dgm:prSet/>
      <dgm:spPr/>
      <dgm:t>
        <a:bodyPr/>
        <a:lstStyle/>
        <a:p>
          <a:pPr rtl="0"/>
          <a:r>
            <a:rPr kumimoji="1" lang="en-US" smtClean="0"/>
            <a:t>var obj;</a:t>
          </a:r>
          <a:endParaRPr lang="ja-JP"/>
        </a:p>
      </dgm:t>
    </dgm:pt>
    <dgm:pt modelId="{65C28412-2755-421C-BF06-1AA00E4BCE91}" type="parTrans" cxnId="{8927201B-BC23-476E-86FB-CEB3ED8627FB}">
      <dgm:prSet/>
      <dgm:spPr/>
      <dgm:t>
        <a:bodyPr/>
        <a:lstStyle/>
        <a:p>
          <a:endParaRPr kumimoji="1" lang="ja-JP" altLang="en-US"/>
        </a:p>
      </dgm:t>
    </dgm:pt>
    <dgm:pt modelId="{9B757770-8593-4003-8DEA-DD037EE49628}" type="sibTrans" cxnId="{8927201B-BC23-476E-86FB-CEB3ED8627FB}">
      <dgm:prSet/>
      <dgm:spPr/>
      <dgm:t>
        <a:bodyPr/>
        <a:lstStyle/>
        <a:p>
          <a:endParaRPr kumimoji="1" lang="ja-JP" altLang="en-US"/>
        </a:p>
      </dgm:t>
    </dgm:pt>
    <dgm:pt modelId="{2A27A7C0-8766-4AB7-92A2-48B07519A817}">
      <dgm:prSet/>
      <dgm:spPr/>
      <dgm:t>
        <a:bodyPr/>
        <a:lstStyle/>
        <a:p>
          <a:pPr rtl="0"/>
          <a:r>
            <a:rPr kumimoji="1" lang="en-US" smtClean="0"/>
            <a:t>Object Creation</a:t>
          </a:r>
          <a:endParaRPr lang="ja-JP"/>
        </a:p>
      </dgm:t>
    </dgm:pt>
    <dgm:pt modelId="{7F558E76-78F1-469B-84E3-632B3367E823}" type="parTrans" cxnId="{0C517D89-155F-4024-923A-02001D192471}">
      <dgm:prSet/>
      <dgm:spPr/>
      <dgm:t>
        <a:bodyPr/>
        <a:lstStyle/>
        <a:p>
          <a:endParaRPr kumimoji="1" lang="ja-JP" altLang="en-US"/>
        </a:p>
      </dgm:t>
    </dgm:pt>
    <dgm:pt modelId="{4433945D-4AF8-4EEF-B5B2-A005D6E9C137}" type="sibTrans" cxnId="{0C517D89-155F-4024-923A-02001D192471}">
      <dgm:prSet/>
      <dgm:spPr/>
      <dgm:t>
        <a:bodyPr/>
        <a:lstStyle/>
        <a:p>
          <a:endParaRPr kumimoji="1" lang="ja-JP" altLang="en-US"/>
        </a:p>
      </dgm:t>
    </dgm:pt>
    <dgm:pt modelId="{68EFB4FB-9B16-4396-B82D-934AEFE9768E}">
      <dgm:prSet/>
      <dgm:spPr/>
      <dgm:t>
        <a:bodyPr/>
        <a:lstStyle/>
        <a:p>
          <a:pPr rtl="0"/>
          <a:r>
            <a:rPr kumimoji="1" lang="en-US" smtClean="0"/>
            <a:t>var obj = {name: value};</a:t>
          </a:r>
          <a:endParaRPr lang="ja-JP"/>
        </a:p>
      </dgm:t>
    </dgm:pt>
    <dgm:pt modelId="{EDBFA2DF-79D1-435A-8C5B-8E3B39BAD15E}" type="parTrans" cxnId="{48A13B01-CC21-4E77-8582-34622410F981}">
      <dgm:prSet/>
      <dgm:spPr/>
      <dgm:t>
        <a:bodyPr/>
        <a:lstStyle/>
        <a:p>
          <a:endParaRPr kumimoji="1" lang="ja-JP" altLang="en-US"/>
        </a:p>
      </dgm:t>
    </dgm:pt>
    <dgm:pt modelId="{9ACDFEA0-4FD5-4F45-A1E4-43FBA7941A2C}" type="sibTrans" cxnId="{48A13B01-CC21-4E77-8582-34622410F981}">
      <dgm:prSet/>
      <dgm:spPr/>
      <dgm:t>
        <a:bodyPr/>
        <a:lstStyle/>
        <a:p>
          <a:endParaRPr kumimoji="1" lang="ja-JP" altLang="en-US"/>
        </a:p>
      </dgm:t>
    </dgm:pt>
    <dgm:pt modelId="{16A276A9-E966-4025-AF13-46D12C435C91}">
      <dgm:prSet/>
      <dgm:spPr/>
      <dgm:t>
        <a:bodyPr/>
        <a:lstStyle/>
        <a:p>
          <a:pPr rtl="0"/>
          <a:r>
            <a:rPr kumimoji="1" lang="en-US" smtClean="0"/>
            <a:t>Array Creation</a:t>
          </a:r>
          <a:endParaRPr lang="ja-JP"/>
        </a:p>
      </dgm:t>
    </dgm:pt>
    <dgm:pt modelId="{9391ACD0-680C-4AA5-871A-FC92F6C07B95}" type="parTrans" cxnId="{61EDE832-CD81-4373-B5C8-0590B09B5AD9}">
      <dgm:prSet/>
      <dgm:spPr/>
      <dgm:t>
        <a:bodyPr/>
        <a:lstStyle/>
        <a:p>
          <a:endParaRPr kumimoji="1" lang="ja-JP" altLang="en-US"/>
        </a:p>
      </dgm:t>
    </dgm:pt>
    <dgm:pt modelId="{4D034388-939A-48C5-9750-30DE737F2950}" type="sibTrans" cxnId="{61EDE832-CD81-4373-B5C8-0590B09B5AD9}">
      <dgm:prSet/>
      <dgm:spPr/>
      <dgm:t>
        <a:bodyPr/>
        <a:lstStyle/>
        <a:p>
          <a:endParaRPr kumimoji="1" lang="ja-JP" altLang="en-US"/>
        </a:p>
      </dgm:t>
    </dgm:pt>
    <dgm:pt modelId="{DDC6D08C-34FE-448B-8C5E-0AD46EB0543A}">
      <dgm:prSet/>
      <dgm:spPr/>
      <dgm:t>
        <a:bodyPr/>
        <a:lstStyle/>
        <a:p>
          <a:pPr rtl="0"/>
          <a:r>
            <a:rPr kumimoji="1" lang="en-US" smtClean="0"/>
            <a:t>var array = [];</a:t>
          </a:r>
          <a:endParaRPr lang="ja-JP"/>
        </a:p>
      </dgm:t>
    </dgm:pt>
    <dgm:pt modelId="{1DFC6A89-8D9A-4E48-AEC6-3C4D7AF022A8}" type="parTrans" cxnId="{647D4ADC-CABC-40B4-B3BD-4D85BD6E1B4D}">
      <dgm:prSet/>
      <dgm:spPr/>
      <dgm:t>
        <a:bodyPr/>
        <a:lstStyle/>
        <a:p>
          <a:endParaRPr kumimoji="1" lang="ja-JP" altLang="en-US"/>
        </a:p>
      </dgm:t>
    </dgm:pt>
    <dgm:pt modelId="{DEC688BF-E240-40DB-B9D3-D0F4F9207517}" type="sibTrans" cxnId="{647D4ADC-CABC-40B4-B3BD-4D85BD6E1B4D}">
      <dgm:prSet/>
      <dgm:spPr/>
      <dgm:t>
        <a:bodyPr/>
        <a:lstStyle/>
        <a:p>
          <a:endParaRPr kumimoji="1" lang="ja-JP" altLang="en-US"/>
        </a:p>
      </dgm:t>
    </dgm:pt>
    <dgm:pt modelId="{09721776-8422-41C1-8864-2655E59E067F}">
      <dgm:prSet/>
      <dgm:spPr/>
      <dgm:t>
        <a:bodyPr/>
        <a:lstStyle/>
        <a:p>
          <a:pPr rtl="0"/>
          <a:r>
            <a:rPr kumimoji="1" lang="en-US" smtClean="0"/>
            <a:t>Function Definition</a:t>
          </a:r>
          <a:endParaRPr lang="ja-JP"/>
        </a:p>
      </dgm:t>
    </dgm:pt>
    <dgm:pt modelId="{CC398ECC-007A-41E2-B3C9-55E89E4DE75D}" type="parTrans" cxnId="{D41F14AE-C3E9-4E9E-A91D-2D61C9884B90}">
      <dgm:prSet/>
      <dgm:spPr/>
      <dgm:t>
        <a:bodyPr/>
        <a:lstStyle/>
        <a:p>
          <a:endParaRPr kumimoji="1" lang="ja-JP" altLang="en-US"/>
        </a:p>
      </dgm:t>
    </dgm:pt>
    <dgm:pt modelId="{56B49ECA-6229-4FA9-A109-72583EC98509}" type="sibTrans" cxnId="{D41F14AE-C3E9-4E9E-A91D-2D61C9884B90}">
      <dgm:prSet/>
      <dgm:spPr/>
      <dgm:t>
        <a:bodyPr/>
        <a:lstStyle/>
        <a:p>
          <a:endParaRPr kumimoji="1" lang="ja-JP" altLang="en-US"/>
        </a:p>
      </dgm:t>
    </dgm:pt>
    <dgm:pt modelId="{86D80E97-F3DC-4D67-90E8-543EC44EE313}">
      <dgm:prSet/>
      <dgm:spPr/>
      <dgm:t>
        <a:bodyPr/>
        <a:lstStyle/>
        <a:p>
          <a:pPr rtl="0"/>
          <a:r>
            <a:rPr kumimoji="1" lang="en-US" smtClean="0"/>
            <a:t>function func(){};</a:t>
          </a:r>
          <a:endParaRPr lang="ja-JP"/>
        </a:p>
      </dgm:t>
    </dgm:pt>
    <dgm:pt modelId="{DD39FB9E-E8F6-4576-9AC5-09C123675168}" type="parTrans" cxnId="{B8C99D79-3BC9-49E3-A047-A9010F61CCF8}">
      <dgm:prSet/>
      <dgm:spPr/>
      <dgm:t>
        <a:bodyPr/>
        <a:lstStyle/>
        <a:p>
          <a:endParaRPr kumimoji="1" lang="ja-JP" altLang="en-US"/>
        </a:p>
      </dgm:t>
    </dgm:pt>
    <dgm:pt modelId="{1F2DE0DC-C871-46AF-BC2E-E2A2EDC1B444}" type="sibTrans" cxnId="{B8C99D79-3BC9-49E3-A047-A9010F61CCF8}">
      <dgm:prSet/>
      <dgm:spPr/>
      <dgm:t>
        <a:bodyPr/>
        <a:lstStyle/>
        <a:p>
          <a:endParaRPr kumimoji="1" lang="ja-JP" altLang="en-US"/>
        </a:p>
      </dgm:t>
    </dgm:pt>
    <dgm:pt modelId="{A52536F7-FC30-4F6A-AADC-898D41033894}">
      <dgm:prSet/>
      <dgm:spPr/>
      <dgm:t>
        <a:bodyPr/>
        <a:lstStyle/>
        <a:p>
          <a:pPr rtl="0"/>
          <a:r>
            <a:rPr kumimoji="1" lang="en-US" smtClean="0"/>
            <a:t>“this” context</a:t>
          </a:r>
          <a:endParaRPr lang="ja-JP"/>
        </a:p>
      </dgm:t>
    </dgm:pt>
    <dgm:pt modelId="{38A55E21-0BD8-4909-8786-B73EBA91D588}" type="parTrans" cxnId="{53286107-AFFB-44D1-B8F8-A2EFF8697E25}">
      <dgm:prSet/>
      <dgm:spPr/>
      <dgm:t>
        <a:bodyPr/>
        <a:lstStyle/>
        <a:p>
          <a:endParaRPr kumimoji="1" lang="ja-JP" altLang="en-US"/>
        </a:p>
      </dgm:t>
    </dgm:pt>
    <dgm:pt modelId="{4D2C4C4B-0513-4D80-A4C6-72D624979890}" type="sibTrans" cxnId="{53286107-AFFB-44D1-B8F8-A2EFF8697E25}">
      <dgm:prSet/>
      <dgm:spPr/>
      <dgm:t>
        <a:bodyPr/>
        <a:lstStyle/>
        <a:p>
          <a:endParaRPr kumimoji="1" lang="ja-JP" altLang="en-US"/>
        </a:p>
      </dgm:t>
    </dgm:pt>
    <dgm:pt modelId="{F32E2F3E-B2DB-4E07-B4B1-1E0CF616EFB2}">
      <dgm:prSet/>
      <dgm:spPr/>
      <dgm:t>
        <a:bodyPr/>
        <a:lstStyle/>
        <a:p>
          <a:pPr rtl="0"/>
          <a:r>
            <a:rPr kumimoji="1" lang="en-US" smtClean="0"/>
            <a:t>this.attribute</a:t>
          </a:r>
          <a:endParaRPr lang="ja-JP"/>
        </a:p>
      </dgm:t>
    </dgm:pt>
    <dgm:pt modelId="{024634E4-9A74-4C9B-9BB7-27885D2E987B}" type="parTrans" cxnId="{8E5BABAC-EA97-4132-925B-77FC5C97EB1D}">
      <dgm:prSet/>
      <dgm:spPr/>
      <dgm:t>
        <a:bodyPr/>
        <a:lstStyle/>
        <a:p>
          <a:endParaRPr kumimoji="1" lang="ja-JP" altLang="en-US"/>
        </a:p>
      </dgm:t>
    </dgm:pt>
    <dgm:pt modelId="{9C615501-3AB2-4685-91BB-9127321F83FF}" type="sibTrans" cxnId="{8E5BABAC-EA97-4132-925B-77FC5C97EB1D}">
      <dgm:prSet/>
      <dgm:spPr/>
      <dgm:t>
        <a:bodyPr/>
        <a:lstStyle/>
        <a:p>
          <a:endParaRPr kumimoji="1" lang="ja-JP" altLang="en-US"/>
        </a:p>
      </dgm:t>
    </dgm:pt>
    <dgm:pt modelId="{9AB7E00A-5158-43BF-ACAD-3BE92EF6EE30}">
      <dgm:prSet/>
      <dgm:spPr/>
      <dgm:t>
        <a:bodyPr/>
        <a:lstStyle/>
        <a:p>
          <a:pPr rtl="0"/>
          <a:r>
            <a:rPr kumimoji="1" lang="en-US" smtClean="0"/>
            <a:t>If statement/for statement/ while statement</a:t>
          </a:r>
          <a:endParaRPr lang="ja-JP"/>
        </a:p>
      </dgm:t>
    </dgm:pt>
    <dgm:pt modelId="{EE773844-A2AF-4DD9-AC09-9A74D85C5B94}" type="parTrans" cxnId="{5049BFC3-BEB3-48B7-A4EF-AF43160880BD}">
      <dgm:prSet/>
      <dgm:spPr/>
      <dgm:t>
        <a:bodyPr/>
        <a:lstStyle/>
        <a:p>
          <a:endParaRPr kumimoji="1" lang="ja-JP" altLang="en-US"/>
        </a:p>
      </dgm:t>
    </dgm:pt>
    <dgm:pt modelId="{901C6A9D-79FE-41E1-A149-CDB65D8B64B4}" type="sibTrans" cxnId="{5049BFC3-BEB3-48B7-A4EF-AF43160880BD}">
      <dgm:prSet/>
      <dgm:spPr/>
      <dgm:t>
        <a:bodyPr/>
        <a:lstStyle/>
        <a:p>
          <a:endParaRPr kumimoji="1" lang="ja-JP" altLang="en-US"/>
        </a:p>
      </dgm:t>
    </dgm:pt>
    <dgm:pt modelId="{110DC478-55BC-40EC-81A6-67C6A7F9E0EA}">
      <dgm:prSet/>
      <dgm:spPr/>
      <dgm:t>
        <a:bodyPr/>
        <a:lstStyle/>
        <a:p>
          <a:pPr rtl="0"/>
          <a:r>
            <a:rPr kumimoji="1" lang="en-US" smtClean="0"/>
            <a:t>if(){}, for(;;){}, while(){} </a:t>
          </a:r>
          <a:endParaRPr lang="ja-JP"/>
        </a:p>
      </dgm:t>
    </dgm:pt>
    <dgm:pt modelId="{C08FDF2C-D3B5-4D48-9ABF-3C4D31A8E786}" type="parTrans" cxnId="{F008A8CF-2D45-4364-9EC3-632B320633A4}">
      <dgm:prSet/>
      <dgm:spPr/>
      <dgm:t>
        <a:bodyPr/>
        <a:lstStyle/>
        <a:p>
          <a:endParaRPr kumimoji="1" lang="ja-JP" altLang="en-US"/>
        </a:p>
      </dgm:t>
    </dgm:pt>
    <dgm:pt modelId="{B59F2C3C-63CA-421F-B677-5CE5B74186A8}" type="sibTrans" cxnId="{F008A8CF-2D45-4364-9EC3-632B320633A4}">
      <dgm:prSet/>
      <dgm:spPr/>
      <dgm:t>
        <a:bodyPr/>
        <a:lstStyle/>
        <a:p>
          <a:endParaRPr kumimoji="1" lang="ja-JP" altLang="en-US"/>
        </a:p>
      </dgm:t>
    </dgm:pt>
    <dgm:pt modelId="{DC2A3A62-B32F-4F84-B1FB-8CBA2F9AF055}" type="pres">
      <dgm:prSet presAssocID="{4EE4CDED-D715-4D35-8137-CC257E05436C}" presName="Name0" presStyleCnt="0">
        <dgm:presLayoutVars>
          <dgm:dir/>
          <dgm:animLvl val="lvl"/>
          <dgm:resizeHandles val="exact"/>
        </dgm:presLayoutVars>
      </dgm:prSet>
      <dgm:spPr/>
      <dgm:t>
        <a:bodyPr/>
        <a:lstStyle/>
        <a:p>
          <a:endParaRPr kumimoji="1" lang="ja-JP" altLang="en-US"/>
        </a:p>
      </dgm:t>
    </dgm:pt>
    <dgm:pt modelId="{F7F079B3-D33B-472D-A6C3-CDE7C803F322}" type="pres">
      <dgm:prSet presAssocID="{BB59A5A4-F835-40FA-89BD-187F05FB2CB0}" presName="linNode" presStyleCnt="0"/>
      <dgm:spPr/>
    </dgm:pt>
    <dgm:pt modelId="{8D8107F1-76D4-4BD0-9B37-2A24AD7E67D4}" type="pres">
      <dgm:prSet presAssocID="{BB59A5A4-F835-40FA-89BD-187F05FB2CB0}" presName="parentText" presStyleLbl="node1" presStyleIdx="0" presStyleCnt="6">
        <dgm:presLayoutVars>
          <dgm:chMax val="1"/>
          <dgm:bulletEnabled val="1"/>
        </dgm:presLayoutVars>
      </dgm:prSet>
      <dgm:spPr/>
      <dgm:t>
        <a:bodyPr/>
        <a:lstStyle/>
        <a:p>
          <a:endParaRPr kumimoji="1" lang="ja-JP" altLang="en-US"/>
        </a:p>
      </dgm:t>
    </dgm:pt>
    <dgm:pt modelId="{D26793C5-AE95-46B7-9739-6F024357B2D9}" type="pres">
      <dgm:prSet presAssocID="{BB59A5A4-F835-40FA-89BD-187F05FB2CB0}" presName="descendantText" presStyleLbl="alignAccFollowNode1" presStyleIdx="0" presStyleCnt="6">
        <dgm:presLayoutVars>
          <dgm:bulletEnabled val="1"/>
        </dgm:presLayoutVars>
      </dgm:prSet>
      <dgm:spPr/>
      <dgm:t>
        <a:bodyPr/>
        <a:lstStyle/>
        <a:p>
          <a:endParaRPr kumimoji="1" lang="ja-JP" altLang="en-US"/>
        </a:p>
      </dgm:t>
    </dgm:pt>
    <dgm:pt modelId="{08D21620-F6EF-4AC3-91CA-44BC1F3E067F}" type="pres">
      <dgm:prSet presAssocID="{CD134897-2FF0-4CEB-844A-5D63D1C34907}" presName="sp" presStyleCnt="0"/>
      <dgm:spPr/>
    </dgm:pt>
    <dgm:pt modelId="{C1DFC71C-C2B9-47EA-A10E-F70EAFC558C6}" type="pres">
      <dgm:prSet presAssocID="{2A27A7C0-8766-4AB7-92A2-48B07519A817}" presName="linNode" presStyleCnt="0"/>
      <dgm:spPr/>
    </dgm:pt>
    <dgm:pt modelId="{D170920F-A820-4854-AF01-5332DFFB8478}" type="pres">
      <dgm:prSet presAssocID="{2A27A7C0-8766-4AB7-92A2-48B07519A817}" presName="parentText" presStyleLbl="node1" presStyleIdx="1" presStyleCnt="6">
        <dgm:presLayoutVars>
          <dgm:chMax val="1"/>
          <dgm:bulletEnabled val="1"/>
        </dgm:presLayoutVars>
      </dgm:prSet>
      <dgm:spPr/>
      <dgm:t>
        <a:bodyPr/>
        <a:lstStyle/>
        <a:p>
          <a:endParaRPr kumimoji="1" lang="ja-JP" altLang="en-US"/>
        </a:p>
      </dgm:t>
    </dgm:pt>
    <dgm:pt modelId="{9CC5CDB1-3E68-4366-98CF-FF27B4262B85}" type="pres">
      <dgm:prSet presAssocID="{2A27A7C0-8766-4AB7-92A2-48B07519A817}" presName="descendantText" presStyleLbl="alignAccFollowNode1" presStyleIdx="1" presStyleCnt="6">
        <dgm:presLayoutVars>
          <dgm:bulletEnabled val="1"/>
        </dgm:presLayoutVars>
      </dgm:prSet>
      <dgm:spPr/>
      <dgm:t>
        <a:bodyPr/>
        <a:lstStyle/>
        <a:p>
          <a:endParaRPr kumimoji="1" lang="ja-JP" altLang="en-US"/>
        </a:p>
      </dgm:t>
    </dgm:pt>
    <dgm:pt modelId="{4102E6B9-DE4B-485F-B130-63E8E291CDBB}" type="pres">
      <dgm:prSet presAssocID="{4433945D-4AF8-4EEF-B5B2-A005D6E9C137}" presName="sp" presStyleCnt="0"/>
      <dgm:spPr/>
    </dgm:pt>
    <dgm:pt modelId="{0FC301BD-FF43-4657-80CE-8FB852CA7139}" type="pres">
      <dgm:prSet presAssocID="{16A276A9-E966-4025-AF13-46D12C435C91}" presName="linNode" presStyleCnt="0"/>
      <dgm:spPr/>
    </dgm:pt>
    <dgm:pt modelId="{7037EE3F-B3F5-4C51-AFFD-86B9A903B47F}" type="pres">
      <dgm:prSet presAssocID="{16A276A9-E966-4025-AF13-46D12C435C91}" presName="parentText" presStyleLbl="node1" presStyleIdx="2" presStyleCnt="6">
        <dgm:presLayoutVars>
          <dgm:chMax val="1"/>
          <dgm:bulletEnabled val="1"/>
        </dgm:presLayoutVars>
      </dgm:prSet>
      <dgm:spPr/>
      <dgm:t>
        <a:bodyPr/>
        <a:lstStyle/>
        <a:p>
          <a:endParaRPr kumimoji="1" lang="ja-JP" altLang="en-US"/>
        </a:p>
      </dgm:t>
    </dgm:pt>
    <dgm:pt modelId="{30C263C4-3A67-4DB4-9D15-E9F6B83C157C}" type="pres">
      <dgm:prSet presAssocID="{16A276A9-E966-4025-AF13-46D12C435C91}" presName="descendantText" presStyleLbl="alignAccFollowNode1" presStyleIdx="2" presStyleCnt="6">
        <dgm:presLayoutVars>
          <dgm:bulletEnabled val="1"/>
        </dgm:presLayoutVars>
      </dgm:prSet>
      <dgm:spPr/>
      <dgm:t>
        <a:bodyPr/>
        <a:lstStyle/>
        <a:p>
          <a:endParaRPr kumimoji="1" lang="ja-JP" altLang="en-US"/>
        </a:p>
      </dgm:t>
    </dgm:pt>
    <dgm:pt modelId="{C86D46F2-9DCF-4403-8664-D51A1CB85F99}" type="pres">
      <dgm:prSet presAssocID="{4D034388-939A-48C5-9750-30DE737F2950}" presName="sp" presStyleCnt="0"/>
      <dgm:spPr/>
    </dgm:pt>
    <dgm:pt modelId="{CC38F03C-3179-4EE0-BFCA-06922049F63E}" type="pres">
      <dgm:prSet presAssocID="{09721776-8422-41C1-8864-2655E59E067F}" presName="linNode" presStyleCnt="0"/>
      <dgm:spPr/>
    </dgm:pt>
    <dgm:pt modelId="{7FBDD67A-C327-4538-8AC2-32BD9C4351AD}" type="pres">
      <dgm:prSet presAssocID="{09721776-8422-41C1-8864-2655E59E067F}" presName="parentText" presStyleLbl="node1" presStyleIdx="3" presStyleCnt="6">
        <dgm:presLayoutVars>
          <dgm:chMax val="1"/>
          <dgm:bulletEnabled val="1"/>
        </dgm:presLayoutVars>
      </dgm:prSet>
      <dgm:spPr/>
      <dgm:t>
        <a:bodyPr/>
        <a:lstStyle/>
        <a:p>
          <a:endParaRPr kumimoji="1" lang="ja-JP" altLang="en-US"/>
        </a:p>
      </dgm:t>
    </dgm:pt>
    <dgm:pt modelId="{6EFCBCA4-5CE0-49FD-9795-99970ACBA72E}" type="pres">
      <dgm:prSet presAssocID="{09721776-8422-41C1-8864-2655E59E067F}" presName="descendantText" presStyleLbl="alignAccFollowNode1" presStyleIdx="3" presStyleCnt="6">
        <dgm:presLayoutVars>
          <dgm:bulletEnabled val="1"/>
        </dgm:presLayoutVars>
      </dgm:prSet>
      <dgm:spPr/>
      <dgm:t>
        <a:bodyPr/>
        <a:lstStyle/>
        <a:p>
          <a:endParaRPr kumimoji="1" lang="ja-JP" altLang="en-US"/>
        </a:p>
      </dgm:t>
    </dgm:pt>
    <dgm:pt modelId="{F923DFA3-4F35-43D7-967E-B900C1953FBE}" type="pres">
      <dgm:prSet presAssocID="{56B49ECA-6229-4FA9-A109-72583EC98509}" presName="sp" presStyleCnt="0"/>
      <dgm:spPr/>
    </dgm:pt>
    <dgm:pt modelId="{D70AE440-E98C-4281-A858-9FD60A1AB95C}" type="pres">
      <dgm:prSet presAssocID="{A52536F7-FC30-4F6A-AADC-898D41033894}" presName="linNode" presStyleCnt="0"/>
      <dgm:spPr/>
    </dgm:pt>
    <dgm:pt modelId="{9514F5DE-7B6D-4FA8-B092-4F8991A67923}" type="pres">
      <dgm:prSet presAssocID="{A52536F7-FC30-4F6A-AADC-898D41033894}" presName="parentText" presStyleLbl="node1" presStyleIdx="4" presStyleCnt="6">
        <dgm:presLayoutVars>
          <dgm:chMax val="1"/>
          <dgm:bulletEnabled val="1"/>
        </dgm:presLayoutVars>
      </dgm:prSet>
      <dgm:spPr/>
      <dgm:t>
        <a:bodyPr/>
        <a:lstStyle/>
        <a:p>
          <a:endParaRPr kumimoji="1" lang="ja-JP" altLang="en-US"/>
        </a:p>
      </dgm:t>
    </dgm:pt>
    <dgm:pt modelId="{8B9A3930-F312-4225-8242-FA0BE31C7182}" type="pres">
      <dgm:prSet presAssocID="{A52536F7-FC30-4F6A-AADC-898D41033894}" presName="descendantText" presStyleLbl="alignAccFollowNode1" presStyleIdx="4" presStyleCnt="6">
        <dgm:presLayoutVars>
          <dgm:bulletEnabled val="1"/>
        </dgm:presLayoutVars>
      </dgm:prSet>
      <dgm:spPr/>
      <dgm:t>
        <a:bodyPr/>
        <a:lstStyle/>
        <a:p>
          <a:endParaRPr kumimoji="1" lang="ja-JP" altLang="en-US"/>
        </a:p>
      </dgm:t>
    </dgm:pt>
    <dgm:pt modelId="{8D65AC72-5D3C-4ADF-9956-4CF5051EF9E9}" type="pres">
      <dgm:prSet presAssocID="{4D2C4C4B-0513-4D80-A4C6-72D624979890}" presName="sp" presStyleCnt="0"/>
      <dgm:spPr/>
    </dgm:pt>
    <dgm:pt modelId="{A8CAD67E-8D81-4B99-BEDE-921944A1AE03}" type="pres">
      <dgm:prSet presAssocID="{9AB7E00A-5158-43BF-ACAD-3BE92EF6EE30}" presName="linNode" presStyleCnt="0"/>
      <dgm:spPr/>
    </dgm:pt>
    <dgm:pt modelId="{EC15ED16-0B90-4840-9B28-7C57B42F6723}" type="pres">
      <dgm:prSet presAssocID="{9AB7E00A-5158-43BF-ACAD-3BE92EF6EE30}" presName="parentText" presStyleLbl="node1" presStyleIdx="5" presStyleCnt="6">
        <dgm:presLayoutVars>
          <dgm:chMax val="1"/>
          <dgm:bulletEnabled val="1"/>
        </dgm:presLayoutVars>
      </dgm:prSet>
      <dgm:spPr/>
      <dgm:t>
        <a:bodyPr/>
        <a:lstStyle/>
        <a:p>
          <a:endParaRPr kumimoji="1" lang="ja-JP" altLang="en-US"/>
        </a:p>
      </dgm:t>
    </dgm:pt>
    <dgm:pt modelId="{4501F871-93DE-4839-8B1F-8A518F6B2705}" type="pres">
      <dgm:prSet presAssocID="{9AB7E00A-5158-43BF-ACAD-3BE92EF6EE30}" presName="descendantText" presStyleLbl="alignAccFollowNode1" presStyleIdx="5" presStyleCnt="6">
        <dgm:presLayoutVars>
          <dgm:bulletEnabled val="1"/>
        </dgm:presLayoutVars>
      </dgm:prSet>
      <dgm:spPr/>
      <dgm:t>
        <a:bodyPr/>
        <a:lstStyle/>
        <a:p>
          <a:endParaRPr kumimoji="1" lang="ja-JP" altLang="en-US"/>
        </a:p>
      </dgm:t>
    </dgm:pt>
  </dgm:ptLst>
  <dgm:cxnLst>
    <dgm:cxn modelId="{F008A8CF-2D45-4364-9EC3-632B320633A4}" srcId="{9AB7E00A-5158-43BF-ACAD-3BE92EF6EE30}" destId="{110DC478-55BC-40EC-81A6-67C6A7F9E0EA}" srcOrd="0" destOrd="0" parTransId="{C08FDF2C-D3B5-4D48-9ABF-3C4D31A8E786}" sibTransId="{B59F2C3C-63CA-421F-B677-5CE5B74186A8}"/>
    <dgm:cxn modelId="{D41F14AE-C3E9-4E9E-A91D-2D61C9884B90}" srcId="{4EE4CDED-D715-4D35-8137-CC257E05436C}" destId="{09721776-8422-41C1-8864-2655E59E067F}" srcOrd="3" destOrd="0" parTransId="{CC398ECC-007A-41E2-B3C9-55E89E4DE75D}" sibTransId="{56B49ECA-6229-4FA9-A109-72583EC98509}"/>
    <dgm:cxn modelId="{954FE561-621A-4776-A03C-3A0C09FB46E6}" type="presOf" srcId="{86D80E97-F3DC-4D67-90E8-543EC44EE313}" destId="{6EFCBCA4-5CE0-49FD-9795-99970ACBA72E}" srcOrd="0" destOrd="0" presId="urn:microsoft.com/office/officeart/2005/8/layout/vList5"/>
    <dgm:cxn modelId="{62C2096C-A862-4A0E-8C8B-7599759F153F}" type="presOf" srcId="{BB59A5A4-F835-40FA-89BD-187F05FB2CB0}" destId="{8D8107F1-76D4-4BD0-9B37-2A24AD7E67D4}" srcOrd="0" destOrd="0" presId="urn:microsoft.com/office/officeart/2005/8/layout/vList5"/>
    <dgm:cxn modelId="{E85C570D-B38F-4094-BFB5-62DCA1B857E9}" type="presOf" srcId="{2A27A7C0-8766-4AB7-92A2-48B07519A817}" destId="{D170920F-A820-4854-AF01-5332DFFB8478}" srcOrd="0" destOrd="0" presId="urn:microsoft.com/office/officeart/2005/8/layout/vList5"/>
    <dgm:cxn modelId="{8927201B-BC23-476E-86FB-CEB3ED8627FB}" srcId="{BB59A5A4-F835-40FA-89BD-187F05FB2CB0}" destId="{A8702932-C070-4CBB-85CA-14188CC21EF3}" srcOrd="0" destOrd="0" parTransId="{65C28412-2755-421C-BF06-1AA00E4BCE91}" sibTransId="{9B757770-8593-4003-8DEA-DD037EE49628}"/>
    <dgm:cxn modelId="{53286107-AFFB-44D1-B8F8-A2EFF8697E25}" srcId="{4EE4CDED-D715-4D35-8137-CC257E05436C}" destId="{A52536F7-FC30-4F6A-AADC-898D41033894}" srcOrd="4" destOrd="0" parTransId="{38A55E21-0BD8-4909-8786-B73EBA91D588}" sibTransId="{4D2C4C4B-0513-4D80-A4C6-72D624979890}"/>
    <dgm:cxn modelId="{48A13B01-CC21-4E77-8582-34622410F981}" srcId="{2A27A7C0-8766-4AB7-92A2-48B07519A817}" destId="{68EFB4FB-9B16-4396-B82D-934AEFE9768E}" srcOrd="0" destOrd="0" parTransId="{EDBFA2DF-79D1-435A-8C5B-8E3B39BAD15E}" sibTransId="{9ACDFEA0-4FD5-4F45-A1E4-43FBA7941A2C}"/>
    <dgm:cxn modelId="{E057CB7D-F55E-46C2-8D56-4C7241C7DCF8}" type="presOf" srcId="{A8702932-C070-4CBB-85CA-14188CC21EF3}" destId="{D26793C5-AE95-46B7-9739-6F024357B2D9}" srcOrd="0" destOrd="0" presId="urn:microsoft.com/office/officeart/2005/8/layout/vList5"/>
    <dgm:cxn modelId="{02C92396-9563-490B-A298-9B4FA2BB337D}" srcId="{4EE4CDED-D715-4D35-8137-CC257E05436C}" destId="{BB59A5A4-F835-40FA-89BD-187F05FB2CB0}" srcOrd="0" destOrd="0" parTransId="{0CFE9043-8E93-4645-94A1-C38F9F15EA9E}" sibTransId="{CD134897-2FF0-4CEB-844A-5D63D1C34907}"/>
    <dgm:cxn modelId="{973CF4C6-72F9-44A0-A521-3CA406E6B93E}" type="presOf" srcId="{A52536F7-FC30-4F6A-AADC-898D41033894}" destId="{9514F5DE-7B6D-4FA8-B092-4F8991A67923}" srcOrd="0" destOrd="0" presId="urn:microsoft.com/office/officeart/2005/8/layout/vList5"/>
    <dgm:cxn modelId="{61EDE832-CD81-4373-B5C8-0590B09B5AD9}" srcId="{4EE4CDED-D715-4D35-8137-CC257E05436C}" destId="{16A276A9-E966-4025-AF13-46D12C435C91}" srcOrd="2" destOrd="0" parTransId="{9391ACD0-680C-4AA5-871A-FC92F6C07B95}" sibTransId="{4D034388-939A-48C5-9750-30DE737F2950}"/>
    <dgm:cxn modelId="{A629FE61-21BB-4680-8C7C-8190B79B9251}" type="presOf" srcId="{110DC478-55BC-40EC-81A6-67C6A7F9E0EA}" destId="{4501F871-93DE-4839-8B1F-8A518F6B2705}" srcOrd="0" destOrd="0" presId="urn:microsoft.com/office/officeart/2005/8/layout/vList5"/>
    <dgm:cxn modelId="{B8C99D79-3BC9-49E3-A047-A9010F61CCF8}" srcId="{09721776-8422-41C1-8864-2655E59E067F}" destId="{86D80E97-F3DC-4D67-90E8-543EC44EE313}" srcOrd="0" destOrd="0" parTransId="{DD39FB9E-E8F6-4576-9AC5-09C123675168}" sibTransId="{1F2DE0DC-C871-46AF-BC2E-E2A2EDC1B444}"/>
    <dgm:cxn modelId="{86B3CCDE-3D3A-41CA-87AD-50EDFD32AB20}" type="presOf" srcId="{9AB7E00A-5158-43BF-ACAD-3BE92EF6EE30}" destId="{EC15ED16-0B90-4840-9B28-7C57B42F6723}" srcOrd="0" destOrd="0" presId="urn:microsoft.com/office/officeart/2005/8/layout/vList5"/>
    <dgm:cxn modelId="{E40739BC-F869-42A1-ADB3-00627A75D269}" type="presOf" srcId="{F32E2F3E-B2DB-4E07-B4B1-1E0CF616EFB2}" destId="{8B9A3930-F312-4225-8242-FA0BE31C7182}" srcOrd="0" destOrd="0" presId="urn:microsoft.com/office/officeart/2005/8/layout/vList5"/>
    <dgm:cxn modelId="{8E5BABAC-EA97-4132-925B-77FC5C97EB1D}" srcId="{A52536F7-FC30-4F6A-AADC-898D41033894}" destId="{F32E2F3E-B2DB-4E07-B4B1-1E0CF616EFB2}" srcOrd="0" destOrd="0" parTransId="{024634E4-9A74-4C9B-9BB7-27885D2E987B}" sibTransId="{9C615501-3AB2-4685-91BB-9127321F83FF}"/>
    <dgm:cxn modelId="{5049BFC3-BEB3-48B7-A4EF-AF43160880BD}" srcId="{4EE4CDED-D715-4D35-8137-CC257E05436C}" destId="{9AB7E00A-5158-43BF-ACAD-3BE92EF6EE30}" srcOrd="5" destOrd="0" parTransId="{EE773844-A2AF-4DD9-AC09-9A74D85C5B94}" sibTransId="{901C6A9D-79FE-41E1-A149-CDB65D8B64B4}"/>
    <dgm:cxn modelId="{0C517D89-155F-4024-923A-02001D192471}" srcId="{4EE4CDED-D715-4D35-8137-CC257E05436C}" destId="{2A27A7C0-8766-4AB7-92A2-48B07519A817}" srcOrd="1" destOrd="0" parTransId="{7F558E76-78F1-469B-84E3-632B3367E823}" sibTransId="{4433945D-4AF8-4EEF-B5B2-A005D6E9C137}"/>
    <dgm:cxn modelId="{0420C9FA-4864-402D-9776-A70472C53F97}" type="presOf" srcId="{16A276A9-E966-4025-AF13-46D12C435C91}" destId="{7037EE3F-B3F5-4C51-AFFD-86B9A903B47F}" srcOrd="0" destOrd="0" presId="urn:microsoft.com/office/officeart/2005/8/layout/vList5"/>
    <dgm:cxn modelId="{647D4ADC-CABC-40B4-B3BD-4D85BD6E1B4D}" srcId="{16A276A9-E966-4025-AF13-46D12C435C91}" destId="{DDC6D08C-34FE-448B-8C5E-0AD46EB0543A}" srcOrd="0" destOrd="0" parTransId="{1DFC6A89-8D9A-4E48-AEC6-3C4D7AF022A8}" sibTransId="{DEC688BF-E240-40DB-B9D3-D0F4F9207517}"/>
    <dgm:cxn modelId="{73772218-8489-4D23-BFC6-EDB7ED7EF2D1}" type="presOf" srcId="{4EE4CDED-D715-4D35-8137-CC257E05436C}" destId="{DC2A3A62-B32F-4F84-B1FB-8CBA2F9AF055}" srcOrd="0" destOrd="0" presId="urn:microsoft.com/office/officeart/2005/8/layout/vList5"/>
    <dgm:cxn modelId="{22D44AA7-D64A-494C-A925-ACDC7246335F}" type="presOf" srcId="{09721776-8422-41C1-8864-2655E59E067F}" destId="{7FBDD67A-C327-4538-8AC2-32BD9C4351AD}" srcOrd="0" destOrd="0" presId="urn:microsoft.com/office/officeart/2005/8/layout/vList5"/>
    <dgm:cxn modelId="{0C8BA488-BE26-4CBA-BFBE-E83789BE89B3}" type="presOf" srcId="{68EFB4FB-9B16-4396-B82D-934AEFE9768E}" destId="{9CC5CDB1-3E68-4366-98CF-FF27B4262B85}" srcOrd="0" destOrd="0" presId="urn:microsoft.com/office/officeart/2005/8/layout/vList5"/>
    <dgm:cxn modelId="{52E38AC8-EAF4-4999-A711-1C5B167BA681}" type="presOf" srcId="{DDC6D08C-34FE-448B-8C5E-0AD46EB0543A}" destId="{30C263C4-3A67-4DB4-9D15-E9F6B83C157C}" srcOrd="0" destOrd="0" presId="urn:microsoft.com/office/officeart/2005/8/layout/vList5"/>
    <dgm:cxn modelId="{3E6215A8-2C5F-483A-9E3D-21FE801AF225}" type="presParOf" srcId="{DC2A3A62-B32F-4F84-B1FB-8CBA2F9AF055}" destId="{F7F079B3-D33B-472D-A6C3-CDE7C803F322}" srcOrd="0" destOrd="0" presId="urn:microsoft.com/office/officeart/2005/8/layout/vList5"/>
    <dgm:cxn modelId="{3BD11788-0F53-4958-A463-B595C9CB5DD8}" type="presParOf" srcId="{F7F079B3-D33B-472D-A6C3-CDE7C803F322}" destId="{8D8107F1-76D4-4BD0-9B37-2A24AD7E67D4}" srcOrd="0" destOrd="0" presId="urn:microsoft.com/office/officeart/2005/8/layout/vList5"/>
    <dgm:cxn modelId="{51CE68F8-AF25-495F-9114-0B76BC15ECCE}" type="presParOf" srcId="{F7F079B3-D33B-472D-A6C3-CDE7C803F322}" destId="{D26793C5-AE95-46B7-9739-6F024357B2D9}" srcOrd="1" destOrd="0" presId="urn:microsoft.com/office/officeart/2005/8/layout/vList5"/>
    <dgm:cxn modelId="{D392D1EB-B790-4BB9-B76A-864947F644CA}" type="presParOf" srcId="{DC2A3A62-B32F-4F84-B1FB-8CBA2F9AF055}" destId="{08D21620-F6EF-4AC3-91CA-44BC1F3E067F}" srcOrd="1" destOrd="0" presId="urn:microsoft.com/office/officeart/2005/8/layout/vList5"/>
    <dgm:cxn modelId="{CBABF1B2-6D3F-43D5-B7D5-5834803C94AF}" type="presParOf" srcId="{DC2A3A62-B32F-4F84-B1FB-8CBA2F9AF055}" destId="{C1DFC71C-C2B9-47EA-A10E-F70EAFC558C6}" srcOrd="2" destOrd="0" presId="urn:microsoft.com/office/officeart/2005/8/layout/vList5"/>
    <dgm:cxn modelId="{25500A02-298B-48F1-A079-26CA2C6EC866}" type="presParOf" srcId="{C1DFC71C-C2B9-47EA-A10E-F70EAFC558C6}" destId="{D170920F-A820-4854-AF01-5332DFFB8478}" srcOrd="0" destOrd="0" presId="urn:microsoft.com/office/officeart/2005/8/layout/vList5"/>
    <dgm:cxn modelId="{531004E1-08FB-4E68-9714-718282958F65}" type="presParOf" srcId="{C1DFC71C-C2B9-47EA-A10E-F70EAFC558C6}" destId="{9CC5CDB1-3E68-4366-98CF-FF27B4262B85}" srcOrd="1" destOrd="0" presId="urn:microsoft.com/office/officeart/2005/8/layout/vList5"/>
    <dgm:cxn modelId="{67ED919B-C28D-4404-852A-CFC401FFFBB9}" type="presParOf" srcId="{DC2A3A62-B32F-4F84-B1FB-8CBA2F9AF055}" destId="{4102E6B9-DE4B-485F-B130-63E8E291CDBB}" srcOrd="3" destOrd="0" presId="urn:microsoft.com/office/officeart/2005/8/layout/vList5"/>
    <dgm:cxn modelId="{84BC3DC9-21F7-4052-960E-E72D95E5F0A3}" type="presParOf" srcId="{DC2A3A62-B32F-4F84-B1FB-8CBA2F9AF055}" destId="{0FC301BD-FF43-4657-80CE-8FB852CA7139}" srcOrd="4" destOrd="0" presId="urn:microsoft.com/office/officeart/2005/8/layout/vList5"/>
    <dgm:cxn modelId="{CBF0AEE3-F707-4450-8017-8050833345A1}" type="presParOf" srcId="{0FC301BD-FF43-4657-80CE-8FB852CA7139}" destId="{7037EE3F-B3F5-4C51-AFFD-86B9A903B47F}" srcOrd="0" destOrd="0" presId="urn:microsoft.com/office/officeart/2005/8/layout/vList5"/>
    <dgm:cxn modelId="{65671FB4-BB63-4FB3-BCBB-86925BA25367}" type="presParOf" srcId="{0FC301BD-FF43-4657-80CE-8FB852CA7139}" destId="{30C263C4-3A67-4DB4-9D15-E9F6B83C157C}" srcOrd="1" destOrd="0" presId="urn:microsoft.com/office/officeart/2005/8/layout/vList5"/>
    <dgm:cxn modelId="{DECC70C8-07F0-4F98-8BDF-7423E2F92355}" type="presParOf" srcId="{DC2A3A62-B32F-4F84-B1FB-8CBA2F9AF055}" destId="{C86D46F2-9DCF-4403-8664-D51A1CB85F99}" srcOrd="5" destOrd="0" presId="urn:microsoft.com/office/officeart/2005/8/layout/vList5"/>
    <dgm:cxn modelId="{50CB6CFE-CB24-46A4-BD42-CD44BC9B5104}" type="presParOf" srcId="{DC2A3A62-B32F-4F84-B1FB-8CBA2F9AF055}" destId="{CC38F03C-3179-4EE0-BFCA-06922049F63E}" srcOrd="6" destOrd="0" presId="urn:microsoft.com/office/officeart/2005/8/layout/vList5"/>
    <dgm:cxn modelId="{6B8419E2-DC90-451A-937D-C52B3DE7C052}" type="presParOf" srcId="{CC38F03C-3179-4EE0-BFCA-06922049F63E}" destId="{7FBDD67A-C327-4538-8AC2-32BD9C4351AD}" srcOrd="0" destOrd="0" presId="urn:microsoft.com/office/officeart/2005/8/layout/vList5"/>
    <dgm:cxn modelId="{1648BD7C-9818-4B45-9317-7F146C995C76}" type="presParOf" srcId="{CC38F03C-3179-4EE0-BFCA-06922049F63E}" destId="{6EFCBCA4-5CE0-49FD-9795-99970ACBA72E}" srcOrd="1" destOrd="0" presId="urn:microsoft.com/office/officeart/2005/8/layout/vList5"/>
    <dgm:cxn modelId="{53C53E55-6B9E-4B20-AE2C-542FD8BB44EA}" type="presParOf" srcId="{DC2A3A62-B32F-4F84-B1FB-8CBA2F9AF055}" destId="{F923DFA3-4F35-43D7-967E-B900C1953FBE}" srcOrd="7" destOrd="0" presId="urn:microsoft.com/office/officeart/2005/8/layout/vList5"/>
    <dgm:cxn modelId="{8AB901E8-A495-4DB6-AF7E-3AD71D9C2AE3}" type="presParOf" srcId="{DC2A3A62-B32F-4F84-B1FB-8CBA2F9AF055}" destId="{D70AE440-E98C-4281-A858-9FD60A1AB95C}" srcOrd="8" destOrd="0" presId="urn:microsoft.com/office/officeart/2005/8/layout/vList5"/>
    <dgm:cxn modelId="{2130C505-3DC8-4A39-A885-976C97BF3DFF}" type="presParOf" srcId="{D70AE440-E98C-4281-A858-9FD60A1AB95C}" destId="{9514F5DE-7B6D-4FA8-B092-4F8991A67923}" srcOrd="0" destOrd="0" presId="urn:microsoft.com/office/officeart/2005/8/layout/vList5"/>
    <dgm:cxn modelId="{DB24D02B-0497-4846-8B07-F64314AE3716}" type="presParOf" srcId="{D70AE440-E98C-4281-A858-9FD60A1AB95C}" destId="{8B9A3930-F312-4225-8242-FA0BE31C7182}" srcOrd="1" destOrd="0" presId="urn:microsoft.com/office/officeart/2005/8/layout/vList5"/>
    <dgm:cxn modelId="{A706DD36-1F06-4EE1-83B4-4D9E2F19E3A1}" type="presParOf" srcId="{DC2A3A62-B32F-4F84-B1FB-8CBA2F9AF055}" destId="{8D65AC72-5D3C-4ADF-9956-4CF5051EF9E9}" srcOrd="9" destOrd="0" presId="urn:microsoft.com/office/officeart/2005/8/layout/vList5"/>
    <dgm:cxn modelId="{711B3B1A-1DCE-427F-AD08-FD6784C01BE8}" type="presParOf" srcId="{DC2A3A62-B32F-4F84-B1FB-8CBA2F9AF055}" destId="{A8CAD67E-8D81-4B99-BEDE-921944A1AE03}" srcOrd="10" destOrd="0" presId="urn:microsoft.com/office/officeart/2005/8/layout/vList5"/>
    <dgm:cxn modelId="{319EDAD9-4B33-4255-8E74-5DCDA8515BF8}" type="presParOf" srcId="{A8CAD67E-8D81-4B99-BEDE-921944A1AE03}" destId="{EC15ED16-0B90-4840-9B28-7C57B42F6723}" srcOrd="0" destOrd="0" presId="urn:microsoft.com/office/officeart/2005/8/layout/vList5"/>
    <dgm:cxn modelId="{4A8B872B-7B2D-4B80-AABD-1483CDBF582D}" type="presParOf" srcId="{A8CAD67E-8D81-4B99-BEDE-921944A1AE03}" destId="{4501F871-93DE-4839-8B1F-8A518F6B2705}"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18251B6-3A85-41E7-B782-520EB6E37317}"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kumimoji="1" lang="ja-JP" altLang="en-US"/>
        </a:p>
      </dgm:t>
    </dgm:pt>
    <dgm:pt modelId="{66DC286E-CB9F-430C-AC67-705099FB6EDC}">
      <dgm:prSet custT="1"/>
      <dgm:spPr/>
      <dgm:t>
        <a:bodyPr/>
        <a:lstStyle/>
        <a:p>
          <a:pPr rtl="0"/>
          <a:r>
            <a:rPr kumimoji="1" lang="en-US" sz="2400" smtClean="0"/>
            <a:t>Object</a:t>
          </a:r>
          <a:endParaRPr lang="ja-JP" sz="2400"/>
        </a:p>
      </dgm:t>
    </dgm:pt>
    <dgm:pt modelId="{C5DBE541-A8F5-4D23-A5EA-E6BAE3F14BBC}" type="parTrans" cxnId="{FC48F53D-95CA-479F-9282-82717FDEC2E7}">
      <dgm:prSet/>
      <dgm:spPr/>
      <dgm:t>
        <a:bodyPr/>
        <a:lstStyle/>
        <a:p>
          <a:endParaRPr kumimoji="1" lang="ja-JP" altLang="en-US" sz="2000"/>
        </a:p>
      </dgm:t>
    </dgm:pt>
    <dgm:pt modelId="{FC905D38-3EE1-48B6-B59B-50F4F42ADB8D}" type="sibTrans" cxnId="{FC48F53D-95CA-479F-9282-82717FDEC2E7}">
      <dgm:prSet/>
      <dgm:spPr/>
      <dgm:t>
        <a:bodyPr/>
        <a:lstStyle/>
        <a:p>
          <a:endParaRPr kumimoji="1" lang="ja-JP" altLang="en-US" sz="2000"/>
        </a:p>
      </dgm:t>
    </dgm:pt>
    <dgm:pt modelId="{43E15CB8-CCC9-4C7B-8468-027541BE272A}">
      <dgm:prSet custT="1"/>
      <dgm:spPr/>
      <dgm:t>
        <a:bodyPr/>
        <a:lstStyle/>
        <a:p>
          <a:pPr rtl="0"/>
          <a:r>
            <a:rPr kumimoji="1" lang="en-US" sz="1800" dirty="0" smtClean="0"/>
            <a:t>All programs use objects as components. </a:t>
          </a:r>
          <a:endParaRPr lang="ja-JP" sz="1800" dirty="0"/>
        </a:p>
      </dgm:t>
    </dgm:pt>
    <dgm:pt modelId="{AA1E4D8E-510C-4AAF-ABF7-98AF2ADA6D6A}" type="parTrans" cxnId="{F84215E9-72B5-4ECF-B3DA-E2D163F9DE2C}">
      <dgm:prSet/>
      <dgm:spPr/>
      <dgm:t>
        <a:bodyPr/>
        <a:lstStyle/>
        <a:p>
          <a:endParaRPr kumimoji="1" lang="ja-JP" altLang="en-US" sz="2000"/>
        </a:p>
      </dgm:t>
    </dgm:pt>
    <dgm:pt modelId="{EA3227A6-E051-45E0-AC2A-8C4B4CA33A5E}" type="sibTrans" cxnId="{F84215E9-72B5-4ECF-B3DA-E2D163F9DE2C}">
      <dgm:prSet/>
      <dgm:spPr/>
      <dgm:t>
        <a:bodyPr/>
        <a:lstStyle/>
        <a:p>
          <a:endParaRPr kumimoji="1" lang="ja-JP" altLang="en-US" sz="2000"/>
        </a:p>
      </dgm:t>
    </dgm:pt>
    <dgm:pt modelId="{8D9EDF43-B8BB-434E-B921-10B56D68690F}">
      <dgm:prSet custT="1"/>
      <dgm:spPr/>
      <dgm:t>
        <a:bodyPr/>
        <a:lstStyle/>
        <a:p>
          <a:pPr rtl="0"/>
          <a:r>
            <a:rPr kumimoji="1" lang="en-US" sz="2400" dirty="0" smtClean="0"/>
            <a:t>Method</a:t>
          </a:r>
          <a:endParaRPr lang="ja-JP" sz="2400" dirty="0"/>
        </a:p>
      </dgm:t>
    </dgm:pt>
    <dgm:pt modelId="{3ECF42E7-FB11-4150-94AB-BBE4450932D1}" type="parTrans" cxnId="{C4D73E17-84F2-463C-83A9-3253B3C01C06}">
      <dgm:prSet/>
      <dgm:spPr/>
      <dgm:t>
        <a:bodyPr/>
        <a:lstStyle/>
        <a:p>
          <a:endParaRPr kumimoji="1" lang="ja-JP" altLang="en-US" sz="2000"/>
        </a:p>
      </dgm:t>
    </dgm:pt>
    <dgm:pt modelId="{71D62C50-DA48-41DC-B021-51B60663C815}" type="sibTrans" cxnId="{C4D73E17-84F2-463C-83A9-3253B3C01C06}">
      <dgm:prSet/>
      <dgm:spPr/>
      <dgm:t>
        <a:bodyPr/>
        <a:lstStyle/>
        <a:p>
          <a:endParaRPr kumimoji="1" lang="ja-JP" altLang="en-US" sz="2000"/>
        </a:p>
      </dgm:t>
    </dgm:pt>
    <dgm:pt modelId="{B65FACD2-F03E-4B26-8745-9D278447F135}">
      <dgm:prSet custT="1"/>
      <dgm:spPr/>
      <dgm:t>
        <a:bodyPr/>
        <a:lstStyle/>
        <a:p>
          <a:pPr rtl="0"/>
          <a:r>
            <a:rPr kumimoji="1" lang="en-US" sz="1800" dirty="0" smtClean="0"/>
            <a:t>Methods describe the programs movements (behavior). </a:t>
          </a:r>
          <a:endParaRPr lang="ja-JP" sz="1800" dirty="0"/>
        </a:p>
      </dgm:t>
    </dgm:pt>
    <dgm:pt modelId="{F3E0EF05-9A1F-4F57-A03F-695CEBBCACBE}" type="parTrans" cxnId="{745EEE12-FC3B-4223-B9C6-66013EDA2F3B}">
      <dgm:prSet/>
      <dgm:spPr/>
      <dgm:t>
        <a:bodyPr/>
        <a:lstStyle/>
        <a:p>
          <a:endParaRPr kumimoji="1" lang="ja-JP" altLang="en-US" sz="2000"/>
        </a:p>
      </dgm:t>
    </dgm:pt>
    <dgm:pt modelId="{EFA8FE94-F8CB-433B-A406-5D55E96F76C5}" type="sibTrans" cxnId="{745EEE12-FC3B-4223-B9C6-66013EDA2F3B}">
      <dgm:prSet/>
      <dgm:spPr/>
      <dgm:t>
        <a:bodyPr/>
        <a:lstStyle/>
        <a:p>
          <a:endParaRPr kumimoji="1" lang="ja-JP" altLang="en-US" sz="2000"/>
        </a:p>
      </dgm:t>
    </dgm:pt>
    <dgm:pt modelId="{A5943B50-F20E-474E-87C5-F1BBC6D29C9C}">
      <dgm:prSet custT="1"/>
      <dgm:spPr/>
      <dgm:t>
        <a:bodyPr/>
        <a:lstStyle/>
        <a:p>
          <a:pPr rtl="0"/>
          <a:r>
            <a:rPr kumimoji="1" lang="en-US" sz="2400" smtClean="0"/>
            <a:t>Variable</a:t>
          </a:r>
          <a:endParaRPr lang="ja-JP" sz="2400"/>
        </a:p>
      </dgm:t>
    </dgm:pt>
    <dgm:pt modelId="{F7341DEC-5B66-41E5-8651-128EF8577D4E}" type="parTrans" cxnId="{BD4ADB8F-4AFD-4FC2-8B82-8380ECC3C097}">
      <dgm:prSet/>
      <dgm:spPr/>
      <dgm:t>
        <a:bodyPr/>
        <a:lstStyle/>
        <a:p>
          <a:endParaRPr kumimoji="1" lang="ja-JP" altLang="en-US" sz="2000"/>
        </a:p>
      </dgm:t>
    </dgm:pt>
    <dgm:pt modelId="{FC8FF23F-4909-4FE4-9581-C03DF5590CD0}" type="sibTrans" cxnId="{BD4ADB8F-4AFD-4FC2-8B82-8380ECC3C097}">
      <dgm:prSet/>
      <dgm:spPr/>
      <dgm:t>
        <a:bodyPr/>
        <a:lstStyle/>
        <a:p>
          <a:endParaRPr kumimoji="1" lang="ja-JP" altLang="en-US" sz="2000"/>
        </a:p>
      </dgm:t>
    </dgm:pt>
    <dgm:pt modelId="{41FAA31A-A197-4101-92B6-CDB86B9B0BC2}">
      <dgm:prSet custT="1"/>
      <dgm:spPr/>
      <dgm:t>
        <a:bodyPr/>
        <a:lstStyle/>
        <a:p>
          <a:pPr rtl="0"/>
          <a:r>
            <a:rPr kumimoji="1" lang="en-US" sz="1400" dirty="0" smtClean="0"/>
            <a:t>Objects and methods can both define a variable. Variables are a slot for keeping references to objects and data. </a:t>
          </a:r>
          <a:endParaRPr lang="ja-JP" sz="1400" dirty="0"/>
        </a:p>
      </dgm:t>
    </dgm:pt>
    <dgm:pt modelId="{22747780-B505-4B16-8625-2AD45047FED2}" type="parTrans" cxnId="{18F96CE9-F012-40CD-B5A7-15326B24A10B}">
      <dgm:prSet/>
      <dgm:spPr/>
      <dgm:t>
        <a:bodyPr/>
        <a:lstStyle/>
        <a:p>
          <a:endParaRPr kumimoji="1" lang="ja-JP" altLang="en-US" sz="2000"/>
        </a:p>
      </dgm:t>
    </dgm:pt>
    <dgm:pt modelId="{11D7737A-546E-4087-AF4C-F0BAF525041B}" type="sibTrans" cxnId="{18F96CE9-F012-40CD-B5A7-15326B24A10B}">
      <dgm:prSet/>
      <dgm:spPr/>
      <dgm:t>
        <a:bodyPr/>
        <a:lstStyle/>
        <a:p>
          <a:endParaRPr kumimoji="1" lang="ja-JP" altLang="en-US" sz="2000"/>
        </a:p>
      </dgm:t>
    </dgm:pt>
    <dgm:pt modelId="{91B8EE81-8EE7-4966-B371-7F96F892338E}" type="pres">
      <dgm:prSet presAssocID="{218251B6-3A85-41E7-B782-520EB6E37317}" presName="Name0" presStyleCnt="0">
        <dgm:presLayoutVars>
          <dgm:dir/>
          <dgm:animLvl val="lvl"/>
          <dgm:resizeHandles val="exact"/>
        </dgm:presLayoutVars>
      </dgm:prSet>
      <dgm:spPr/>
      <dgm:t>
        <a:bodyPr/>
        <a:lstStyle/>
        <a:p>
          <a:endParaRPr kumimoji="1" lang="ja-JP" altLang="en-US"/>
        </a:p>
      </dgm:t>
    </dgm:pt>
    <dgm:pt modelId="{55D56013-C54F-49D5-9E51-352EEDD3D1B3}" type="pres">
      <dgm:prSet presAssocID="{66DC286E-CB9F-430C-AC67-705099FB6EDC}" presName="linNode" presStyleCnt="0"/>
      <dgm:spPr/>
    </dgm:pt>
    <dgm:pt modelId="{564BE16F-AA20-44AE-B732-410F9D972F98}" type="pres">
      <dgm:prSet presAssocID="{66DC286E-CB9F-430C-AC67-705099FB6EDC}" presName="parentText" presStyleLbl="node1" presStyleIdx="0" presStyleCnt="3" custScaleX="51127">
        <dgm:presLayoutVars>
          <dgm:chMax val="1"/>
          <dgm:bulletEnabled val="1"/>
        </dgm:presLayoutVars>
      </dgm:prSet>
      <dgm:spPr/>
      <dgm:t>
        <a:bodyPr/>
        <a:lstStyle/>
        <a:p>
          <a:endParaRPr kumimoji="1" lang="ja-JP" altLang="en-US"/>
        </a:p>
      </dgm:t>
    </dgm:pt>
    <dgm:pt modelId="{5849F47C-1FE3-47E6-9D27-1CF682529E21}" type="pres">
      <dgm:prSet presAssocID="{66DC286E-CB9F-430C-AC67-705099FB6EDC}" presName="descendantText" presStyleLbl="alignAccFollowNode1" presStyleIdx="0" presStyleCnt="3" custScaleX="119462">
        <dgm:presLayoutVars>
          <dgm:bulletEnabled val="1"/>
        </dgm:presLayoutVars>
      </dgm:prSet>
      <dgm:spPr/>
      <dgm:t>
        <a:bodyPr/>
        <a:lstStyle/>
        <a:p>
          <a:endParaRPr kumimoji="1" lang="ja-JP" altLang="en-US"/>
        </a:p>
      </dgm:t>
    </dgm:pt>
    <dgm:pt modelId="{59619137-762D-4255-A859-6FEC16F8025A}" type="pres">
      <dgm:prSet presAssocID="{FC905D38-3EE1-48B6-B59B-50F4F42ADB8D}" presName="sp" presStyleCnt="0"/>
      <dgm:spPr/>
    </dgm:pt>
    <dgm:pt modelId="{388B560A-7FB8-47D2-8052-184A219D343F}" type="pres">
      <dgm:prSet presAssocID="{8D9EDF43-B8BB-434E-B921-10B56D68690F}" presName="linNode" presStyleCnt="0"/>
      <dgm:spPr/>
    </dgm:pt>
    <dgm:pt modelId="{F8D26529-01E3-41B3-B622-6D66E499121A}" type="pres">
      <dgm:prSet presAssocID="{8D9EDF43-B8BB-434E-B921-10B56D68690F}" presName="parentText" presStyleLbl="node1" presStyleIdx="1" presStyleCnt="3" custScaleX="51127">
        <dgm:presLayoutVars>
          <dgm:chMax val="1"/>
          <dgm:bulletEnabled val="1"/>
        </dgm:presLayoutVars>
      </dgm:prSet>
      <dgm:spPr/>
      <dgm:t>
        <a:bodyPr/>
        <a:lstStyle/>
        <a:p>
          <a:endParaRPr kumimoji="1" lang="ja-JP" altLang="en-US"/>
        </a:p>
      </dgm:t>
    </dgm:pt>
    <dgm:pt modelId="{03F2AA65-E857-4A1D-AF21-7F4B9477EBEE}" type="pres">
      <dgm:prSet presAssocID="{8D9EDF43-B8BB-434E-B921-10B56D68690F}" presName="descendantText" presStyleLbl="alignAccFollowNode1" presStyleIdx="1" presStyleCnt="3" custScaleX="119462">
        <dgm:presLayoutVars>
          <dgm:bulletEnabled val="1"/>
        </dgm:presLayoutVars>
      </dgm:prSet>
      <dgm:spPr/>
      <dgm:t>
        <a:bodyPr/>
        <a:lstStyle/>
        <a:p>
          <a:endParaRPr kumimoji="1" lang="ja-JP" altLang="en-US"/>
        </a:p>
      </dgm:t>
    </dgm:pt>
    <dgm:pt modelId="{361B5221-9DCE-4EF9-B0D4-A6ACE6D7E6D2}" type="pres">
      <dgm:prSet presAssocID="{71D62C50-DA48-41DC-B021-51B60663C815}" presName="sp" presStyleCnt="0"/>
      <dgm:spPr/>
    </dgm:pt>
    <dgm:pt modelId="{E9F3A29D-DB7E-4025-AFA1-CCC861539541}" type="pres">
      <dgm:prSet presAssocID="{A5943B50-F20E-474E-87C5-F1BBC6D29C9C}" presName="linNode" presStyleCnt="0"/>
      <dgm:spPr/>
    </dgm:pt>
    <dgm:pt modelId="{E516EDB1-F939-47F7-A755-6185CA56BC8C}" type="pres">
      <dgm:prSet presAssocID="{A5943B50-F20E-474E-87C5-F1BBC6D29C9C}" presName="parentText" presStyleLbl="node1" presStyleIdx="2" presStyleCnt="3" custScaleX="51127">
        <dgm:presLayoutVars>
          <dgm:chMax val="1"/>
          <dgm:bulletEnabled val="1"/>
        </dgm:presLayoutVars>
      </dgm:prSet>
      <dgm:spPr/>
      <dgm:t>
        <a:bodyPr/>
        <a:lstStyle/>
        <a:p>
          <a:endParaRPr kumimoji="1" lang="ja-JP" altLang="en-US"/>
        </a:p>
      </dgm:t>
    </dgm:pt>
    <dgm:pt modelId="{5D8B9D62-13E3-4531-8886-D2F3C81CA2C7}" type="pres">
      <dgm:prSet presAssocID="{A5943B50-F20E-474E-87C5-F1BBC6D29C9C}" presName="descendantText" presStyleLbl="alignAccFollowNode1" presStyleIdx="2" presStyleCnt="3" custScaleX="119462">
        <dgm:presLayoutVars>
          <dgm:bulletEnabled val="1"/>
        </dgm:presLayoutVars>
      </dgm:prSet>
      <dgm:spPr/>
      <dgm:t>
        <a:bodyPr/>
        <a:lstStyle/>
        <a:p>
          <a:endParaRPr kumimoji="1" lang="ja-JP" altLang="en-US"/>
        </a:p>
      </dgm:t>
    </dgm:pt>
  </dgm:ptLst>
  <dgm:cxnLst>
    <dgm:cxn modelId="{BD4ADB8F-4AFD-4FC2-8B82-8380ECC3C097}" srcId="{218251B6-3A85-41E7-B782-520EB6E37317}" destId="{A5943B50-F20E-474E-87C5-F1BBC6D29C9C}" srcOrd="2" destOrd="0" parTransId="{F7341DEC-5B66-41E5-8651-128EF8577D4E}" sibTransId="{FC8FF23F-4909-4FE4-9581-C03DF5590CD0}"/>
    <dgm:cxn modelId="{F84215E9-72B5-4ECF-B3DA-E2D163F9DE2C}" srcId="{66DC286E-CB9F-430C-AC67-705099FB6EDC}" destId="{43E15CB8-CCC9-4C7B-8468-027541BE272A}" srcOrd="0" destOrd="0" parTransId="{AA1E4D8E-510C-4AAF-ABF7-98AF2ADA6D6A}" sibTransId="{EA3227A6-E051-45E0-AC2A-8C4B4CA33A5E}"/>
    <dgm:cxn modelId="{6B449C53-5AFA-408C-AE9A-71B4C7919C9E}" type="presOf" srcId="{A5943B50-F20E-474E-87C5-F1BBC6D29C9C}" destId="{E516EDB1-F939-47F7-A755-6185CA56BC8C}" srcOrd="0" destOrd="0" presId="urn:microsoft.com/office/officeart/2005/8/layout/vList5"/>
    <dgm:cxn modelId="{758295F3-DFA2-483F-8854-DF542C302E6D}" type="presOf" srcId="{8D9EDF43-B8BB-434E-B921-10B56D68690F}" destId="{F8D26529-01E3-41B3-B622-6D66E499121A}" srcOrd="0" destOrd="0" presId="urn:microsoft.com/office/officeart/2005/8/layout/vList5"/>
    <dgm:cxn modelId="{51183099-AF2C-430F-92A1-878EE903CA90}" type="presOf" srcId="{43E15CB8-CCC9-4C7B-8468-027541BE272A}" destId="{5849F47C-1FE3-47E6-9D27-1CF682529E21}" srcOrd="0" destOrd="0" presId="urn:microsoft.com/office/officeart/2005/8/layout/vList5"/>
    <dgm:cxn modelId="{745EEE12-FC3B-4223-B9C6-66013EDA2F3B}" srcId="{8D9EDF43-B8BB-434E-B921-10B56D68690F}" destId="{B65FACD2-F03E-4B26-8745-9D278447F135}" srcOrd="0" destOrd="0" parTransId="{F3E0EF05-9A1F-4F57-A03F-695CEBBCACBE}" sibTransId="{EFA8FE94-F8CB-433B-A406-5D55E96F76C5}"/>
    <dgm:cxn modelId="{BAC35911-8021-45E5-813A-F18119A97D75}" type="presOf" srcId="{66DC286E-CB9F-430C-AC67-705099FB6EDC}" destId="{564BE16F-AA20-44AE-B732-410F9D972F98}" srcOrd="0" destOrd="0" presId="urn:microsoft.com/office/officeart/2005/8/layout/vList5"/>
    <dgm:cxn modelId="{18F96CE9-F012-40CD-B5A7-15326B24A10B}" srcId="{A5943B50-F20E-474E-87C5-F1BBC6D29C9C}" destId="{41FAA31A-A197-4101-92B6-CDB86B9B0BC2}" srcOrd="0" destOrd="0" parTransId="{22747780-B505-4B16-8625-2AD45047FED2}" sibTransId="{11D7737A-546E-4087-AF4C-F0BAF525041B}"/>
    <dgm:cxn modelId="{C4D73E17-84F2-463C-83A9-3253B3C01C06}" srcId="{218251B6-3A85-41E7-B782-520EB6E37317}" destId="{8D9EDF43-B8BB-434E-B921-10B56D68690F}" srcOrd="1" destOrd="0" parTransId="{3ECF42E7-FB11-4150-94AB-BBE4450932D1}" sibTransId="{71D62C50-DA48-41DC-B021-51B60663C815}"/>
    <dgm:cxn modelId="{FC48F53D-95CA-479F-9282-82717FDEC2E7}" srcId="{218251B6-3A85-41E7-B782-520EB6E37317}" destId="{66DC286E-CB9F-430C-AC67-705099FB6EDC}" srcOrd="0" destOrd="0" parTransId="{C5DBE541-A8F5-4D23-A5EA-E6BAE3F14BBC}" sibTransId="{FC905D38-3EE1-48B6-B59B-50F4F42ADB8D}"/>
    <dgm:cxn modelId="{689AE841-EC9D-4471-821B-D2FC56FBB0E1}" type="presOf" srcId="{41FAA31A-A197-4101-92B6-CDB86B9B0BC2}" destId="{5D8B9D62-13E3-4531-8886-D2F3C81CA2C7}" srcOrd="0" destOrd="0" presId="urn:microsoft.com/office/officeart/2005/8/layout/vList5"/>
    <dgm:cxn modelId="{B218D453-CD39-4B58-B3D3-1D6433329A69}" type="presOf" srcId="{218251B6-3A85-41E7-B782-520EB6E37317}" destId="{91B8EE81-8EE7-4966-B371-7F96F892338E}" srcOrd="0" destOrd="0" presId="urn:microsoft.com/office/officeart/2005/8/layout/vList5"/>
    <dgm:cxn modelId="{4CB7162C-66BB-44FF-9409-5E7A9A22B2C6}" type="presOf" srcId="{B65FACD2-F03E-4B26-8745-9D278447F135}" destId="{03F2AA65-E857-4A1D-AF21-7F4B9477EBEE}" srcOrd="0" destOrd="0" presId="urn:microsoft.com/office/officeart/2005/8/layout/vList5"/>
    <dgm:cxn modelId="{4959C457-4A98-43E9-9A43-FA14F771F5A9}" type="presParOf" srcId="{91B8EE81-8EE7-4966-B371-7F96F892338E}" destId="{55D56013-C54F-49D5-9E51-352EEDD3D1B3}" srcOrd="0" destOrd="0" presId="urn:microsoft.com/office/officeart/2005/8/layout/vList5"/>
    <dgm:cxn modelId="{85A0526C-4248-4B2F-8594-F7C18D170B4D}" type="presParOf" srcId="{55D56013-C54F-49D5-9E51-352EEDD3D1B3}" destId="{564BE16F-AA20-44AE-B732-410F9D972F98}" srcOrd="0" destOrd="0" presId="urn:microsoft.com/office/officeart/2005/8/layout/vList5"/>
    <dgm:cxn modelId="{01060237-9BAE-43D1-AC18-24BB4B3690F3}" type="presParOf" srcId="{55D56013-C54F-49D5-9E51-352EEDD3D1B3}" destId="{5849F47C-1FE3-47E6-9D27-1CF682529E21}" srcOrd="1" destOrd="0" presId="urn:microsoft.com/office/officeart/2005/8/layout/vList5"/>
    <dgm:cxn modelId="{3FC45BEB-0077-435C-BA34-09CE49F21C9A}" type="presParOf" srcId="{91B8EE81-8EE7-4966-B371-7F96F892338E}" destId="{59619137-762D-4255-A859-6FEC16F8025A}" srcOrd="1" destOrd="0" presId="urn:microsoft.com/office/officeart/2005/8/layout/vList5"/>
    <dgm:cxn modelId="{82414F4A-B9E3-4E99-A53E-1E4B9A9091BC}" type="presParOf" srcId="{91B8EE81-8EE7-4966-B371-7F96F892338E}" destId="{388B560A-7FB8-47D2-8052-184A219D343F}" srcOrd="2" destOrd="0" presId="urn:microsoft.com/office/officeart/2005/8/layout/vList5"/>
    <dgm:cxn modelId="{753995EF-BA6B-489E-A872-440D922D2063}" type="presParOf" srcId="{388B560A-7FB8-47D2-8052-184A219D343F}" destId="{F8D26529-01E3-41B3-B622-6D66E499121A}" srcOrd="0" destOrd="0" presId="urn:microsoft.com/office/officeart/2005/8/layout/vList5"/>
    <dgm:cxn modelId="{7AA3FE5B-9C2E-40DA-A4E5-2473426A58B5}" type="presParOf" srcId="{388B560A-7FB8-47D2-8052-184A219D343F}" destId="{03F2AA65-E857-4A1D-AF21-7F4B9477EBEE}" srcOrd="1" destOrd="0" presId="urn:microsoft.com/office/officeart/2005/8/layout/vList5"/>
    <dgm:cxn modelId="{3600FC98-8C22-4178-87FC-AA5A51F95089}" type="presParOf" srcId="{91B8EE81-8EE7-4966-B371-7F96F892338E}" destId="{361B5221-9DCE-4EF9-B0D4-A6ACE6D7E6D2}" srcOrd="3" destOrd="0" presId="urn:microsoft.com/office/officeart/2005/8/layout/vList5"/>
    <dgm:cxn modelId="{CB7F29D7-647D-4373-91EF-13972FA1E8ED}" type="presParOf" srcId="{91B8EE81-8EE7-4966-B371-7F96F892338E}" destId="{E9F3A29D-DB7E-4025-AFA1-CCC861539541}" srcOrd="4" destOrd="0" presId="urn:microsoft.com/office/officeart/2005/8/layout/vList5"/>
    <dgm:cxn modelId="{EE268AE7-77BB-455A-882B-1F3E74476FD0}" type="presParOf" srcId="{E9F3A29D-DB7E-4025-AFA1-CCC861539541}" destId="{E516EDB1-F939-47F7-A755-6185CA56BC8C}" srcOrd="0" destOrd="0" presId="urn:microsoft.com/office/officeart/2005/8/layout/vList5"/>
    <dgm:cxn modelId="{E1F1DA7E-0969-46C2-914D-E496761F9DF3}" type="presParOf" srcId="{E9F3A29D-DB7E-4025-AFA1-CCC861539541}" destId="{5D8B9D62-13E3-4531-8886-D2F3C81CA2C7}"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362BC07-5507-4269-84D0-DC7D9CE9EC60}"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kumimoji="1" lang="ja-JP" altLang="en-US"/>
        </a:p>
      </dgm:t>
    </dgm:pt>
    <dgm:pt modelId="{4CD921C2-0151-42C3-9E0D-E0210AA33B96}">
      <dgm:prSet/>
      <dgm:spPr/>
      <dgm:t>
        <a:bodyPr/>
        <a:lstStyle/>
        <a:p>
          <a:pPr rtl="0"/>
          <a:r>
            <a:rPr kumimoji="1" lang="en-US" dirty="0" err="1" smtClean="0"/>
            <a:t>Object.create</a:t>
          </a:r>
          <a:r>
            <a:rPr kumimoji="1" lang="en-US" dirty="0" smtClean="0"/>
            <a:t>()</a:t>
          </a:r>
          <a:endParaRPr lang="ja-JP" dirty="0"/>
        </a:p>
      </dgm:t>
    </dgm:pt>
    <dgm:pt modelId="{37CB3332-F3FD-401A-879B-662E99B619A3}" type="parTrans" cxnId="{2D3B8C15-EB5E-4930-AB45-0A25C1C53524}">
      <dgm:prSet/>
      <dgm:spPr/>
      <dgm:t>
        <a:bodyPr/>
        <a:lstStyle/>
        <a:p>
          <a:endParaRPr kumimoji="1" lang="ja-JP" altLang="en-US"/>
        </a:p>
      </dgm:t>
    </dgm:pt>
    <dgm:pt modelId="{AB5AA8A5-C892-467B-A3B6-BE3F9F75C615}" type="sibTrans" cxnId="{2D3B8C15-EB5E-4930-AB45-0A25C1C53524}">
      <dgm:prSet/>
      <dgm:spPr/>
      <dgm:t>
        <a:bodyPr/>
        <a:lstStyle/>
        <a:p>
          <a:endParaRPr kumimoji="1" lang="ja-JP" altLang="en-US"/>
        </a:p>
      </dgm:t>
    </dgm:pt>
    <dgm:pt modelId="{7169601F-CD49-4C96-A4F6-155D150053D4}">
      <dgm:prSet/>
      <dgm:spPr/>
      <dgm:t>
        <a:bodyPr/>
        <a:lstStyle/>
        <a:p>
          <a:pPr rtl="0"/>
          <a:r>
            <a:rPr lang="en-US" altLang="ja-JP" b="0" u="none" dirty="0" smtClean="0">
              <a:effectLst/>
            </a:rPr>
            <a:t>Object </a:t>
          </a:r>
          <a:r>
            <a:rPr lang="en-US" altLang="ja-JP" b="0" u="sng" dirty="0" smtClean="0">
              <a:effectLst/>
            </a:rPr>
            <a:t>generation</a:t>
          </a:r>
          <a:endParaRPr lang="ja-JP" b="1" u="sng" dirty="0"/>
        </a:p>
      </dgm:t>
    </dgm:pt>
    <dgm:pt modelId="{24A0EBAB-7AA1-4826-81DF-A0726CE3E7D9}" type="parTrans" cxnId="{A9772E52-9459-4413-A172-2F6779D2FC71}">
      <dgm:prSet/>
      <dgm:spPr/>
      <dgm:t>
        <a:bodyPr/>
        <a:lstStyle/>
        <a:p>
          <a:endParaRPr kumimoji="1" lang="ja-JP" altLang="en-US"/>
        </a:p>
      </dgm:t>
    </dgm:pt>
    <dgm:pt modelId="{D3CC51F6-3D0C-4567-99ED-5CA2BD415522}" type="sibTrans" cxnId="{A9772E52-9459-4413-A172-2F6779D2FC71}">
      <dgm:prSet/>
      <dgm:spPr/>
      <dgm:t>
        <a:bodyPr/>
        <a:lstStyle/>
        <a:p>
          <a:endParaRPr kumimoji="1" lang="ja-JP" altLang="en-US"/>
        </a:p>
      </dgm:t>
    </dgm:pt>
    <dgm:pt modelId="{EA7C4692-5D4C-4457-95A1-BFD3C7B939C5}">
      <dgm:prSet/>
      <dgm:spPr/>
      <dgm:t>
        <a:bodyPr/>
        <a:lstStyle/>
        <a:p>
          <a:pPr rtl="0"/>
          <a:r>
            <a:rPr kumimoji="1" lang="en-US" dirty="0" err="1" smtClean="0"/>
            <a:t>Function.call</a:t>
          </a:r>
          <a:r>
            <a:rPr kumimoji="1" lang="en-US" dirty="0" smtClean="0"/>
            <a:t>()</a:t>
          </a:r>
          <a:endParaRPr lang="ja-JP" dirty="0"/>
        </a:p>
      </dgm:t>
    </dgm:pt>
    <dgm:pt modelId="{8FD079F6-8578-4177-A033-BA72B6342F40}" type="parTrans" cxnId="{62C632D9-CD6E-43FF-BB74-283938F69950}">
      <dgm:prSet/>
      <dgm:spPr/>
      <dgm:t>
        <a:bodyPr/>
        <a:lstStyle/>
        <a:p>
          <a:endParaRPr kumimoji="1" lang="ja-JP" altLang="en-US"/>
        </a:p>
      </dgm:t>
    </dgm:pt>
    <dgm:pt modelId="{2529E109-F52C-4CC6-AB65-660FF97D769A}" type="sibTrans" cxnId="{62C632D9-CD6E-43FF-BB74-283938F69950}">
      <dgm:prSet/>
      <dgm:spPr/>
      <dgm:t>
        <a:bodyPr/>
        <a:lstStyle/>
        <a:p>
          <a:endParaRPr kumimoji="1" lang="ja-JP" altLang="en-US"/>
        </a:p>
      </dgm:t>
    </dgm:pt>
    <dgm:pt modelId="{A2085B29-56D6-48AD-956B-835800B88AAD}">
      <dgm:prSet/>
      <dgm:spPr/>
      <dgm:t>
        <a:bodyPr/>
        <a:lstStyle/>
        <a:p>
          <a:pPr rtl="0"/>
          <a:r>
            <a:rPr lang="en-US" altLang="ja-JP" b="0" u="none" dirty="0" smtClean="0"/>
            <a:t>Change this context and </a:t>
          </a:r>
          <a:r>
            <a:rPr lang="en-US" altLang="ja-JP" b="1" u="sng" dirty="0" smtClean="0"/>
            <a:t>execute function. </a:t>
          </a:r>
          <a:endParaRPr lang="ja-JP" b="1" u="sng" dirty="0"/>
        </a:p>
      </dgm:t>
    </dgm:pt>
    <dgm:pt modelId="{F151012D-BC5B-43CB-B71B-DABB5AAE3EA5}" type="parTrans" cxnId="{72A44D09-572B-44ED-9771-16C839A40735}">
      <dgm:prSet/>
      <dgm:spPr/>
      <dgm:t>
        <a:bodyPr/>
        <a:lstStyle/>
        <a:p>
          <a:endParaRPr kumimoji="1" lang="ja-JP" altLang="en-US"/>
        </a:p>
      </dgm:t>
    </dgm:pt>
    <dgm:pt modelId="{FFAF4E3D-8DDC-4B2B-B556-21AD8B20731C}" type="sibTrans" cxnId="{72A44D09-572B-44ED-9771-16C839A40735}">
      <dgm:prSet/>
      <dgm:spPr/>
      <dgm:t>
        <a:bodyPr/>
        <a:lstStyle/>
        <a:p>
          <a:endParaRPr kumimoji="1" lang="ja-JP" altLang="en-US"/>
        </a:p>
      </dgm:t>
    </dgm:pt>
    <dgm:pt modelId="{C63CF8FE-1335-4AC5-92CF-47DCAF098377}">
      <dgm:prSet/>
      <dgm:spPr/>
      <dgm:t>
        <a:bodyPr/>
        <a:lstStyle/>
        <a:p>
          <a:pPr rtl="0"/>
          <a:r>
            <a:rPr kumimoji="1" lang="en-US" dirty="0" err="1" smtClean="0"/>
            <a:t>Function.bind</a:t>
          </a:r>
          <a:r>
            <a:rPr kumimoji="1" lang="en-US" dirty="0" smtClean="0"/>
            <a:t>()</a:t>
          </a:r>
          <a:endParaRPr lang="ja-JP" dirty="0"/>
        </a:p>
      </dgm:t>
    </dgm:pt>
    <dgm:pt modelId="{E1A8756F-09AC-4494-B8AB-CB780F3E5794}" type="parTrans" cxnId="{842DF959-A2AC-4631-8718-0F8EAC2F9A62}">
      <dgm:prSet/>
      <dgm:spPr/>
      <dgm:t>
        <a:bodyPr/>
        <a:lstStyle/>
        <a:p>
          <a:endParaRPr kumimoji="1" lang="ja-JP" altLang="en-US"/>
        </a:p>
      </dgm:t>
    </dgm:pt>
    <dgm:pt modelId="{A1EADE2B-7FE8-4ED6-9E0C-A7AEA948E8EC}" type="sibTrans" cxnId="{842DF959-A2AC-4631-8718-0F8EAC2F9A62}">
      <dgm:prSet/>
      <dgm:spPr/>
      <dgm:t>
        <a:bodyPr/>
        <a:lstStyle/>
        <a:p>
          <a:endParaRPr kumimoji="1" lang="ja-JP" altLang="en-US"/>
        </a:p>
      </dgm:t>
    </dgm:pt>
    <dgm:pt modelId="{5B05BE0F-49CA-4BF7-8233-AAD3BF76A247}">
      <dgm:prSet/>
      <dgm:spPr/>
      <dgm:t>
        <a:bodyPr/>
        <a:lstStyle/>
        <a:p>
          <a:pPr rtl="0"/>
          <a:r>
            <a:rPr lang="en-US" altLang="ja-JP" b="0" u="none" dirty="0" smtClean="0"/>
            <a:t>For a given function, </a:t>
          </a:r>
          <a:r>
            <a:rPr lang="en-US" altLang="ja-JP" b="1" u="sng" dirty="0" smtClean="0"/>
            <a:t>generates a new function</a:t>
          </a:r>
          <a:r>
            <a:rPr lang="en-US" altLang="ja-JP" b="0" u="none" dirty="0" smtClean="0"/>
            <a:t>, set with a static this context.</a:t>
          </a:r>
          <a:endParaRPr lang="ja-JP" b="1" u="sng" dirty="0"/>
        </a:p>
      </dgm:t>
    </dgm:pt>
    <dgm:pt modelId="{662F87C5-41BC-486E-8C25-CD66CD2CC851}" type="parTrans" cxnId="{9EE985DE-EDBF-409A-B4BC-D8BA92546325}">
      <dgm:prSet/>
      <dgm:spPr/>
      <dgm:t>
        <a:bodyPr/>
        <a:lstStyle/>
        <a:p>
          <a:endParaRPr kumimoji="1" lang="ja-JP" altLang="en-US"/>
        </a:p>
      </dgm:t>
    </dgm:pt>
    <dgm:pt modelId="{92666D81-FD79-4791-948E-E163FF6D8CB2}" type="sibTrans" cxnId="{9EE985DE-EDBF-409A-B4BC-D8BA92546325}">
      <dgm:prSet/>
      <dgm:spPr/>
      <dgm:t>
        <a:bodyPr/>
        <a:lstStyle/>
        <a:p>
          <a:endParaRPr kumimoji="1" lang="ja-JP" altLang="en-US"/>
        </a:p>
      </dgm:t>
    </dgm:pt>
    <dgm:pt modelId="{273DCD85-35A0-45F7-9C5F-039EB2417588}" type="pres">
      <dgm:prSet presAssocID="{E362BC07-5507-4269-84D0-DC7D9CE9EC60}" presName="Name0" presStyleCnt="0">
        <dgm:presLayoutVars>
          <dgm:dir/>
          <dgm:animLvl val="lvl"/>
          <dgm:resizeHandles val="exact"/>
        </dgm:presLayoutVars>
      </dgm:prSet>
      <dgm:spPr/>
      <dgm:t>
        <a:bodyPr/>
        <a:lstStyle/>
        <a:p>
          <a:endParaRPr kumimoji="1" lang="ja-JP" altLang="en-US"/>
        </a:p>
      </dgm:t>
    </dgm:pt>
    <dgm:pt modelId="{084BEABC-89D5-420B-90BD-9731793E4CE8}" type="pres">
      <dgm:prSet presAssocID="{4CD921C2-0151-42C3-9E0D-E0210AA33B96}" presName="linNode" presStyleCnt="0"/>
      <dgm:spPr/>
    </dgm:pt>
    <dgm:pt modelId="{68D83C1F-40D9-4DB5-8B0A-87B735FA3DAC}" type="pres">
      <dgm:prSet presAssocID="{4CD921C2-0151-42C3-9E0D-E0210AA33B96}" presName="parentText" presStyleLbl="node1" presStyleIdx="0" presStyleCnt="3">
        <dgm:presLayoutVars>
          <dgm:chMax val="1"/>
          <dgm:bulletEnabled val="1"/>
        </dgm:presLayoutVars>
      </dgm:prSet>
      <dgm:spPr/>
      <dgm:t>
        <a:bodyPr/>
        <a:lstStyle/>
        <a:p>
          <a:endParaRPr kumimoji="1" lang="ja-JP" altLang="en-US"/>
        </a:p>
      </dgm:t>
    </dgm:pt>
    <dgm:pt modelId="{3725641E-5642-40A7-8EDA-B4EFC0827B5C}" type="pres">
      <dgm:prSet presAssocID="{4CD921C2-0151-42C3-9E0D-E0210AA33B96}" presName="descendantText" presStyleLbl="alignAccFollowNode1" presStyleIdx="0" presStyleCnt="3">
        <dgm:presLayoutVars>
          <dgm:bulletEnabled val="1"/>
        </dgm:presLayoutVars>
      </dgm:prSet>
      <dgm:spPr/>
      <dgm:t>
        <a:bodyPr/>
        <a:lstStyle/>
        <a:p>
          <a:endParaRPr kumimoji="1" lang="ja-JP" altLang="en-US"/>
        </a:p>
      </dgm:t>
    </dgm:pt>
    <dgm:pt modelId="{83E6AA2F-2DEC-4495-BD0E-6ED82355E6DC}" type="pres">
      <dgm:prSet presAssocID="{AB5AA8A5-C892-467B-A3B6-BE3F9F75C615}" presName="sp" presStyleCnt="0"/>
      <dgm:spPr/>
    </dgm:pt>
    <dgm:pt modelId="{2CD4C988-B198-438D-B8A6-84648976EE04}" type="pres">
      <dgm:prSet presAssocID="{EA7C4692-5D4C-4457-95A1-BFD3C7B939C5}" presName="linNode" presStyleCnt="0"/>
      <dgm:spPr/>
    </dgm:pt>
    <dgm:pt modelId="{9D47B097-4FBF-48D5-8C8A-241D2C8DE8A9}" type="pres">
      <dgm:prSet presAssocID="{EA7C4692-5D4C-4457-95A1-BFD3C7B939C5}" presName="parentText" presStyleLbl="node1" presStyleIdx="1" presStyleCnt="3">
        <dgm:presLayoutVars>
          <dgm:chMax val="1"/>
          <dgm:bulletEnabled val="1"/>
        </dgm:presLayoutVars>
      </dgm:prSet>
      <dgm:spPr/>
      <dgm:t>
        <a:bodyPr/>
        <a:lstStyle/>
        <a:p>
          <a:endParaRPr kumimoji="1" lang="ja-JP" altLang="en-US"/>
        </a:p>
      </dgm:t>
    </dgm:pt>
    <dgm:pt modelId="{7F4D8471-7091-4219-879D-868C9F871540}" type="pres">
      <dgm:prSet presAssocID="{EA7C4692-5D4C-4457-95A1-BFD3C7B939C5}" presName="descendantText" presStyleLbl="alignAccFollowNode1" presStyleIdx="1" presStyleCnt="3" custLinFactNeighborX="2881" custLinFactNeighborY="-4312">
        <dgm:presLayoutVars>
          <dgm:bulletEnabled val="1"/>
        </dgm:presLayoutVars>
      </dgm:prSet>
      <dgm:spPr/>
      <dgm:t>
        <a:bodyPr/>
        <a:lstStyle/>
        <a:p>
          <a:endParaRPr kumimoji="1" lang="ja-JP" altLang="en-US"/>
        </a:p>
      </dgm:t>
    </dgm:pt>
    <dgm:pt modelId="{8222B580-F16D-4EE8-8285-F7F6CA10972C}" type="pres">
      <dgm:prSet presAssocID="{2529E109-F52C-4CC6-AB65-660FF97D769A}" presName="sp" presStyleCnt="0"/>
      <dgm:spPr/>
    </dgm:pt>
    <dgm:pt modelId="{A74425E3-CAF7-44EF-AD89-49187053B3DA}" type="pres">
      <dgm:prSet presAssocID="{C63CF8FE-1335-4AC5-92CF-47DCAF098377}" presName="linNode" presStyleCnt="0"/>
      <dgm:spPr/>
    </dgm:pt>
    <dgm:pt modelId="{D74DFCA0-6E4E-4E6C-AF70-C082FDE6A5C1}" type="pres">
      <dgm:prSet presAssocID="{C63CF8FE-1335-4AC5-92CF-47DCAF098377}" presName="parentText" presStyleLbl="node1" presStyleIdx="2" presStyleCnt="3">
        <dgm:presLayoutVars>
          <dgm:chMax val="1"/>
          <dgm:bulletEnabled val="1"/>
        </dgm:presLayoutVars>
      </dgm:prSet>
      <dgm:spPr/>
      <dgm:t>
        <a:bodyPr/>
        <a:lstStyle/>
        <a:p>
          <a:endParaRPr kumimoji="1" lang="ja-JP" altLang="en-US"/>
        </a:p>
      </dgm:t>
    </dgm:pt>
    <dgm:pt modelId="{D6CBC0B2-CF1B-4784-9767-C2CAA03F7E91}" type="pres">
      <dgm:prSet presAssocID="{C63CF8FE-1335-4AC5-92CF-47DCAF098377}" presName="descendantText" presStyleLbl="alignAccFollowNode1" presStyleIdx="2" presStyleCnt="3">
        <dgm:presLayoutVars>
          <dgm:bulletEnabled val="1"/>
        </dgm:presLayoutVars>
      </dgm:prSet>
      <dgm:spPr/>
      <dgm:t>
        <a:bodyPr/>
        <a:lstStyle/>
        <a:p>
          <a:endParaRPr kumimoji="1" lang="ja-JP" altLang="en-US"/>
        </a:p>
      </dgm:t>
    </dgm:pt>
  </dgm:ptLst>
  <dgm:cxnLst>
    <dgm:cxn modelId="{EDDD9698-2CA1-4799-A6A7-99A9B52814D4}" type="presOf" srcId="{7169601F-CD49-4C96-A4F6-155D150053D4}" destId="{3725641E-5642-40A7-8EDA-B4EFC0827B5C}" srcOrd="0" destOrd="0" presId="urn:microsoft.com/office/officeart/2005/8/layout/vList5"/>
    <dgm:cxn modelId="{2D3B8C15-EB5E-4930-AB45-0A25C1C53524}" srcId="{E362BC07-5507-4269-84D0-DC7D9CE9EC60}" destId="{4CD921C2-0151-42C3-9E0D-E0210AA33B96}" srcOrd="0" destOrd="0" parTransId="{37CB3332-F3FD-401A-879B-662E99B619A3}" sibTransId="{AB5AA8A5-C892-467B-A3B6-BE3F9F75C615}"/>
    <dgm:cxn modelId="{842DF959-A2AC-4631-8718-0F8EAC2F9A62}" srcId="{E362BC07-5507-4269-84D0-DC7D9CE9EC60}" destId="{C63CF8FE-1335-4AC5-92CF-47DCAF098377}" srcOrd="2" destOrd="0" parTransId="{E1A8756F-09AC-4494-B8AB-CB780F3E5794}" sibTransId="{A1EADE2B-7FE8-4ED6-9E0C-A7AEA948E8EC}"/>
    <dgm:cxn modelId="{9EE985DE-EDBF-409A-B4BC-D8BA92546325}" srcId="{C63CF8FE-1335-4AC5-92CF-47DCAF098377}" destId="{5B05BE0F-49CA-4BF7-8233-AAD3BF76A247}" srcOrd="0" destOrd="0" parTransId="{662F87C5-41BC-486E-8C25-CD66CD2CC851}" sibTransId="{92666D81-FD79-4791-948E-E163FF6D8CB2}"/>
    <dgm:cxn modelId="{A9772E52-9459-4413-A172-2F6779D2FC71}" srcId="{4CD921C2-0151-42C3-9E0D-E0210AA33B96}" destId="{7169601F-CD49-4C96-A4F6-155D150053D4}" srcOrd="0" destOrd="0" parTransId="{24A0EBAB-7AA1-4826-81DF-A0726CE3E7D9}" sibTransId="{D3CC51F6-3D0C-4567-99ED-5CA2BD415522}"/>
    <dgm:cxn modelId="{AA6C060F-691A-467F-8E46-BFE966715EFD}" type="presOf" srcId="{4CD921C2-0151-42C3-9E0D-E0210AA33B96}" destId="{68D83C1F-40D9-4DB5-8B0A-87B735FA3DAC}" srcOrd="0" destOrd="0" presId="urn:microsoft.com/office/officeart/2005/8/layout/vList5"/>
    <dgm:cxn modelId="{72A44D09-572B-44ED-9771-16C839A40735}" srcId="{EA7C4692-5D4C-4457-95A1-BFD3C7B939C5}" destId="{A2085B29-56D6-48AD-956B-835800B88AAD}" srcOrd="0" destOrd="0" parTransId="{F151012D-BC5B-43CB-B71B-DABB5AAE3EA5}" sibTransId="{FFAF4E3D-8DDC-4B2B-B556-21AD8B20731C}"/>
    <dgm:cxn modelId="{8ABD9041-C51D-4ADF-936C-AE97F415B0F5}" type="presOf" srcId="{A2085B29-56D6-48AD-956B-835800B88AAD}" destId="{7F4D8471-7091-4219-879D-868C9F871540}" srcOrd="0" destOrd="0" presId="urn:microsoft.com/office/officeart/2005/8/layout/vList5"/>
    <dgm:cxn modelId="{F7C699BE-3CB7-43BF-9208-265F16EE90D0}" type="presOf" srcId="{E362BC07-5507-4269-84D0-DC7D9CE9EC60}" destId="{273DCD85-35A0-45F7-9C5F-039EB2417588}" srcOrd="0" destOrd="0" presId="urn:microsoft.com/office/officeart/2005/8/layout/vList5"/>
    <dgm:cxn modelId="{C69ED4CE-33B8-46E6-9F9C-D6257F7FD58E}" type="presOf" srcId="{EA7C4692-5D4C-4457-95A1-BFD3C7B939C5}" destId="{9D47B097-4FBF-48D5-8C8A-241D2C8DE8A9}" srcOrd="0" destOrd="0" presId="urn:microsoft.com/office/officeart/2005/8/layout/vList5"/>
    <dgm:cxn modelId="{01C830F5-00AC-4168-9771-FF5299EF7101}" type="presOf" srcId="{C63CF8FE-1335-4AC5-92CF-47DCAF098377}" destId="{D74DFCA0-6E4E-4E6C-AF70-C082FDE6A5C1}" srcOrd="0" destOrd="0" presId="urn:microsoft.com/office/officeart/2005/8/layout/vList5"/>
    <dgm:cxn modelId="{4D7583E9-F920-4D5B-9424-8474509C88EA}" type="presOf" srcId="{5B05BE0F-49CA-4BF7-8233-AAD3BF76A247}" destId="{D6CBC0B2-CF1B-4784-9767-C2CAA03F7E91}" srcOrd="0" destOrd="0" presId="urn:microsoft.com/office/officeart/2005/8/layout/vList5"/>
    <dgm:cxn modelId="{62C632D9-CD6E-43FF-BB74-283938F69950}" srcId="{E362BC07-5507-4269-84D0-DC7D9CE9EC60}" destId="{EA7C4692-5D4C-4457-95A1-BFD3C7B939C5}" srcOrd="1" destOrd="0" parTransId="{8FD079F6-8578-4177-A033-BA72B6342F40}" sibTransId="{2529E109-F52C-4CC6-AB65-660FF97D769A}"/>
    <dgm:cxn modelId="{FDCF80BA-390E-48E8-ADBC-76EE684684E7}" type="presParOf" srcId="{273DCD85-35A0-45F7-9C5F-039EB2417588}" destId="{084BEABC-89D5-420B-90BD-9731793E4CE8}" srcOrd="0" destOrd="0" presId="urn:microsoft.com/office/officeart/2005/8/layout/vList5"/>
    <dgm:cxn modelId="{E11AF3CB-F57B-4E0B-8F64-1AE41AC6DE1F}" type="presParOf" srcId="{084BEABC-89D5-420B-90BD-9731793E4CE8}" destId="{68D83C1F-40D9-4DB5-8B0A-87B735FA3DAC}" srcOrd="0" destOrd="0" presId="urn:microsoft.com/office/officeart/2005/8/layout/vList5"/>
    <dgm:cxn modelId="{8295C929-033D-47A1-BF5B-52FC6A0215EC}" type="presParOf" srcId="{084BEABC-89D5-420B-90BD-9731793E4CE8}" destId="{3725641E-5642-40A7-8EDA-B4EFC0827B5C}" srcOrd="1" destOrd="0" presId="urn:microsoft.com/office/officeart/2005/8/layout/vList5"/>
    <dgm:cxn modelId="{9D109C66-3F2D-43B5-99F9-07042EA74497}" type="presParOf" srcId="{273DCD85-35A0-45F7-9C5F-039EB2417588}" destId="{83E6AA2F-2DEC-4495-BD0E-6ED82355E6DC}" srcOrd="1" destOrd="0" presId="urn:microsoft.com/office/officeart/2005/8/layout/vList5"/>
    <dgm:cxn modelId="{EFBA6F4A-9901-45BE-963F-6C8E570FFDA1}" type="presParOf" srcId="{273DCD85-35A0-45F7-9C5F-039EB2417588}" destId="{2CD4C988-B198-438D-B8A6-84648976EE04}" srcOrd="2" destOrd="0" presId="urn:microsoft.com/office/officeart/2005/8/layout/vList5"/>
    <dgm:cxn modelId="{049CA259-2C73-4123-8BBF-E0B43A0FFD53}" type="presParOf" srcId="{2CD4C988-B198-438D-B8A6-84648976EE04}" destId="{9D47B097-4FBF-48D5-8C8A-241D2C8DE8A9}" srcOrd="0" destOrd="0" presId="urn:microsoft.com/office/officeart/2005/8/layout/vList5"/>
    <dgm:cxn modelId="{2425B3A5-E561-4539-B887-E595E3968BDA}" type="presParOf" srcId="{2CD4C988-B198-438D-B8A6-84648976EE04}" destId="{7F4D8471-7091-4219-879D-868C9F871540}" srcOrd="1" destOrd="0" presId="urn:microsoft.com/office/officeart/2005/8/layout/vList5"/>
    <dgm:cxn modelId="{34E8AF88-6244-4FDD-8437-DC561C6E33BF}" type="presParOf" srcId="{273DCD85-35A0-45F7-9C5F-039EB2417588}" destId="{8222B580-F16D-4EE8-8285-F7F6CA10972C}" srcOrd="3" destOrd="0" presId="urn:microsoft.com/office/officeart/2005/8/layout/vList5"/>
    <dgm:cxn modelId="{5DBEB891-CD2B-47AD-8B41-58B32C4B978A}" type="presParOf" srcId="{273DCD85-35A0-45F7-9C5F-039EB2417588}" destId="{A74425E3-CAF7-44EF-AD89-49187053B3DA}" srcOrd="4" destOrd="0" presId="urn:microsoft.com/office/officeart/2005/8/layout/vList5"/>
    <dgm:cxn modelId="{A79CAAEB-CAB7-4F4E-A55C-16F8C4C41602}" type="presParOf" srcId="{A74425E3-CAF7-44EF-AD89-49187053B3DA}" destId="{D74DFCA0-6E4E-4E6C-AF70-C082FDE6A5C1}" srcOrd="0" destOrd="0" presId="urn:microsoft.com/office/officeart/2005/8/layout/vList5"/>
    <dgm:cxn modelId="{5F228CC8-AD32-4182-9D6D-ECA87D5A45EB}" type="presParOf" srcId="{A74425E3-CAF7-44EF-AD89-49187053B3DA}" destId="{D6CBC0B2-CF1B-4784-9767-C2CAA03F7E91}"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F0DFBC1-CE00-4386-97C7-BA3C2749260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kumimoji="1" lang="ja-JP" altLang="en-US"/>
        </a:p>
      </dgm:t>
    </dgm:pt>
    <dgm:pt modelId="{F5127453-B32B-4DEB-97DB-7C835205BF80}">
      <dgm:prSet/>
      <dgm:spPr/>
      <dgm:t>
        <a:bodyPr/>
        <a:lstStyle/>
        <a:p>
          <a:pPr rtl="0"/>
          <a:r>
            <a:rPr kumimoji="1" lang="en-US" smtClean="0"/>
            <a:t>Text</a:t>
          </a:r>
          <a:endParaRPr lang="ja-JP"/>
        </a:p>
      </dgm:t>
    </dgm:pt>
    <dgm:pt modelId="{22B98358-FD9A-411A-8A3F-3B02B582D2EF}" type="parTrans" cxnId="{29D864FC-35FE-45B7-B3F8-955E5A005157}">
      <dgm:prSet/>
      <dgm:spPr/>
      <dgm:t>
        <a:bodyPr/>
        <a:lstStyle/>
        <a:p>
          <a:endParaRPr kumimoji="1" lang="ja-JP" altLang="en-US"/>
        </a:p>
      </dgm:t>
    </dgm:pt>
    <dgm:pt modelId="{8F2706CF-0F76-4EAB-9E12-61061EE6EAEA}" type="sibTrans" cxnId="{29D864FC-35FE-45B7-B3F8-955E5A005157}">
      <dgm:prSet/>
      <dgm:spPr/>
      <dgm:t>
        <a:bodyPr/>
        <a:lstStyle/>
        <a:p>
          <a:endParaRPr kumimoji="1" lang="ja-JP" altLang="en-US"/>
        </a:p>
      </dgm:t>
    </dgm:pt>
    <dgm:pt modelId="{C410800F-285F-4F23-9017-7C6A6483B0DD}">
      <dgm:prSet/>
      <dgm:spPr/>
      <dgm:t>
        <a:bodyPr/>
        <a:lstStyle/>
        <a:p>
          <a:pPr rtl="0"/>
          <a:r>
            <a:rPr kumimoji="1" lang="en-US" smtClean="0"/>
            <a:t>Text object stores character strings. This is a base prototype object. The following objects utilizing Text as a prototype object. So they have the same and similar functionalities.</a:t>
          </a:r>
          <a:endParaRPr lang="ja-JP"/>
        </a:p>
      </dgm:t>
    </dgm:pt>
    <dgm:pt modelId="{4263454C-5F1B-4B9B-8276-32FDD300F709}" type="parTrans" cxnId="{7994AE87-A8B5-42B2-8189-883356A74DC6}">
      <dgm:prSet/>
      <dgm:spPr/>
      <dgm:t>
        <a:bodyPr/>
        <a:lstStyle/>
        <a:p>
          <a:endParaRPr kumimoji="1" lang="ja-JP" altLang="en-US"/>
        </a:p>
      </dgm:t>
    </dgm:pt>
    <dgm:pt modelId="{7FC1627B-6997-4BE5-810E-CBACD8E60821}" type="sibTrans" cxnId="{7994AE87-A8B5-42B2-8189-883356A74DC6}">
      <dgm:prSet/>
      <dgm:spPr/>
      <dgm:t>
        <a:bodyPr/>
        <a:lstStyle/>
        <a:p>
          <a:endParaRPr kumimoji="1" lang="ja-JP" altLang="en-US"/>
        </a:p>
      </dgm:t>
    </dgm:pt>
    <dgm:pt modelId="{5FDFACAB-830D-4D1E-8EC6-FFC23CB6E5F3}">
      <dgm:prSet/>
      <dgm:spPr/>
      <dgm:t>
        <a:bodyPr/>
        <a:lstStyle/>
        <a:p>
          <a:pPr rtl="0"/>
          <a:r>
            <a:rPr kumimoji="1" lang="en-US" smtClean="0"/>
            <a:t>Em</a:t>
          </a:r>
          <a:endParaRPr lang="ja-JP"/>
        </a:p>
      </dgm:t>
    </dgm:pt>
    <dgm:pt modelId="{A7689E4B-D609-4812-9880-2AFE57885C25}" type="parTrans" cxnId="{D32D89DD-CDF0-4A03-852D-748948F9B2DB}">
      <dgm:prSet/>
      <dgm:spPr/>
      <dgm:t>
        <a:bodyPr/>
        <a:lstStyle/>
        <a:p>
          <a:endParaRPr kumimoji="1" lang="ja-JP" altLang="en-US"/>
        </a:p>
      </dgm:t>
    </dgm:pt>
    <dgm:pt modelId="{7D1ECCEC-B2B4-4F04-AC93-087217C5AD73}" type="sibTrans" cxnId="{D32D89DD-CDF0-4A03-852D-748948F9B2DB}">
      <dgm:prSet/>
      <dgm:spPr/>
      <dgm:t>
        <a:bodyPr/>
        <a:lstStyle/>
        <a:p>
          <a:endParaRPr kumimoji="1" lang="ja-JP" altLang="en-US"/>
        </a:p>
      </dgm:t>
    </dgm:pt>
    <dgm:pt modelId="{B8621EEE-F5DB-4EB2-8C63-2375091AE8B2}">
      <dgm:prSet/>
      <dgm:spPr/>
      <dgm:t>
        <a:bodyPr/>
        <a:lstStyle/>
        <a:p>
          <a:pPr rtl="0"/>
          <a:r>
            <a:rPr kumimoji="1" lang="en-US" smtClean="0"/>
            <a:t>Appends “&lt;em&gt;” tag to the string.</a:t>
          </a:r>
          <a:endParaRPr lang="ja-JP"/>
        </a:p>
      </dgm:t>
    </dgm:pt>
    <dgm:pt modelId="{6EE6EC94-A67E-4E74-9187-767DB9AD418A}" type="parTrans" cxnId="{8D3DB5AC-E6B9-43E8-8E86-EE470054F091}">
      <dgm:prSet/>
      <dgm:spPr/>
      <dgm:t>
        <a:bodyPr/>
        <a:lstStyle/>
        <a:p>
          <a:endParaRPr kumimoji="1" lang="ja-JP" altLang="en-US"/>
        </a:p>
      </dgm:t>
    </dgm:pt>
    <dgm:pt modelId="{1B0FC79B-FEBA-48F6-9841-D35E77F559B6}" type="sibTrans" cxnId="{8D3DB5AC-E6B9-43E8-8E86-EE470054F091}">
      <dgm:prSet/>
      <dgm:spPr/>
      <dgm:t>
        <a:bodyPr/>
        <a:lstStyle/>
        <a:p>
          <a:endParaRPr kumimoji="1" lang="ja-JP" altLang="en-US"/>
        </a:p>
      </dgm:t>
    </dgm:pt>
    <dgm:pt modelId="{6287E28F-FE30-489C-82B0-BAC7AF646785}">
      <dgm:prSet/>
      <dgm:spPr/>
      <dgm:t>
        <a:bodyPr/>
        <a:lstStyle/>
        <a:p>
          <a:pPr rtl="0"/>
          <a:r>
            <a:rPr kumimoji="1" lang="en-US" smtClean="0"/>
            <a:t>Strong</a:t>
          </a:r>
          <a:endParaRPr lang="ja-JP"/>
        </a:p>
      </dgm:t>
    </dgm:pt>
    <dgm:pt modelId="{6277E111-91AD-40B9-9738-18BCA7A04FB4}" type="parTrans" cxnId="{766ED3DC-440B-49C0-B9CA-DB9B9FEDF839}">
      <dgm:prSet/>
      <dgm:spPr/>
      <dgm:t>
        <a:bodyPr/>
        <a:lstStyle/>
        <a:p>
          <a:endParaRPr kumimoji="1" lang="ja-JP" altLang="en-US"/>
        </a:p>
      </dgm:t>
    </dgm:pt>
    <dgm:pt modelId="{5F0F2412-C35D-4007-A8F7-44F5F5AEB366}" type="sibTrans" cxnId="{766ED3DC-440B-49C0-B9CA-DB9B9FEDF839}">
      <dgm:prSet/>
      <dgm:spPr/>
      <dgm:t>
        <a:bodyPr/>
        <a:lstStyle/>
        <a:p>
          <a:endParaRPr kumimoji="1" lang="ja-JP" altLang="en-US"/>
        </a:p>
      </dgm:t>
    </dgm:pt>
    <dgm:pt modelId="{3ABE0FDC-8168-478D-9D55-C6E466514EDE}">
      <dgm:prSet/>
      <dgm:spPr/>
      <dgm:t>
        <a:bodyPr/>
        <a:lstStyle/>
        <a:p>
          <a:pPr rtl="0"/>
          <a:r>
            <a:rPr kumimoji="1" lang="en-US" smtClean="0"/>
            <a:t>Appends “&lt;strong&gt;” tag to the string.</a:t>
          </a:r>
          <a:endParaRPr lang="ja-JP"/>
        </a:p>
      </dgm:t>
    </dgm:pt>
    <dgm:pt modelId="{4D8BE5BA-7046-4DBF-89B7-4F7828CCFC65}" type="parTrans" cxnId="{779580E2-192A-410A-8BA7-31555752685A}">
      <dgm:prSet/>
      <dgm:spPr/>
      <dgm:t>
        <a:bodyPr/>
        <a:lstStyle/>
        <a:p>
          <a:endParaRPr kumimoji="1" lang="ja-JP" altLang="en-US"/>
        </a:p>
      </dgm:t>
    </dgm:pt>
    <dgm:pt modelId="{4FFD4D2D-F88E-4D7D-9974-4D18CBD8A687}" type="sibTrans" cxnId="{779580E2-192A-410A-8BA7-31555752685A}">
      <dgm:prSet/>
      <dgm:spPr/>
      <dgm:t>
        <a:bodyPr/>
        <a:lstStyle/>
        <a:p>
          <a:endParaRPr kumimoji="1" lang="ja-JP" altLang="en-US"/>
        </a:p>
      </dgm:t>
    </dgm:pt>
    <dgm:pt modelId="{A59782D9-1080-4C40-BEB4-9C43CDC9BE4D}">
      <dgm:prSet/>
      <dgm:spPr/>
      <dgm:t>
        <a:bodyPr/>
        <a:lstStyle/>
        <a:p>
          <a:pPr rtl="0"/>
          <a:r>
            <a:rPr kumimoji="1" lang="en-US" smtClean="0"/>
            <a:t>Italic</a:t>
          </a:r>
          <a:endParaRPr lang="ja-JP"/>
        </a:p>
      </dgm:t>
    </dgm:pt>
    <dgm:pt modelId="{1F06CEA7-A6D8-4AFF-83E6-EFD70F16963C}" type="parTrans" cxnId="{1E819FF1-3908-4955-9007-E68FF50FA08B}">
      <dgm:prSet/>
      <dgm:spPr/>
      <dgm:t>
        <a:bodyPr/>
        <a:lstStyle/>
        <a:p>
          <a:endParaRPr kumimoji="1" lang="ja-JP" altLang="en-US"/>
        </a:p>
      </dgm:t>
    </dgm:pt>
    <dgm:pt modelId="{0BB18005-D19F-4BF9-AE7D-28899FEE189A}" type="sibTrans" cxnId="{1E819FF1-3908-4955-9007-E68FF50FA08B}">
      <dgm:prSet/>
      <dgm:spPr/>
      <dgm:t>
        <a:bodyPr/>
        <a:lstStyle/>
        <a:p>
          <a:endParaRPr kumimoji="1" lang="ja-JP" altLang="en-US"/>
        </a:p>
      </dgm:t>
    </dgm:pt>
    <dgm:pt modelId="{9D1A8E91-403C-4150-9CCB-B21D8D8B3ABD}">
      <dgm:prSet/>
      <dgm:spPr/>
      <dgm:t>
        <a:bodyPr/>
        <a:lstStyle/>
        <a:p>
          <a:pPr rtl="0"/>
          <a:r>
            <a:rPr kumimoji="1" lang="en-US" smtClean="0"/>
            <a:t>Appends “&lt;i&gt;” tag to the string.</a:t>
          </a:r>
          <a:endParaRPr lang="ja-JP"/>
        </a:p>
      </dgm:t>
    </dgm:pt>
    <dgm:pt modelId="{B554CE2A-F7B5-4C64-8D38-B0624E18052C}" type="parTrans" cxnId="{DA52EF04-A6BB-441D-9A7B-2E1C1995B49E}">
      <dgm:prSet/>
      <dgm:spPr/>
      <dgm:t>
        <a:bodyPr/>
        <a:lstStyle/>
        <a:p>
          <a:endParaRPr kumimoji="1" lang="ja-JP" altLang="en-US"/>
        </a:p>
      </dgm:t>
    </dgm:pt>
    <dgm:pt modelId="{081CAC76-C3F4-4E37-A1DF-3CE76D4D7DF7}" type="sibTrans" cxnId="{DA52EF04-A6BB-441D-9A7B-2E1C1995B49E}">
      <dgm:prSet/>
      <dgm:spPr/>
      <dgm:t>
        <a:bodyPr/>
        <a:lstStyle/>
        <a:p>
          <a:endParaRPr kumimoji="1" lang="ja-JP" altLang="en-US"/>
        </a:p>
      </dgm:t>
    </dgm:pt>
    <dgm:pt modelId="{616CECA2-465A-4C0D-B107-9E7758F290A0}">
      <dgm:prSet/>
      <dgm:spPr/>
      <dgm:t>
        <a:bodyPr/>
        <a:lstStyle/>
        <a:p>
          <a:pPr rtl="0"/>
          <a:r>
            <a:rPr kumimoji="1" lang="en-US" smtClean="0"/>
            <a:t>Underline</a:t>
          </a:r>
          <a:endParaRPr lang="ja-JP"/>
        </a:p>
      </dgm:t>
    </dgm:pt>
    <dgm:pt modelId="{65CA259D-384C-4352-B92A-2286822B5F30}" type="parTrans" cxnId="{7E5520C3-FF3A-4E4E-8466-EBD554F521E4}">
      <dgm:prSet/>
      <dgm:spPr/>
      <dgm:t>
        <a:bodyPr/>
        <a:lstStyle/>
        <a:p>
          <a:endParaRPr kumimoji="1" lang="ja-JP" altLang="en-US"/>
        </a:p>
      </dgm:t>
    </dgm:pt>
    <dgm:pt modelId="{6FEBAE7E-CDD6-4DDB-9539-216618F3B8EC}" type="sibTrans" cxnId="{7E5520C3-FF3A-4E4E-8466-EBD554F521E4}">
      <dgm:prSet/>
      <dgm:spPr/>
      <dgm:t>
        <a:bodyPr/>
        <a:lstStyle/>
        <a:p>
          <a:endParaRPr kumimoji="1" lang="ja-JP" altLang="en-US"/>
        </a:p>
      </dgm:t>
    </dgm:pt>
    <dgm:pt modelId="{9461C987-77B8-4B0E-80E3-A2AC70215E59}">
      <dgm:prSet/>
      <dgm:spPr/>
      <dgm:t>
        <a:bodyPr/>
        <a:lstStyle/>
        <a:p>
          <a:pPr rtl="0"/>
          <a:r>
            <a:rPr kumimoji="1" lang="en-US" smtClean="0"/>
            <a:t>Appends “&lt;u&gt;” tag to the string.</a:t>
          </a:r>
          <a:endParaRPr lang="ja-JP"/>
        </a:p>
      </dgm:t>
    </dgm:pt>
    <dgm:pt modelId="{16298023-971B-4270-BD84-E84DAFECA18A}" type="parTrans" cxnId="{F6AD7232-5335-4D38-940D-A0F7079B2230}">
      <dgm:prSet/>
      <dgm:spPr/>
      <dgm:t>
        <a:bodyPr/>
        <a:lstStyle/>
        <a:p>
          <a:endParaRPr kumimoji="1" lang="ja-JP" altLang="en-US"/>
        </a:p>
      </dgm:t>
    </dgm:pt>
    <dgm:pt modelId="{A8575823-8983-4494-AF77-9BA1AFABD506}" type="sibTrans" cxnId="{F6AD7232-5335-4D38-940D-A0F7079B2230}">
      <dgm:prSet/>
      <dgm:spPr/>
      <dgm:t>
        <a:bodyPr/>
        <a:lstStyle/>
        <a:p>
          <a:endParaRPr kumimoji="1" lang="ja-JP" altLang="en-US"/>
        </a:p>
      </dgm:t>
    </dgm:pt>
    <dgm:pt modelId="{8B907D4E-FD48-4CDC-96C2-B3275C86E898}">
      <dgm:prSet/>
      <dgm:spPr/>
      <dgm:t>
        <a:bodyPr/>
        <a:lstStyle/>
        <a:p>
          <a:pPr rtl="0"/>
          <a:r>
            <a:rPr kumimoji="1" lang="en-US" smtClean="0"/>
            <a:t>Style</a:t>
          </a:r>
          <a:endParaRPr lang="ja-JP"/>
        </a:p>
      </dgm:t>
    </dgm:pt>
    <dgm:pt modelId="{D6427B70-E9E1-4CA6-8EF3-A838EBCB5AAF}" type="parTrans" cxnId="{27A6F18A-EC7E-4841-BC1F-77CDABDD4F84}">
      <dgm:prSet/>
      <dgm:spPr/>
      <dgm:t>
        <a:bodyPr/>
        <a:lstStyle/>
        <a:p>
          <a:endParaRPr kumimoji="1" lang="ja-JP" altLang="en-US"/>
        </a:p>
      </dgm:t>
    </dgm:pt>
    <dgm:pt modelId="{36CA3563-9A03-4579-8D64-06B5B14BC0A3}" type="sibTrans" cxnId="{27A6F18A-EC7E-4841-BC1F-77CDABDD4F84}">
      <dgm:prSet/>
      <dgm:spPr/>
      <dgm:t>
        <a:bodyPr/>
        <a:lstStyle/>
        <a:p>
          <a:endParaRPr kumimoji="1" lang="ja-JP" altLang="en-US"/>
        </a:p>
      </dgm:t>
    </dgm:pt>
    <dgm:pt modelId="{44CAE3C8-DC08-46B7-89D0-47AF03195696}">
      <dgm:prSet/>
      <dgm:spPr/>
      <dgm:t>
        <a:bodyPr/>
        <a:lstStyle/>
        <a:p>
          <a:pPr rtl="0"/>
          <a:r>
            <a:rPr kumimoji="1" lang="en-US" smtClean="0"/>
            <a:t>Appends “&lt;span style&gt;” tag to the string.</a:t>
          </a:r>
          <a:endParaRPr lang="ja-JP"/>
        </a:p>
      </dgm:t>
    </dgm:pt>
    <dgm:pt modelId="{0C058B6E-D052-4BCE-857E-A970B3840144}" type="parTrans" cxnId="{C1D019C1-D6FA-4B2D-AF71-7644DC0B9D99}">
      <dgm:prSet/>
      <dgm:spPr/>
      <dgm:t>
        <a:bodyPr/>
        <a:lstStyle/>
        <a:p>
          <a:endParaRPr kumimoji="1" lang="ja-JP" altLang="en-US"/>
        </a:p>
      </dgm:t>
    </dgm:pt>
    <dgm:pt modelId="{D11E4968-85AF-4C93-9FCC-CA5FAE7BA740}" type="sibTrans" cxnId="{C1D019C1-D6FA-4B2D-AF71-7644DC0B9D99}">
      <dgm:prSet/>
      <dgm:spPr/>
      <dgm:t>
        <a:bodyPr/>
        <a:lstStyle/>
        <a:p>
          <a:endParaRPr kumimoji="1" lang="ja-JP" altLang="en-US"/>
        </a:p>
      </dgm:t>
    </dgm:pt>
    <dgm:pt modelId="{62B24978-9736-4204-A4F5-F881C798577F}" type="pres">
      <dgm:prSet presAssocID="{DF0DFBC1-CE00-4386-97C7-BA3C27492605}" presName="linear" presStyleCnt="0">
        <dgm:presLayoutVars>
          <dgm:animLvl val="lvl"/>
          <dgm:resizeHandles val="exact"/>
        </dgm:presLayoutVars>
      </dgm:prSet>
      <dgm:spPr/>
      <dgm:t>
        <a:bodyPr/>
        <a:lstStyle/>
        <a:p>
          <a:endParaRPr kumimoji="1" lang="ja-JP" altLang="en-US"/>
        </a:p>
      </dgm:t>
    </dgm:pt>
    <dgm:pt modelId="{CFF396D7-4F92-4977-86D2-D56BD38EBF27}" type="pres">
      <dgm:prSet presAssocID="{F5127453-B32B-4DEB-97DB-7C835205BF80}" presName="parentText" presStyleLbl="node1" presStyleIdx="0" presStyleCnt="6">
        <dgm:presLayoutVars>
          <dgm:chMax val="0"/>
          <dgm:bulletEnabled val="1"/>
        </dgm:presLayoutVars>
      </dgm:prSet>
      <dgm:spPr/>
      <dgm:t>
        <a:bodyPr/>
        <a:lstStyle/>
        <a:p>
          <a:endParaRPr kumimoji="1" lang="ja-JP" altLang="en-US"/>
        </a:p>
      </dgm:t>
    </dgm:pt>
    <dgm:pt modelId="{4FF114E6-EC5C-4FF4-9272-1ECD0018849D}" type="pres">
      <dgm:prSet presAssocID="{F5127453-B32B-4DEB-97DB-7C835205BF80}" presName="childText" presStyleLbl="revTx" presStyleIdx="0" presStyleCnt="6">
        <dgm:presLayoutVars>
          <dgm:bulletEnabled val="1"/>
        </dgm:presLayoutVars>
      </dgm:prSet>
      <dgm:spPr/>
      <dgm:t>
        <a:bodyPr/>
        <a:lstStyle/>
        <a:p>
          <a:endParaRPr kumimoji="1" lang="ja-JP" altLang="en-US"/>
        </a:p>
      </dgm:t>
    </dgm:pt>
    <dgm:pt modelId="{DC492132-A18C-47EE-95D4-857D7B618463}" type="pres">
      <dgm:prSet presAssocID="{5FDFACAB-830D-4D1E-8EC6-FFC23CB6E5F3}" presName="parentText" presStyleLbl="node1" presStyleIdx="1" presStyleCnt="6">
        <dgm:presLayoutVars>
          <dgm:chMax val="0"/>
          <dgm:bulletEnabled val="1"/>
        </dgm:presLayoutVars>
      </dgm:prSet>
      <dgm:spPr/>
      <dgm:t>
        <a:bodyPr/>
        <a:lstStyle/>
        <a:p>
          <a:endParaRPr kumimoji="1" lang="ja-JP" altLang="en-US"/>
        </a:p>
      </dgm:t>
    </dgm:pt>
    <dgm:pt modelId="{AA345789-4643-466F-949D-58B5D1D48C85}" type="pres">
      <dgm:prSet presAssocID="{5FDFACAB-830D-4D1E-8EC6-FFC23CB6E5F3}" presName="childText" presStyleLbl="revTx" presStyleIdx="1" presStyleCnt="6">
        <dgm:presLayoutVars>
          <dgm:bulletEnabled val="1"/>
        </dgm:presLayoutVars>
      </dgm:prSet>
      <dgm:spPr/>
      <dgm:t>
        <a:bodyPr/>
        <a:lstStyle/>
        <a:p>
          <a:endParaRPr kumimoji="1" lang="ja-JP" altLang="en-US"/>
        </a:p>
      </dgm:t>
    </dgm:pt>
    <dgm:pt modelId="{C44D3BF6-F157-4066-A280-BED2AAA3D520}" type="pres">
      <dgm:prSet presAssocID="{6287E28F-FE30-489C-82B0-BAC7AF646785}" presName="parentText" presStyleLbl="node1" presStyleIdx="2" presStyleCnt="6">
        <dgm:presLayoutVars>
          <dgm:chMax val="0"/>
          <dgm:bulletEnabled val="1"/>
        </dgm:presLayoutVars>
      </dgm:prSet>
      <dgm:spPr/>
      <dgm:t>
        <a:bodyPr/>
        <a:lstStyle/>
        <a:p>
          <a:endParaRPr kumimoji="1" lang="ja-JP" altLang="en-US"/>
        </a:p>
      </dgm:t>
    </dgm:pt>
    <dgm:pt modelId="{45D066AF-27E7-4615-AC36-C44BF5A9A409}" type="pres">
      <dgm:prSet presAssocID="{6287E28F-FE30-489C-82B0-BAC7AF646785}" presName="childText" presStyleLbl="revTx" presStyleIdx="2" presStyleCnt="6">
        <dgm:presLayoutVars>
          <dgm:bulletEnabled val="1"/>
        </dgm:presLayoutVars>
      </dgm:prSet>
      <dgm:spPr/>
      <dgm:t>
        <a:bodyPr/>
        <a:lstStyle/>
        <a:p>
          <a:endParaRPr kumimoji="1" lang="ja-JP" altLang="en-US"/>
        </a:p>
      </dgm:t>
    </dgm:pt>
    <dgm:pt modelId="{A7BCE2F3-81D8-4B40-BE41-CD67EE459FFE}" type="pres">
      <dgm:prSet presAssocID="{A59782D9-1080-4C40-BEB4-9C43CDC9BE4D}" presName="parentText" presStyleLbl="node1" presStyleIdx="3" presStyleCnt="6">
        <dgm:presLayoutVars>
          <dgm:chMax val="0"/>
          <dgm:bulletEnabled val="1"/>
        </dgm:presLayoutVars>
      </dgm:prSet>
      <dgm:spPr/>
      <dgm:t>
        <a:bodyPr/>
        <a:lstStyle/>
        <a:p>
          <a:endParaRPr kumimoji="1" lang="ja-JP" altLang="en-US"/>
        </a:p>
      </dgm:t>
    </dgm:pt>
    <dgm:pt modelId="{0C8B18BA-9598-45D5-BAD0-3C2E9D757F19}" type="pres">
      <dgm:prSet presAssocID="{A59782D9-1080-4C40-BEB4-9C43CDC9BE4D}" presName="childText" presStyleLbl="revTx" presStyleIdx="3" presStyleCnt="6">
        <dgm:presLayoutVars>
          <dgm:bulletEnabled val="1"/>
        </dgm:presLayoutVars>
      </dgm:prSet>
      <dgm:spPr/>
      <dgm:t>
        <a:bodyPr/>
        <a:lstStyle/>
        <a:p>
          <a:endParaRPr kumimoji="1" lang="ja-JP" altLang="en-US"/>
        </a:p>
      </dgm:t>
    </dgm:pt>
    <dgm:pt modelId="{034CFBF3-26A3-416E-9257-A4FC82E8CFFF}" type="pres">
      <dgm:prSet presAssocID="{616CECA2-465A-4C0D-B107-9E7758F290A0}" presName="parentText" presStyleLbl="node1" presStyleIdx="4" presStyleCnt="6">
        <dgm:presLayoutVars>
          <dgm:chMax val="0"/>
          <dgm:bulletEnabled val="1"/>
        </dgm:presLayoutVars>
      </dgm:prSet>
      <dgm:spPr/>
      <dgm:t>
        <a:bodyPr/>
        <a:lstStyle/>
        <a:p>
          <a:endParaRPr kumimoji="1" lang="ja-JP" altLang="en-US"/>
        </a:p>
      </dgm:t>
    </dgm:pt>
    <dgm:pt modelId="{334887B7-A2C4-4614-95BF-D10100616E69}" type="pres">
      <dgm:prSet presAssocID="{616CECA2-465A-4C0D-B107-9E7758F290A0}" presName="childText" presStyleLbl="revTx" presStyleIdx="4" presStyleCnt="6">
        <dgm:presLayoutVars>
          <dgm:bulletEnabled val="1"/>
        </dgm:presLayoutVars>
      </dgm:prSet>
      <dgm:spPr/>
      <dgm:t>
        <a:bodyPr/>
        <a:lstStyle/>
        <a:p>
          <a:endParaRPr kumimoji="1" lang="ja-JP" altLang="en-US"/>
        </a:p>
      </dgm:t>
    </dgm:pt>
    <dgm:pt modelId="{D1A3B206-8F6E-4DF6-8C85-D7100C6D9B6B}" type="pres">
      <dgm:prSet presAssocID="{8B907D4E-FD48-4CDC-96C2-B3275C86E898}" presName="parentText" presStyleLbl="node1" presStyleIdx="5" presStyleCnt="6">
        <dgm:presLayoutVars>
          <dgm:chMax val="0"/>
          <dgm:bulletEnabled val="1"/>
        </dgm:presLayoutVars>
      </dgm:prSet>
      <dgm:spPr/>
      <dgm:t>
        <a:bodyPr/>
        <a:lstStyle/>
        <a:p>
          <a:endParaRPr kumimoji="1" lang="ja-JP" altLang="en-US"/>
        </a:p>
      </dgm:t>
    </dgm:pt>
    <dgm:pt modelId="{43BC5FF2-8992-44EA-AB19-DD05D743ACD8}" type="pres">
      <dgm:prSet presAssocID="{8B907D4E-FD48-4CDC-96C2-B3275C86E898}" presName="childText" presStyleLbl="revTx" presStyleIdx="5" presStyleCnt="6">
        <dgm:presLayoutVars>
          <dgm:bulletEnabled val="1"/>
        </dgm:presLayoutVars>
      </dgm:prSet>
      <dgm:spPr/>
      <dgm:t>
        <a:bodyPr/>
        <a:lstStyle/>
        <a:p>
          <a:endParaRPr kumimoji="1" lang="ja-JP" altLang="en-US"/>
        </a:p>
      </dgm:t>
    </dgm:pt>
  </dgm:ptLst>
  <dgm:cxnLst>
    <dgm:cxn modelId="{779580E2-192A-410A-8BA7-31555752685A}" srcId="{6287E28F-FE30-489C-82B0-BAC7AF646785}" destId="{3ABE0FDC-8168-478D-9D55-C6E466514EDE}" srcOrd="0" destOrd="0" parTransId="{4D8BE5BA-7046-4DBF-89B7-4F7828CCFC65}" sibTransId="{4FFD4D2D-F88E-4D7D-9974-4D18CBD8A687}"/>
    <dgm:cxn modelId="{8D3DB5AC-E6B9-43E8-8E86-EE470054F091}" srcId="{5FDFACAB-830D-4D1E-8EC6-FFC23CB6E5F3}" destId="{B8621EEE-F5DB-4EB2-8C63-2375091AE8B2}" srcOrd="0" destOrd="0" parTransId="{6EE6EC94-A67E-4E74-9187-767DB9AD418A}" sibTransId="{1B0FC79B-FEBA-48F6-9841-D35E77F559B6}"/>
    <dgm:cxn modelId="{DA52EF04-A6BB-441D-9A7B-2E1C1995B49E}" srcId="{A59782D9-1080-4C40-BEB4-9C43CDC9BE4D}" destId="{9D1A8E91-403C-4150-9CCB-B21D8D8B3ABD}" srcOrd="0" destOrd="0" parTransId="{B554CE2A-F7B5-4C64-8D38-B0624E18052C}" sibTransId="{081CAC76-C3F4-4E37-A1DF-3CE76D4D7DF7}"/>
    <dgm:cxn modelId="{6578974D-ADC0-4C68-9525-93B77C49D631}" type="presOf" srcId="{3ABE0FDC-8168-478D-9D55-C6E466514EDE}" destId="{45D066AF-27E7-4615-AC36-C44BF5A9A409}" srcOrd="0" destOrd="0" presId="urn:microsoft.com/office/officeart/2005/8/layout/vList2"/>
    <dgm:cxn modelId="{27A6F18A-EC7E-4841-BC1F-77CDABDD4F84}" srcId="{DF0DFBC1-CE00-4386-97C7-BA3C27492605}" destId="{8B907D4E-FD48-4CDC-96C2-B3275C86E898}" srcOrd="5" destOrd="0" parTransId="{D6427B70-E9E1-4CA6-8EF3-A838EBCB5AAF}" sibTransId="{36CA3563-9A03-4579-8D64-06B5B14BC0A3}"/>
    <dgm:cxn modelId="{F6AD7232-5335-4D38-940D-A0F7079B2230}" srcId="{616CECA2-465A-4C0D-B107-9E7758F290A0}" destId="{9461C987-77B8-4B0E-80E3-A2AC70215E59}" srcOrd="0" destOrd="0" parTransId="{16298023-971B-4270-BD84-E84DAFECA18A}" sibTransId="{A8575823-8983-4494-AF77-9BA1AFABD506}"/>
    <dgm:cxn modelId="{8E181ED1-A84D-467E-95AC-D6C13B5239F0}" type="presOf" srcId="{B8621EEE-F5DB-4EB2-8C63-2375091AE8B2}" destId="{AA345789-4643-466F-949D-58B5D1D48C85}" srcOrd="0" destOrd="0" presId="urn:microsoft.com/office/officeart/2005/8/layout/vList2"/>
    <dgm:cxn modelId="{7994AE87-A8B5-42B2-8189-883356A74DC6}" srcId="{F5127453-B32B-4DEB-97DB-7C835205BF80}" destId="{C410800F-285F-4F23-9017-7C6A6483B0DD}" srcOrd="0" destOrd="0" parTransId="{4263454C-5F1B-4B9B-8276-32FDD300F709}" sibTransId="{7FC1627B-6997-4BE5-810E-CBACD8E60821}"/>
    <dgm:cxn modelId="{40E8B52E-0B7D-469A-A532-03528F579A27}" type="presOf" srcId="{5FDFACAB-830D-4D1E-8EC6-FFC23CB6E5F3}" destId="{DC492132-A18C-47EE-95D4-857D7B618463}" srcOrd="0" destOrd="0" presId="urn:microsoft.com/office/officeart/2005/8/layout/vList2"/>
    <dgm:cxn modelId="{4748F536-D1CA-45FE-A48F-FC8D895A1466}" type="presOf" srcId="{DF0DFBC1-CE00-4386-97C7-BA3C27492605}" destId="{62B24978-9736-4204-A4F5-F881C798577F}" srcOrd="0" destOrd="0" presId="urn:microsoft.com/office/officeart/2005/8/layout/vList2"/>
    <dgm:cxn modelId="{F535C88F-8EBD-497A-B3AF-A49AC2D43878}" type="presOf" srcId="{44CAE3C8-DC08-46B7-89D0-47AF03195696}" destId="{43BC5FF2-8992-44EA-AB19-DD05D743ACD8}" srcOrd="0" destOrd="0" presId="urn:microsoft.com/office/officeart/2005/8/layout/vList2"/>
    <dgm:cxn modelId="{D7E8B25E-D03B-4DDF-9CEF-E6EDA873C36E}" type="presOf" srcId="{F5127453-B32B-4DEB-97DB-7C835205BF80}" destId="{CFF396D7-4F92-4977-86D2-D56BD38EBF27}" srcOrd="0" destOrd="0" presId="urn:microsoft.com/office/officeart/2005/8/layout/vList2"/>
    <dgm:cxn modelId="{AF6CF568-51D5-419B-892A-0ADA7BA14EA6}" type="presOf" srcId="{616CECA2-465A-4C0D-B107-9E7758F290A0}" destId="{034CFBF3-26A3-416E-9257-A4FC82E8CFFF}" srcOrd="0" destOrd="0" presId="urn:microsoft.com/office/officeart/2005/8/layout/vList2"/>
    <dgm:cxn modelId="{7E5520C3-FF3A-4E4E-8466-EBD554F521E4}" srcId="{DF0DFBC1-CE00-4386-97C7-BA3C27492605}" destId="{616CECA2-465A-4C0D-B107-9E7758F290A0}" srcOrd="4" destOrd="0" parTransId="{65CA259D-384C-4352-B92A-2286822B5F30}" sibTransId="{6FEBAE7E-CDD6-4DDB-9539-216618F3B8EC}"/>
    <dgm:cxn modelId="{F53C78B3-6C9F-4185-A6AE-5D78C387DDD2}" type="presOf" srcId="{8B907D4E-FD48-4CDC-96C2-B3275C86E898}" destId="{D1A3B206-8F6E-4DF6-8C85-D7100C6D9B6B}" srcOrd="0" destOrd="0" presId="urn:microsoft.com/office/officeart/2005/8/layout/vList2"/>
    <dgm:cxn modelId="{766ED3DC-440B-49C0-B9CA-DB9B9FEDF839}" srcId="{DF0DFBC1-CE00-4386-97C7-BA3C27492605}" destId="{6287E28F-FE30-489C-82B0-BAC7AF646785}" srcOrd="2" destOrd="0" parTransId="{6277E111-91AD-40B9-9738-18BCA7A04FB4}" sibTransId="{5F0F2412-C35D-4007-A8F7-44F5F5AEB366}"/>
    <dgm:cxn modelId="{1E819FF1-3908-4955-9007-E68FF50FA08B}" srcId="{DF0DFBC1-CE00-4386-97C7-BA3C27492605}" destId="{A59782D9-1080-4C40-BEB4-9C43CDC9BE4D}" srcOrd="3" destOrd="0" parTransId="{1F06CEA7-A6D8-4AFF-83E6-EFD70F16963C}" sibTransId="{0BB18005-D19F-4BF9-AE7D-28899FEE189A}"/>
    <dgm:cxn modelId="{4C56F634-7B5B-4A78-A507-1507D83AB96C}" type="presOf" srcId="{6287E28F-FE30-489C-82B0-BAC7AF646785}" destId="{C44D3BF6-F157-4066-A280-BED2AAA3D520}" srcOrd="0" destOrd="0" presId="urn:microsoft.com/office/officeart/2005/8/layout/vList2"/>
    <dgm:cxn modelId="{29D864FC-35FE-45B7-B3F8-955E5A005157}" srcId="{DF0DFBC1-CE00-4386-97C7-BA3C27492605}" destId="{F5127453-B32B-4DEB-97DB-7C835205BF80}" srcOrd="0" destOrd="0" parTransId="{22B98358-FD9A-411A-8A3F-3B02B582D2EF}" sibTransId="{8F2706CF-0F76-4EAB-9E12-61061EE6EAEA}"/>
    <dgm:cxn modelId="{4EFAF107-D322-4665-8E16-9D42511E7E68}" type="presOf" srcId="{C410800F-285F-4F23-9017-7C6A6483B0DD}" destId="{4FF114E6-EC5C-4FF4-9272-1ECD0018849D}" srcOrd="0" destOrd="0" presId="urn:microsoft.com/office/officeart/2005/8/layout/vList2"/>
    <dgm:cxn modelId="{D32D89DD-CDF0-4A03-852D-748948F9B2DB}" srcId="{DF0DFBC1-CE00-4386-97C7-BA3C27492605}" destId="{5FDFACAB-830D-4D1E-8EC6-FFC23CB6E5F3}" srcOrd="1" destOrd="0" parTransId="{A7689E4B-D609-4812-9880-2AFE57885C25}" sibTransId="{7D1ECCEC-B2B4-4F04-AC93-087217C5AD73}"/>
    <dgm:cxn modelId="{DD07522C-57DB-44C9-B9F1-819A59E2935F}" type="presOf" srcId="{A59782D9-1080-4C40-BEB4-9C43CDC9BE4D}" destId="{A7BCE2F3-81D8-4B40-BE41-CD67EE459FFE}" srcOrd="0" destOrd="0" presId="urn:microsoft.com/office/officeart/2005/8/layout/vList2"/>
    <dgm:cxn modelId="{C1D019C1-D6FA-4B2D-AF71-7644DC0B9D99}" srcId="{8B907D4E-FD48-4CDC-96C2-B3275C86E898}" destId="{44CAE3C8-DC08-46B7-89D0-47AF03195696}" srcOrd="0" destOrd="0" parTransId="{0C058B6E-D052-4BCE-857E-A970B3840144}" sibTransId="{D11E4968-85AF-4C93-9FCC-CA5FAE7BA740}"/>
    <dgm:cxn modelId="{CAF30B10-BDB6-4429-9FAC-97D9D95CD2FA}" type="presOf" srcId="{9D1A8E91-403C-4150-9CCB-B21D8D8B3ABD}" destId="{0C8B18BA-9598-45D5-BAD0-3C2E9D757F19}" srcOrd="0" destOrd="0" presId="urn:microsoft.com/office/officeart/2005/8/layout/vList2"/>
    <dgm:cxn modelId="{AC6C1CB6-61AE-4A4B-93D7-9FABCE3958E0}" type="presOf" srcId="{9461C987-77B8-4B0E-80E3-A2AC70215E59}" destId="{334887B7-A2C4-4614-95BF-D10100616E69}" srcOrd="0" destOrd="0" presId="urn:microsoft.com/office/officeart/2005/8/layout/vList2"/>
    <dgm:cxn modelId="{EB91B1DF-62A3-44B0-A33B-4271FD71CE3B}" type="presParOf" srcId="{62B24978-9736-4204-A4F5-F881C798577F}" destId="{CFF396D7-4F92-4977-86D2-D56BD38EBF27}" srcOrd="0" destOrd="0" presId="urn:microsoft.com/office/officeart/2005/8/layout/vList2"/>
    <dgm:cxn modelId="{1D71C0EC-E6F0-4447-8C6D-8968ACB3735A}" type="presParOf" srcId="{62B24978-9736-4204-A4F5-F881C798577F}" destId="{4FF114E6-EC5C-4FF4-9272-1ECD0018849D}" srcOrd="1" destOrd="0" presId="urn:microsoft.com/office/officeart/2005/8/layout/vList2"/>
    <dgm:cxn modelId="{B8147009-AB98-43E2-9ABF-95515837F205}" type="presParOf" srcId="{62B24978-9736-4204-A4F5-F881C798577F}" destId="{DC492132-A18C-47EE-95D4-857D7B618463}" srcOrd="2" destOrd="0" presId="urn:microsoft.com/office/officeart/2005/8/layout/vList2"/>
    <dgm:cxn modelId="{CDDBE56E-B8F9-4D3E-ADE4-3C9B4EAD74B4}" type="presParOf" srcId="{62B24978-9736-4204-A4F5-F881C798577F}" destId="{AA345789-4643-466F-949D-58B5D1D48C85}" srcOrd="3" destOrd="0" presId="urn:microsoft.com/office/officeart/2005/8/layout/vList2"/>
    <dgm:cxn modelId="{9BBE93A8-5FDC-4E9E-8FF5-46CFC3D8BE49}" type="presParOf" srcId="{62B24978-9736-4204-A4F5-F881C798577F}" destId="{C44D3BF6-F157-4066-A280-BED2AAA3D520}" srcOrd="4" destOrd="0" presId="urn:microsoft.com/office/officeart/2005/8/layout/vList2"/>
    <dgm:cxn modelId="{B5D45742-F850-4888-8E13-9398D9C9044F}" type="presParOf" srcId="{62B24978-9736-4204-A4F5-F881C798577F}" destId="{45D066AF-27E7-4615-AC36-C44BF5A9A409}" srcOrd="5" destOrd="0" presId="urn:microsoft.com/office/officeart/2005/8/layout/vList2"/>
    <dgm:cxn modelId="{C9A8F6F1-E2E6-4D41-8DE2-127A6F3E62FE}" type="presParOf" srcId="{62B24978-9736-4204-A4F5-F881C798577F}" destId="{A7BCE2F3-81D8-4B40-BE41-CD67EE459FFE}" srcOrd="6" destOrd="0" presId="urn:microsoft.com/office/officeart/2005/8/layout/vList2"/>
    <dgm:cxn modelId="{3130007C-F20E-41D1-95A2-D6DDB4D41CFB}" type="presParOf" srcId="{62B24978-9736-4204-A4F5-F881C798577F}" destId="{0C8B18BA-9598-45D5-BAD0-3C2E9D757F19}" srcOrd="7" destOrd="0" presId="urn:microsoft.com/office/officeart/2005/8/layout/vList2"/>
    <dgm:cxn modelId="{CBA01FA6-D503-4E9E-9107-0334153AB353}" type="presParOf" srcId="{62B24978-9736-4204-A4F5-F881C798577F}" destId="{034CFBF3-26A3-416E-9257-A4FC82E8CFFF}" srcOrd="8" destOrd="0" presId="urn:microsoft.com/office/officeart/2005/8/layout/vList2"/>
    <dgm:cxn modelId="{51012E7B-DE81-4EB0-893C-71E8571A9847}" type="presParOf" srcId="{62B24978-9736-4204-A4F5-F881C798577F}" destId="{334887B7-A2C4-4614-95BF-D10100616E69}" srcOrd="9" destOrd="0" presId="urn:microsoft.com/office/officeart/2005/8/layout/vList2"/>
    <dgm:cxn modelId="{EB2AAB65-9969-418A-862E-E6D71EB3CFAB}" type="presParOf" srcId="{62B24978-9736-4204-A4F5-F881C798577F}" destId="{D1A3B206-8F6E-4DF6-8C85-D7100C6D9B6B}" srcOrd="10" destOrd="0" presId="urn:microsoft.com/office/officeart/2005/8/layout/vList2"/>
    <dgm:cxn modelId="{2E827E77-7B94-47B0-A5D6-259F194DB3AC}" type="presParOf" srcId="{62B24978-9736-4204-A4F5-F881C798577F}" destId="{43BC5FF2-8992-44EA-AB19-DD05D743ACD8}" srcOrd="1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977E26-C3E1-44F6-A47B-989D5ABF3553}">
      <dsp:nvSpPr>
        <dsp:cNvPr id="0" name=""/>
        <dsp:cNvSpPr/>
      </dsp:nvSpPr>
      <dsp:spPr>
        <a:xfrm rot="5400000">
          <a:off x="5188114" y="-2050719"/>
          <a:ext cx="997820" cy="5352494"/>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rtl="0">
            <a:lnSpc>
              <a:spcPct val="90000"/>
            </a:lnSpc>
            <a:spcBef>
              <a:spcPct val="0"/>
            </a:spcBef>
            <a:spcAft>
              <a:spcPct val="15000"/>
            </a:spcAft>
            <a:buChar char="••"/>
          </a:pPr>
          <a:r>
            <a:rPr kumimoji="1" lang="en-US" altLang="ja-JP" sz="1900" kern="1200" dirty="0" smtClean="0">
              <a:solidFill>
                <a:schemeClr val="tx1"/>
              </a:solidFill>
            </a:rPr>
            <a:t>End-user computing environment shifts from PC to smart terminals</a:t>
          </a:r>
          <a:endParaRPr kumimoji="1" lang="en-US" sz="1900" kern="1200" dirty="0">
            <a:solidFill>
              <a:schemeClr val="tx1"/>
            </a:solidFill>
          </a:endParaRPr>
        </a:p>
      </dsp:txBody>
      <dsp:txXfrm rot="-5400000">
        <a:off x="3010777" y="175328"/>
        <a:ext cx="5303784" cy="900400"/>
      </dsp:txXfrm>
    </dsp:sp>
    <dsp:sp modelId="{B62A0778-4207-43DC-966F-EEDE98679849}">
      <dsp:nvSpPr>
        <dsp:cNvPr id="0" name=""/>
        <dsp:cNvSpPr/>
      </dsp:nvSpPr>
      <dsp:spPr>
        <a:xfrm>
          <a:off x="0" y="1889"/>
          <a:ext cx="3010777" cy="124727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rtl="0">
            <a:lnSpc>
              <a:spcPct val="90000"/>
            </a:lnSpc>
            <a:spcBef>
              <a:spcPct val="0"/>
            </a:spcBef>
            <a:spcAft>
              <a:spcPct val="35000"/>
            </a:spcAft>
          </a:pPr>
          <a:r>
            <a:rPr kumimoji="1" lang="en-US" altLang="ja-JP" sz="2000" kern="1200" dirty="0" smtClean="0">
              <a:solidFill>
                <a:schemeClr val="tx1"/>
              </a:solidFill>
            </a:rPr>
            <a:t>Smart Phone</a:t>
          </a:r>
        </a:p>
        <a:p>
          <a:pPr lvl="0" algn="ctr" defTabSz="889000" rtl="0">
            <a:lnSpc>
              <a:spcPct val="90000"/>
            </a:lnSpc>
            <a:spcBef>
              <a:spcPct val="0"/>
            </a:spcBef>
            <a:spcAft>
              <a:spcPct val="35000"/>
            </a:spcAft>
          </a:pPr>
          <a:r>
            <a:rPr kumimoji="1" lang="en-US" sz="2000" kern="1200" dirty="0" smtClean="0">
              <a:solidFill>
                <a:schemeClr val="tx1"/>
              </a:solidFill>
            </a:rPr>
            <a:t>(Hardware Platform)</a:t>
          </a:r>
          <a:endParaRPr kumimoji="1" lang="en-US" sz="2000" kern="1200" dirty="0">
            <a:solidFill>
              <a:schemeClr val="tx1"/>
            </a:solidFill>
          </a:endParaRPr>
        </a:p>
      </dsp:txBody>
      <dsp:txXfrm>
        <a:off x="60887" y="62776"/>
        <a:ext cx="2889003" cy="1125501"/>
      </dsp:txXfrm>
    </dsp:sp>
    <dsp:sp modelId="{887823C0-6D05-4886-B675-B62ADC5D60FE}">
      <dsp:nvSpPr>
        <dsp:cNvPr id="0" name=""/>
        <dsp:cNvSpPr/>
      </dsp:nvSpPr>
      <dsp:spPr>
        <a:xfrm rot="5400000">
          <a:off x="5188114" y="-741080"/>
          <a:ext cx="997820" cy="5352494"/>
        </a:xfrm>
        <a:prstGeom prst="round2SameRect">
          <a:avLst/>
        </a:prstGeom>
        <a:solidFill>
          <a:schemeClr val="accent2">
            <a:tint val="40000"/>
            <a:alpha val="90000"/>
            <a:hueOff val="-424614"/>
            <a:satOff val="-37673"/>
            <a:lumOff val="-385"/>
            <a:alphaOff val="0"/>
          </a:schemeClr>
        </a:solidFill>
        <a:ln w="12700" cap="flat" cmpd="sng" algn="ctr">
          <a:solidFill>
            <a:schemeClr val="accent2">
              <a:tint val="40000"/>
              <a:alpha val="90000"/>
              <a:hueOff val="-424614"/>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rtl="0">
            <a:lnSpc>
              <a:spcPct val="90000"/>
            </a:lnSpc>
            <a:spcBef>
              <a:spcPct val="0"/>
            </a:spcBef>
            <a:spcAft>
              <a:spcPct val="15000"/>
            </a:spcAft>
            <a:buChar char="••"/>
          </a:pPr>
          <a:r>
            <a:rPr kumimoji="1" lang="en-US" sz="1900" kern="1200" dirty="0" smtClean="0">
              <a:solidFill>
                <a:schemeClr val="tx1"/>
              </a:solidFill>
            </a:rPr>
            <a:t>An interactive web environment = the spread of web applications</a:t>
          </a:r>
          <a:endParaRPr kumimoji="1" lang="en-US" sz="1900" kern="1200" dirty="0">
            <a:solidFill>
              <a:schemeClr val="tx1"/>
            </a:solidFill>
          </a:endParaRPr>
        </a:p>
      </dsp:txBody>
      <dsp:txXfrm rot="-5400000">
        <a:off x="3010777" y="1484967"/>
        <a:ext cx="5303784" cy="900400"/>
      </dsp:txXfrm>
    </dsp:sp>
    <dsp:sp modelId="{92A0DBE1-233A-4CFC-92B1-CB6B86028A28}">
      <dsp:nvSpPr>
        <dsp:cNvPr id="0" name=""/>
        <dsp:cNvSpPr/>
      </dsp:nvSpPr>
      <dsp:spPr>
        <a:xfrm>
          <a:off x="0" y="1311528"/>
          <a:ext cx="3010777" cy="1247275"/>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rtl="0">
            <a:lnSpc>
              <a:spcPct val="90000"/>
            </a:lnSpc>
            <a:spcBef>
              <a:spcPct val="0"/>
            </a:spcBef>
            <a:spcAft>
              <a:spcPct val="35000"/>
            </a:spcAft>
          </a:pPr>
          <a:r>
            <a:rPr kumimoji="1" lang="en-US" altLang="ja-JP" sz="2000" kern="1200" dirty="0" smtClean="0">
              <a:solidFill>
                <a:schemeClr val="tx1"/>
              </a:solidFill>
            </a:rPr>
            <a:t>HTML5 +</a:t>
          </a:r>
        </a:p>
        <a:p>
          <a:pPr lvl="0" algn="ctr" defTabSz="889000" rtl="0">
            <a:lnSpc>
              <a:spcPct val="90000"/>
            </a:lnSpc>
            <a:spcBef>
              <a:spcPct val="0"/>
            </a:spcBef>
            <a:spcAft>
              <a:spcPct val="35000"/>
            </a:spcAft>
          </a:pPr>
          <a:r>
            <a:rPr kumimoji="1" lang="en-US" altLang="ja-JP" sz="2000" kern="1200" dirty="0" smtClean="0">
              <a:solidFill>
                <a:schemeClr val="tx1"/>
              </a:solidFill>
            </a:rPr>
            <a:t>JavaScript + CSS3</a:t>
          </a:r>
        </a:p>
        <a:p>
          <a:pPr lvl="0" algn="ctr" defTabSz="889000" rtl="0">
            <a:lnSpc>
              <a:spcPct val="90000"/>
            </a:lnSpc>
            <a:spcBef>
              <a:spcPct val="0"/>
            </a:spcBef>
            <a:spcAft>
              <a:spcPct val="35000"/>
            </a:spcAft>
          </a:pPr>
          <a:r>
            <a:rPr kumimoji="1" lang="en-US" sz="2000" kern="1200" dirty="0" smtClean="0">
              <a:solidFill>
                <a:schemeClr val="tx1"/>
              </a:solidFill>
            </a:rPr>
            <a:t>(Software Platform)</a:t>
          </a:r>
          <a:endParaRPr kumimoji="1" lang="en-US" sz="2000" kern="1200" dirty="0">
            <a:solidFill>
              <a:schemeClr val="tx1"/>
            </a:solidFill>
          </a:endParaRPr>
        </a:p>
      </dsp:txBody>
      <dsp:txXfrm>
        <a:off x="60887" y="1372415"/>
        <a:ext cx="2889003" cy="1125501"/>
      </dsp:txXfrm>
    </dsp:sp>
    <dsp:sp modelId="{5C0728F8-70B9-4D3F-9A5A-4ABEDF722077}">
      <dsp:nvSpPr>
        <dsp:cNvPr id="0" name=""/>
        <dsp:cNvSpPr/>
      </dsp:nvSpPr>
      <dsp:spPr>
        <a:xfrm rot="5400000">
          <a:off x="5188114" y="568558"/>
          <a:ext cx="997820" cy="5352494"/>
        </a:xfrm>
        <a:prstGeom prst="round2SameRect">
          <a:avLst/>
        </a:prstGeom>
        <a:solidFill>
          <a:schemeClr val="accent2">
            <a:tint val="40000"/>
            <a:alpha val="90000"/>
            <a:hueOff val="-849227"/>
            <a:satOff val="-75346"/>
            <a:lumOff val="-769"/>
            <a:alphaOff val="0"/>
          </a:schemeClr>
        </a:solidFill>
        <a:ln w="12700" cap="flat" cmpd="sng" algn="ctr">
          <a:solidFill>
            <a:schemeClr val="accent2">
              <a:tint val="40000"/>
              <a:alpha val="90000"/>
              <a:hueOff val="-849227"/>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rtl="0">
            <a:lnSpc>
              <a:spcPct val="90000"/>
            </a:lnSpc>
            <a:spcBef>
              <a:spcPct val="0"/>
            </a:spcBef>
            <a:spcAft>
              <a:spcPct val="15000"/>
            </a:spcAft>
            <a:buChar char="••"/>
          </a:pPr>
          <a:r>
            <a:rPr kumimoji="1" lang="en-US" altLang="ja-JP" sz="1900" kern="1200" dirty="0" smtClean="0">
              <a:solidFill>
                <a:schemeClr val="tx1"/>
              </a:solidFill>
            </a:rPr>
            <a:t>Massively parallel computing due to GPGPU, which is 200 times faster than traditional CPU, revolutionizes multimedia data processing</a:t>
          </a:r>
          <a:endParaRPr kumimoji="1" lang="ja-JP" sz="1900" kern="1200" dirty="0">
            <a:solidFill>
              <a:schemeClr val="tx1"/>
            </a:solidFill>
          </a:endParaRPr>
        </a:p>
      </dsp:txBody>
      <dsp:txXfrm rot="-5400000">
        <a:off x="3010777" y="2794605"/>
        <a:ext cx="5303784" cy="900400"/>
      </dsp:txXfrm>
    </dsp:sp>
    <dsp:sp modelId="{DA48E964-5B0D-41A2-A3B8-D1355BF1A010}">
      <dsp:nvSpPr>
        <dsp:cNvPr id="0" name=""/>
        <dsp:cNvSpPr/>
      </dsp:nvSpPr>
      <dsp:spPr>
        <a:xfrm>
          <a:off x="0" y="2621167"/>
          <a:ext cx="3010777" cy="1247275"/>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rtl="0">
            <a:lnSpc>
              <a:spcPct val="90000"/>
            </a:lnSpc>
            <a:spcBef>
              <a:spcPct val="0"/>
            </a:spcBef>
            <a:spcAft>
              <a:spcPct val="35000"/>
            </a:spcAft>
          </a:pPr>
          <a:r>
            <a:rPr kumimoji="1" lang="en-US" altLang="ja-JP" sz="2000" kern="1200" dirty="0" smtClean="0">
              <a:solidFill>
                <a:schemeClr val="tx1"/>
              </a:solidFill>
            </a:rPr>
            <a:t>GPGPU &amp; FPGA</a:t>
          </a:r>
        </a:p>
        <a:p>
          <a:pPr lvl="0" algn="ctr" defTabSz="889000" rtl="0">
            <a:lnSpc>
              <a:spcPct val="90000"/>
            </a:lnSpc>
            <a:spcBef>
              <a:spcPct val="0"/>
            </a:spcBef>
            <a:spcAft>
              <a:spcPct val="35000"/>
            </a:spcAft>
          </a:pPr>
          <a:r>
            <a:rPr kumimoji="1" lang="en-US" sz="2000" kern="1200" dirty="0" smtClean="0">
              <a:solidFill>
                <a:schemeClr val="tx1"/>
              </a:solidFill>
            </a:rPr>
            <a:t>(Non-CPU Hardware)</a:t>
          </a:r>
          <a:endParaRPr kumimoji="1" lang="en-US" sz="2000" kern="1200" dirty="0">
            <a:solidFill>
              <a:schemeClr val="tx1"/>
            </a:solidFill>
          </a:endParaRPr>
        </a:p>
      </dsp:txBody>
      <dsp:txXfrm>
        <a:off x="60887" y="2682054"/>
        <a:ext cx="2889003" cy="112550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4A3465-C18F-4305-A8C2-84C971B6E4F1}">
      <dsp:nvSpPr>
        <dsp:cNvPr id="0" name=""/>
        <dsp:cNvSpPr/>
      </dsp:nvSpPr>
      <dsp:spPr>
        <a:xfrm>
          <a:off x="0" y="15848"/>
          <a:ext cx="10515600" cy="6236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rtl="0">
            <a:lnSpc>
              <a:spcPct val="90000"/>
            </a:lnSpc>
            <a:spcBef>
              <a:spcPct val="0"/>
            </a:spcBef>
            <a:spcAft>
              <a:spcPct val="35000"/>
            </a:spcAft>
          </a:pPr>
          <a:r>
            <a:rPr kumimoji="1" lang="en-US" sz="2600" kern="1200" smtClean="0"/>
            <a:t>Identification</a:t>
          </a:r>
          <a:endParaRPr lang="ja-JP" sz="2600" kern="1200"/>
        </a:p>
      </dsp:txBody>
      <dsp:txXfrm>
        <a:off x="30442" y="46290"/>
        <a:ext cx="10454716" cy="562726"/>
      </dsp:txXfrm>
    </dsp:sp>
    <dsp:sp modelId="{DD5E69CB-5870-49C0-BE11-94E66D171EEC}">
      <dsp:nvSpPr>
        <dsp:cNvPr id="0" name=""/>
        <dsp:cNvSpPr/>
      </dsp:nvSpPr>
      <dsp:spPr>
        <a:xfrm>
          <a:off x="0" y="639459"/>
          <a:ext cx="10515600" cy="1184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rtl="0">
            <a:lnSpc>
              <a:spcPct val="90000"/>
            </a:lnSpc>
            <a:spcBef>
              <a:spcPct val="0"/>
            </a:spcBef>
            <a:spcAft>
              <a:spcPct val="20000"/>
            </a:spcAft>
            <a:buChar char="••"/>
          </a:pPr>
          <a:r>
            <a:rPr kumimoji="1" lang="en-US" sz="2000" kern="1200" smtClean="0"/>
            <a:t>The system must recognize who are logging in continuously. Because HTTP is a stateless protocol, the session management mechanism must be provided to track a user between multiple HTTP requests. Express framework provides a session management mechanism utilizing HTTP cookie.</a:t>
          </a:r>
          <a:endParaRPr lang="ja-JP" sz="2000" kern="1200"/>
        </a:p>
      </dsp:txBody>
      <dsp:txXfrm>
        <a:off x="0" y="639459"/>
        <a:ext cx="10515600" cy="1184040"/>
      </dsp:txXfrm>
    </dsp:sp>
    <dsp:sp modelId="{BB0C4672-4134-4F5B-B115-4EA39A133BB5}">
      <dsp:nvSpPr>
        <dsp:cNvPr id="0" name=""/>
        <dsp:cNvSpPr/>
      </dsp:nvSpPr>
      <dsp:spPr>
        <a:xfrm>
          <a:off x="0" y="1823499"/>
          <a:ext cx="10515600" cy="6236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rtl="0">
            <a:lnSpc>
              <a:spcPct val="90000"/>
            </a:lnSpc>
            <a:spcBef>
              <a:spcPct val="0"/>
            </a:spcBef>
            <a:spcAft>
              <a:spcPct val="35000"/>
            </a:spcAft>
          </a:pPr>
          <a:r>
            <a:rPr kumimoji="1" lang="en-US" sz="2600" kern="1200" smtClean="0"/>
            <a:t>Protection</a:t>
          </a:r>
          <a:endParaRPr lang="ja-JP" sz="2600" kern="1200"/>
        </a:p>
      </dsp:txBody>
      <dsp:txXfrm>
        <a:off x="30442" y="1853941"/>
        <a:ext cx="10454716" cy="562726"/>
      </dsp:txXfrm>
    </dsp:sp>
    <dsp:sp modelId="{2D04A026-33AD-4E2F-863E-7E76A51C8648}">
      <dsp:nvSpPr>
        <dsp:cNvPr id="0" name=""/>
        <dsp:cNvSpPr/>
      </dsp:nvSpPr>
      <dsp:spPr>
        <a:xfrm>
          <a:off x="0" y="2447109"/>
          <a:ext cx="10515600" cy="632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rtl="0">
            <a:lnSpc>
              <a:spcPct val="90000"/>
            </a:lnSpc>
            <a:spcBef>
              <a:spcPct val="0"/>
            </a:spcBef>
            <a:spcAft>
              <a:spcPct val="20000"/>
            </a:spcAft>
            <a:buChar char="••"/>
          </a:pPr>
          <a:r>
            <a:rPr kumimoji="1" lang="en-US" sz="2000" kern="1200" smtClean="0"/>
            <a:t>Invalidating unauthorized access. For example, unauthorized user should not upload image files to the server.</a:t>
          </a:r>
          <a:endParaRPr lang="ja-JP" sz="2000" kern="1200"/>
        </a:p>
      </dsp:txBody>
      <dsp:txXfrm>
        <a:off x="0" y="2447109"/>
        <a:ext cx="10515600" cy="632385"/>
      </dsp:txXfrm>
    </dsp:sp>
    <dsp:sp modelId="{470C6F6F-21DF-4013-98BD-E33ADE1EDCEB}">
      <dsp:nvSpPr>
        <dsp:cNvPr id="0" name=""/>
        <dsp:cNvSpPr/>
      </dsp:nvSpPr>
      <dsp:spPr>
        <a:xfrm>
          <a:off x="0" y="3079494"/>
          <a:ext cx="10515600" cy="6236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rtl="0">
            <a:lnSpc>
              <a:spcPct val="90000"/>
            </a:lnSpc>
            <a:spcBef>
              <a:spcPct val="0"/>
            </a:spcBef>
            <a:spcAft>
              <a:spcPct val="35000"/>
            </a:spcAft>
          </a:pPr>
          <a:r>
            <a:rPr kumimoji="1" lang="en-US" sz="2600" kern="1200" smtClean="0"/>
            <a:t>Registration</a:t>
          </a:r>
          <a:endParaRPr lang="ja-JP" sz="2600" kern="1200"/>
        </a:p>
      </dsp:txBody>
      <dsp:txXfrm>
        <a:off x="30442" y="3109936"/>
        <a:ext cx="10454716" cy="562726"/>
      </dsp:txXfrm>
    </dsp:sp>
    <dsp:sp modelId="{ED35524C-AE61-4B4D-9AE8-D1399B3E4038}">
      <dsp:nvSpPr>
        <dsp:cNvPr id="0" name=""/>
        <dsp:cNvSpPr/>
      </dsp:nvSpPr>
      <dsp:spPr>
        <a:xfrm>
          <a:off x="0" y="3703104"/>
          <a:ext cx="10515600" cy="632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rtl="0">
            <a:lnSpc>
              <a:spcPct val="90000"/>
            </a:lnSpc>
            <a:spcBef>
              <a:spcPct val="0"/>
            </a:spcBef>
            <a:spcAft>
              <a:spcPct val="20000"/>
            </a:spcAft>
            <a:buChar char="••"/>
          </a:pPr>
          <a:r>
            <a:rPr kumimoji="1" lang="en-US" sz="2000" kern="1200" smtClean="0"/>
            <a:t>Adding a new user. In this example, we skip the registration process. You can implement user registration by using OAuth services provided by Facebook and Twitter. </a:t>
          </a:r>
          <a:endParaRPr lang="ja-JP" sz="2000" kern="1200"/>
        </a:p>
      </dsp:txBody>
      <dsp:txXfrm>
        <a:off x="0" y="3703104"/>
        <a:ext cx="10515600" cy="63238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56478C-2F18-4288-8087-FDC8710680DC}">
      <dsp:nvSpPr>
        <dsp:cNvPr id="0" name=""/>
        <dsp:cNvSpPr/>
      </dsp:nvSpPr>
      <dsp:spPr>
        <a:xfrm>
          <a:off x="0" y="44559"/>
          <a:ext cx="10515600"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kumimoji="1" lang="en-US" sz="2700" kern="1200" smtClean="0"/>
            <a:t>/auth</a:t>
          </a:r>
          <a:endParaRPr lang="ja-JP" sz="2700" kern="1200"/>
        </a:p>
      </dsp:txBody>
      <dsp:txXfrm>
        <a:off x="31613" y="76172"/>
        <a:ext cx="10452374" cy="584369"/>
      </dsp:txXfrm>
    </dsp:sp>
    <dsp:sp modelId="{F850737A-BB58-4294-B572-A474A810B320}">
      <dsp:nvSpPr>
        <dsp:cNvPr id="0" name=""/>
        <dsp:cNvSpPr/>
      </dsp:nvSpPr>
      <dsp:spPr>
        <a:xfrm>
          <a:off x="0" y="692154"/>
          <a:ext cx="10515600" cy="1425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4290" rIns="192024" bIns="34290" numCol="1" spcCol="1270" anchor="t" anchorCtr="0">
          <a:noAutofit/>
        </a:bodyPr>
        <a:lstStyle/>
        <a:p>
          <a:pPr marL="228600" lvl="1" indent="-228600" algn="l" defTabSz="933450" rtl="0">
            <a:lnSpc>
              <a:spcPct val="90000"/>
            </a:lnSpc>
            <a:spcBef>
              <a:spcPct val="0"/>
            </a:spcBef>
            <a:spcAft>
              <a:spcPct val="20000"/>
            </a:spcAft>
            <a:buChar char="••"/>
          </a:pPr>
          <a:r>
            <a:rPr kumimoji="1" lang="en-US" sz="2100" kern="1200" smtClean="0"/>
            <a:t>This API is for login, logout, and checking login status.</a:t>
          </a:r>
          <a:endParaRPr lang="ja-JP" sz="2100" kern="1200"/>
        </a:p>
        <a:p>
          <a:pPr marL="228600" lvl="1" indent="-228600" algn="l" defTabSz="933450" rtl="0">
            <a:lnSpc>
              <a:spcPct val="90000"/>
            </a:lnSpc>
            <a:spcBef>
              <a:spcPct val="0"/>
            </a:spcBef>
            <a:spcAft>
              <a:spcPct val="20000"/>
            </a:spcAft>
            <a:buChar char="••"/>
          </a:pPr>
          <a:r>
            <a:rPr kumimoji="1" lang="en-US" sz="2100" kern="1200" smtClean="0"/>
            <a:t>When a client sends GET command, /auth checks the current login status.</a:t>
          </a:r>
          <a:endParaRPr lang="ja-JP" sz="2100" kern="1200"/>
        </a:p>
        <a:p>
          <a:pPr marL="228600" lvl="1" indent="-228600" algn="l" defTabSz="933450" rtl="0">
            <a:lnSpc>
              <a:spcPct val="90000"/>
            </a:lnSpc>
            <a:spcBef>
              <a:spcPct val="0"/>
            </a:spcBef>
            <a:spcAft>
              <a:spcPct val="20000"/>
            </a:spcAft>
            <a:buChar char="••"/>
          </a:pPr>
          <a:r>
            <a:rPr kumimoji="1" lang="en-US" sz="2100" kern="1200" smtClean="0"/>
            <a:t>When a client sends POST command, /auth tries to login.</a:t>
          </a:r>
          <a:endParaRPr lang="ja-JP" sz="2100" kern="1200"/>
        </a:p>
        <a:p>
          <a:pPr marL="228600" lvl="1" indent="-228600" algn="l" defTabSz="933450" rtl="0">
            <a:lnSpc>
              <a:spcPct val="90000"/>
            </a:lnSpc>
            <a:spcBef>
              <a:spcPct val="0"/>
            </a:spcBef>
            <a:spcAft>
              <a:spcPct val="20000"/>
            </a:spcAft>
            <a:buChar char="••"/>
          </a:pPr>
          <a:r>
            <a:rPr kumimoji="1" lang="en-US" sz="2100" kern="1200" smtClean="0"/>
            <a:t>When a client sends DELETE command, /auth invalidates the current login session.</a:t>
          </a:r>
          <a:endParaRPr lang="ja-JP" sz="2100" kern="1200"/>
        </a:p>
      </dsp:txBody>
      <dsp:txXfrm>
        <a:off x="0" y="692154"/>
        <a:ext cx="10515600" cy="1425195"/>
      </dsp:txXfrm>
    </dsp:sp>
    <dsp:sp modelId="{15A6E3DD-CB7A-4301-AC6A-A64D693E67A0}">
      <dsp:nvSpPr>
        <dsp:cNvPr id="0" name=""/>
        <dsp:cNvSpPr/>
      </dsp:nvSpPr>
      <dsp:spPr>
        <a:xfrm>
          <a:off x="0" y="2117349"/>
          <a:ext cx="10515600"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kumimoji="1" lang="en-US" sz="2700" kern="1200" smtClean="0"/>
            <a:t>/upload</a:t>
          </a:r>
          <a:endParaRPr lang="ja-JP" sz="2700" kern="1200"/>
        </a:p>
      </dsp:txBody>
      <dsp:txXfrm>
        <a:off x="31613" y="2148962"/>
        <a:ext cx="10452374" cy="584369"/>
      </dsp:txXfrm>
    </dsp:sp>
    <dsp:sp modelId="{A0ED6726-8F50-4DA7-9AC3-B5D540922DE6}">
      <dsp:nvSpPr>
        <dsp:cNvPr id="0" name=""/>
        <dsp:cNvSpPr/>
      </dsp:nvSpPr>
      <dsp:spPr>
        <a:xfrm>
          <a:off x="0" y="2764944"/>
          <a:ext cx="10515600"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4290" rIns="192024" bIns="34290" numCol="1" spcCol="1270" anchor="t" anchorCtr="0">
          <a:noAutofit/>
        </a:bodyPr>
        <a:lstStyle/>
        <a:p>
          <a:pPr marL="228600" lvl="1" indent="-228600" algn="l" defTabSz="933450" rtl="0">
            <a:lnSpc>
              <a:spcPct val="90000"/>
            </a:lnSpc>
            <a:spcBef>
              <a:spcPct val="0"/>
            </a:spcBef>
            <a:spcAft>
              <a:spcPct val="20000"/>
            </a:spcAft>
            <a:buChar char="••"/>
          </a:pPr>
          <a:r>
            <a:rPr kumimoji="1" lang="en-US" sz="2100" kern="1200" smtClean="0"/>
            <a:t>This API accepts the file to be uploaded.</a:t>
          </a:r>
          <a:endParaRPr lang="ja-JP" sz="2100" kern="1200"/>
        </a:p>
      </dsp:txBody>
      <dsp:txXfrm>
        <a:off x="0" y="2764944"/>
        <a:ext cx="10515600" cy="447120"/>
      </dsp:txXfrm>
    </dsp:sp>
    <dsp:sp modelId="{37096A92-E623-4502-90F6-7AC82DF04D05}">
      <dsp:nvSpPr>
        <dsp:cNvPr id="0" name=""/>
        <dsp:cNvSpPr/>
      </dsp:nvSpPr>
      <dsp:spPr>
        <a:xfrm>
          <a:off x="0" y="3212064"/>
          <a:ext cx="10515600"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kumimoji="1" lang="en-US" sz="2700" kern="1200" smtClean="0"/>
            <a:t>/list</a:t>
          </a:r>
          <a:endParaRPr lang="ja-JP" sz="2700" kern="1200"/>
        </a:p>
      </dsp:txBody>
      <dsp:txXfrm>
        <a:off x="31613" y="3243677"/>
        <a:ext cx="10452374" cy="584369"/>
      </dsp:txXfrm>
    </dsp:sp>
    <dsp:sp modelId="{2110A092-6D1F-49C0-9341-DE389CD086E1}">
      <dsp:nvSpPr>
        <dsp:cNvPr id="0" name=""/>
        <dsp:cNvSpPr/>
      </dsp:nvSpPr>
      <dsp:spPr>
        <a:xfrm>
          <a:off x="0" y="3859659"/>
          <a:ext cx="10515600"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4290" rIns="192024" bIns="34290" numCol="1" spcCol="1270" anchor="t" anchorCtr="0">
          <a:noAutofit/>
        </a:bodyPr>
        <a:lstStyle/>
        <a:p>
          <a:pPr marL="228600" lvl="1" indent="-228600" algn="l" defTabSz="933450" rtl="0">
            <a:lnSpc>
              <a:spcPct val="90000"/>
            </a:lnSpc>
            <a:spcBef>
              <a:spcPct val="0"/>
            </a:spcBef>
            <a:spcAft>
              <a:spcPct val="20000"/>
            </a:spcAft>
            <a:buChar char="••"/>
          </a:pPr>
          <a:r>
            <a:rPr kumimoji="1" lang="en-US" sz="2100" kern="1200" smtClean="0"/>
            <a:t>This API returns a list of files. This API is modified to support multiple users.</a:t>
          </a:r>
          <a:endParaRPr lang="ja-JP" sz="2100" kern="1200"/>
        </a:p>
      </dsp:txBody>
      <dsp:txXfrm>
        <a:off x="0" y="3859659"/>
        <a:ext cx="10515600" cy="44712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617D9F-7C25-4EE6-91FF-8512B0CB242A}">
      <dsp:nvSpPr>
        <dsp:cNvPr id="0" name=""/>
        <dsp:cNvSpPr/>
      </dsp:nvSpPr>
      <dsp:spPr>
        <a:xfrm>
          <a:off x="4130761" y="1008"/>
          <a:ext cx="2254076" cy="1127038"/>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kumimoji="1" lang="en-US" altLang="ja-JP" sz="2600" kern="1200" dirty="0" smtClean="0"/>
            <a:t>Model</a:t>
          </a:r>
        </a:p>
        <a:p>
          <a:pPr lvl="0" algn="ctr" defTabSz="1155700">
            <a:lnSpc>
              <a:spcPct val="90000"/>
            </a:lnSpc>
            <a:spcBef>
              <a:spcPct val="0"/>
            </a:spcBef>
            <a:spcAft>
              <a:spcPct val="35000"/>
            </a:spcAft>
          </a:pPr>
          <a:endParaRPr kumimoji="1" lang="ja-JP" altLang="en-US" sz="2600" kern="1200" dirty="0"/>
        </a:p>
      </dsp:txBody>
      <dsp:txXfrm>
        <a:off x="4163771" y="34018"/>
        <a:ext cx="2188056" cy="1061018"/>
      </dsp:txXfrm>
    </dsp:sp>
    <dsp:sp modelId="{17E3D5E3-B183-4C98-92AA-2B76F09C3756}">
      <dsp:nvSpPr>
        <dsp:cNvPr id="0" name=""/>
        <dsp:cNvSpPr/>
      </dsp:nvSpPr>
      <dsp:spPr>
        <a:xfrm rot="3600000">
          <a:off x="5601314" y="1978437"/>
          <a:ext cx="1173356" cy="394463"/>
        </a:xfrm>
        <a:prstGeom prst="leftRightArrow">
          <a:avLst>
            <a:gd name="adj1" fmla="val 60000"/>
            <a:gd name="adj2" fmla="val 5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kumimoji="1" lang="ja-JP" altLang="en-US" sz="1700" kern="1200"/>
        </a:p>
      </dsp:txBody>
      <dsp:txXfrm>
        <a:off x="5719653" y="2057330"/>
        <a:ext cx="936678" cy="236677"/>
      </dsp:txXfrm>
    </dsp:sp>
    <dsp:sp modelId="{64000AC9-4464-4AE3-90C1-2E54417B491B}">
      <dsp:nvSpPr>
        <dsp:cNvPr id="0" name=""/>
        <dsp:cNvSpPr/>
      </dsp:nvSpPr>
      <dsp:spPr>
        <a:xfrm>
          <a:off x="5991147" y="3223291"/>
          <a:ext cx="2254076" cy="1127038"/>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kumimoji="1" lang="en-US" altLang="ja-JP" sz="2600" kern="1200" dirty="0" smtClean="0"/>
            <a:t>Controller</a:t>
          </a:r>
        </a:p>
        <a:p>
          <a:pPr lvl="0" algn="ctr" defTabSz="1155700">
            <a:lnSpc>
              <a:spcPct val="90000"/>
            </a:lnSpc>
            <a:spcBef>
              <a:spcPct val="0"/>
            </a:spcBef>
            <a:spcAft>
              <a:spcPct val="35000"/>
            </a:spcAft>
          </a:pPr>
          <a:endParaRPr kumimoji="1" lang="ja-JP" altLang="en-US" sz="2600" kern="1200" dirty="0"/>
        </a:p>
      </dsp:txBody>
      <dsp:txXfrm>
        <a:off x="6024157" y="3256301"/>
        <a:ext cx="2188056" cy="1061018"/>
      </dsp:txXfrm>
    </dsp:sp>
    <dsp:sp modelId="{5022C0C7-6185-416E-A042-F554D86B55F3}">
      <dsp:nvSpPr>
        <dsp:cNvPr id="0" name=""/>
        <dsp:cNvSpPr/>
      </dsp:nvSpPr>
      <dsp:spPr>
        <a:xfrm rot="10800000">
          <a:off x="4671121" y="3589579"/>
          <a:ext cx="1173356" cy="394463"/>
        </a:xfrm>
        <a:prstGeom prst="leftRightArrow">
          <a:avLst>
            <a:gd name="adj1" fmla="val 60000"/>
            <a:gd name="adj2" fmla="val 5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kumimoji="1" lang="ja-JP" altLang="en-US" sz="1700" kern="1200"/>
        </a:p>
      </dsp:txBody>
      <dsp:txXfrm rot="10800000">
        <a:off x="4789460" y="3668472"/>
        <a:ext cx="936678" cy="236677"/>
      </dsp:txXfrm>
    </dsp:sp>
    <dsp:sp modelId="{1741B583-1BA7-427F-8407-9D31812BC7F5}">
      <dsp:nvSpPr>
        <dsp:cNvPr id="0" name=""/>
        <dsp:cNvSpPr/>
      </dsp:nvSpPr>
      <dsp:spPr>
        <a:xfrm>
          <a:off x="2270375" y="3223291"/>
          <a:ext cx="2254076" cy="1127038"/>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kumimoji="1" lang="en-US" altLang="ja-JP" sz="2600" kern="1200" dirty="0" smtClean="0"/>
            <a:t>View</a:t>
          </a:r>
        </a:p>
        <a:p>
          <a:pPr lvl="0" algn="ctr" defTabSz="1155700">
            <a:lnSpc>
              <a:spcPct val="90000"/>
            </a:lnSpc>
            <a:spcBef>
              <a:spcPct val="0"/>
            </a:spcBef>
            <a:spcAft>
              <a:spcPct val="35000"/>
            </a:spcAft>
          </a:pPr>
          <a:endParaRPr kumimoji="1" lang="ja-JP" altLang="en-US" sz="2600" kern="1200" dirty="0"/>
        </a:p>
      </dsp:txBody>
      <dsp:txXfrm>
        <a:off x="2303385" y="3256301"/>
        <a:ext cx="2188056" cy="1061018"/>
      </dsp:txXfrm>
    </dsp:sp>
    <dsp:sp modelId="{BADA2269-F83E-4FD1-8677-515C2CCD1068}">
      <dsp:nvSpPr>
        <dsp:cNvPr id="0" name=""/>
        <dsp:cNvSpPr/>
      </dsp:nvSpPr>
      <dsp:spPr>
        <a:xfrm rot="18000000">
          <a:off x="3740928" y="1978437"/>
          <a:ext cx="1173356" cy="394463"/>
        </a:xfrm>
        <a:prstGeom prst="leftRightArrow">
          <a:avLst>
            <a:gd name="adj1" fmla="val 60000"/>
            <a:gd name="adj2" fmla="val 5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kumimoji="1" lang="ja-JP" altLang="en-US" sz="1700" kern="1200"/>
        </a:p>
      </dsp:txBody>
      <dsp:txXfrm>
        <a:off x="3859267" y="2057330"/>
        <a:ext cx="936678" cy="2366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977E26-C3E1-44F6-A47B-989D5ABF3553}">
      <dsp:nvSpPr>
        <dsp:cNvPr id="0" name=""/>
        <dsp:cNvSpPr/>
      </dsp:nvSpPr>
      <dsp:spPr>
        <a:xfrm rot="5400000">
          <a:off x="6589693" y="-2661723"/>
          <a:ext cx="1121829" cy="6729984"/>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830" tIns="81915" rIns="163830" bIns="81915" numCol="1" spcCol="1270" anchor="ctr" anchorCtr="0">
          <a:noAutofit/>
        </a:bodyPr>
        <a:lstStyle/>
        <a:p>
          <a:pPr marL="171450" lvl="1" indent="-171450" algn="l" defTabSz="711200" rtl="0">
            <a:lnSpc>
              <a:spcPct val="90000"/>
            </a:lnSpc>
            <a:spcBef>
              <a:spcPct val="0"/>
            </a:spcBef>
            <a:spcAft>
              <a:spcPct val="15000"/>
            </a:spcAft>
            <a:buChar char="••"/>
          </a:pPr>
          <a:r>
            <a:rPr kumimoji="1" lang="en-US" sz="1600" kern="1200" dirty="0" smtClean="0">
              <a:solidFill>
                <a:schemeClr val="tx1"/>
              </a:solidFill>
            </a:rPr>
            <a:t>Spatial and temporal changes in “</a:t>
          </a:r>
          <a:r>
            <a:rPr kumimoji="1" lang="en-US" sz="1600" u="sng" kern="1200" dirty="0" smtClean="0">
              <a:solidFill>
                <a:schemeClr val="tx1"/>
              </a:solidFill>
            </a:rPr>
            <a:t>dynamic data</a:t>
          </a:r>
          <a:r>
            <a:rPr kumimoji="1" lang="en-US" sz="1600" kern="1200" dirty="0" smtClean="0">
              <a:solidFill>
                <a:schemeClr val="tx1"/>
              </a:solidFill>
            </a:rPr>
            <a:t>,” and the intuitive display of </a:t>
          </a:r>
          <a:r>
            <a:rPr kumimoji="1" lang="en-US" sz="1600" u="sng" kern="1200" dirty="0" smtClean="0">
              <a:solidFill>
                <a:schemeClr val="tx1"/>
              </a:solidFill>
            </a:rPr>
            <a:t>a sense of narrative</a:t>
          </a:r>
          <a:r>
            <a:rPr kumimoji="1" lang="en-US" sz="1600" kern="1200" dirty="0" smtClean="0">
              <a:solidFill>
                <a:schemeClr val="tx1"/>
              </a:solidFill>
            </a:rPr>
            <a:t>.  </a:t>
          </a:r>
          <a:endParaRPr kumimoji="1" lang="en-US" sz="1600" kern="1200" dirty="0">
            <a:solidFill>
              <a:schemeClr val="tx1"/>
            </a:solidFill>
          </a:endParaRPr>
        </a:p>
      </dsp:txBody>
      <dsp:txXfrm rot="-5400000">
        <a:off x="3785616" y="197117"/>
        <a:ext cx="6675221" cy="1012303"/>
      </dsp:txXfrm>
    </dsp:sp>
    <dsp:sp modelId="{B62A0778-4207-43DC-966F-EEDE98679849}">
      <dsp:nvSpPr>
        <dsp:cNvPr id="0" name=""/>
        <dsp:cNvSpPr/>
      </dsp:nvSpPr>
      <dsp:spPr>
        <a:xfrm>
          <a:off x="0" y="2124"/>
          <a:ext cx="3785616" cy="140228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lvl="0" algn="ctr" defTabSz="1733550" rtl="0">
            <a:lnSpc>
              <a:spcPct val="90000"/>
            </a:lnSpc>
            <a:spcBef>
              <a:spcPct val="0"/>
            </a:spcBef>
            <a:spcAft>
              <a:spcPct val="35000"/>
            </a:spcAft>
          </a:pPr>
          <a:r>
            <a:rPr kumimoji="1" lang="en-US" sz="3900" kern="1200" dirty="0" smtClean="0">
              <a:solidFill>
                <a:schemeClr val="tx1"/>
              </a:solidFill>
            </a:rPr>
            <a:t>Visualization</a:t>
          </a:r>
          <a:endParaRPr kumimoji="1" lang="en-US" sz="3900" kern="1200" dirty="0">
            <a:solidFill>
              <a:schemeClr val="tx1"/>
            </a:solidFill>
          </a:endParaRPr>
        </a:p>
      </dsp:txBody>
      <dsp:txXfrm>
        <a:off x="68454" y="70578"/>
        <a:ext cx="3648708" cy="1265378"/>
      </dsp:txXfrm>
    </dsp:sp>
    <dsp:sp modelId="{887823C0-6D05-4886-B675-B62ADC5D60FE}">
      <dsp:nvSpPr>
        <dsp:cNvPr id="0" name=""/>
        <dsp:cNvSpPr/>
      </dsp:nvSpPr>
      <dsp:spPr>
        <a:xfrm rot="5400000">
          <a:off x="6589693" y="-1189323"/>
          <a:ext cx="1121829" cy="6729984"/>
        </a:xfrm>
        <a:prstGeom prst="round2SameRect">
          <a:avLst/>
        </a:prstGeom>
        <a:solidFill>
          <a:schemeClr val="accent2">
            <a:tint val="40000"/>
            <a:alpha val="90000"/>
            <a:hueOff val="-424614"/>
            <a:satOff val="-37673"/>
            <a:lumOff val="-385"/>
            <a:alphaOff val="0"/>
          </a:schemeClr>
        </a:solidFill>
        <a:ln w="12700" cap="flat" cmpd="sng" algn="ctr">
          <a:solidFill>
            <a:schemeClr val="accent2">
              <a:tint val="40000"/>
              <a:alpha val="90000"/>
              <a:hueOff val="-424614"/>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rtl="0">
            <a:lnSpc>
              <a:spcPct val="90000"/>
            </a:lnSpc>
            <a:spcBef>
              <a:spcPct val="0"/>
            </a:spcBef>
            <a:spcAft>
              <a:spcPct val="15000"/>
            </a:spcAft>
            <a:buChar char="••"/>
          </a:pPr>
          <a:r>
            <a:rPr kumimoji="1" lang="en-US" sz="2200" kern="1200" dirty="0" smtClean="0">
              <a:solidFill>
                <a:schemeClr val="tx1"/>
              </a:solidFill>
            </a:rPr>
            <a:t>Selective distribution of information responding to individual user </a:t>
          </a:r>
          <a:r>
            <a:rPr kumimoji="1" lang="en-US" sz="2200" u="sng" kern="1200" dirty="0" smtClean="0">
              <a:solidFill>
                <a:schemeClr val="tx1"/>
              </a:solidFill>
            </a:rPr>
            <a:t>context</a:t>
          </a:r>
          <a:endParaRPr kumimoji="1" lang="en-US" sz="2200" kern="1200" dirty="0">
            <a:solidFill>
              <a:schemeClr val="tx1"/>
            </a:solidFill>
          </a:endParaRPr>
        </a:p>
      </dsp:txBody>
      <dsp:txXfrm rot="-5400000">
        <a:off x="3785616" y="1669517"/>
        <a:ext cx="6675221" cy="1012303"/>
      </dsp:txXfrm>
    </dsp:sp>
    <dsp:sp modelId="{92A0DBE1-233A-4CFC-92B1-CB6B86028A28}">
      <dsp:nvSpPr>
        <dsp:cNvPr id="0" name=""/>
        <dsp:cNvSpPr/>
      </dsp:nvSpPr>
      <dsp:spPr>
        <a:xfrm>
          <a:off x="0" y="1474525"/>
          <a:ext cx="3785616" cy="1402286"/>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lvl="0" algn="ctr" defTabSz="1733550" rtl="0">
            <a:lnSpc>
              <a:spcPct val="90000"/>
            </a:lnSpc>
            <a:spcBef>
              <a:spcPct val="0"/>
            </a:spcBef>
            <a:spcAft>
              <a:spcPct val="35000"/>
            </a:spcAft>
          </a:pPr>
          <a:r>
            <a:rPr kumimoji="1" lang="en-US" sz="3900" kern="1200" dirty="0" smtClean="0">
              <a:solidFill>
                <a:schemeClr val="tx1"/>
              </a:solidFill>
            </a:rPr>
            <a:t>Personalization</a:t>
          </a:r>
          <a:endParaRPr kumimoji="1" lang="en-US" sz="3900" kern="1200" dirty="0">
            <a:solidFill>
              <a:schemeClr val="tx1"/>
            </a:solidFill>
          </a:endParaRPr>
        </a:p>
      </dsp:txBody>
      <dsp:txXfrm>
        <a:off x="68454" y="1542979"/>
        <a:ext cx="3648708" cy="1265378"/>
      </dsp:txXfrm>
    </dsp:sp>
    <dsp:sp modelId="{5C0728F8-70B9-4D3F-9A5A-4ABEDF722077}">
      <dsp:nvSpPr>
        <dsp:cNvPr id="0" name=""/>
        <dsp:cNvSpPr/>
      </dsp:nvSpPr>
      <dsp:spPr>
        <a:xfrm rot="5400000">
          <a:off x="6589693" y="283077"/>
          <a:ext cx="1121829" cy="6729984"/>
        </a:xfrm>
        <a:prstGeom prst="round2SameRect">
          <a:avLst/>
        </a:prstGeom>
        <a:solidFill>
          <a:schemeClr val="accent2">
            <a:tint val="40000"/>
            <a:alpha val="90000"/>
            <a:hueOff val="-849227"/>
            <a:satOff val="-75346"/>
            <a:lumOff val="-769"/>
            <a:alphaOff val="0"/>
          </a:schemeClr>
        </a:solidFill>
        <a:ln w="12700" cap="flat" cmpd="sng" algn="ctr">
          <a:solidFill>
            <a:schemeClr val="accent2">
              <a:tint val="40000"/>
              <a:alpha val="90000"/>
              <a:hueOff val="-849227"/>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rtl="0">
            <a:lnSpc>
              <a:spcPct val="90000"/>
            </a:lnSpc>
            <a:spcBef>
              <a:spcPct val="0"/>
            </a:spcBef>
            <a:spcAft>
              <a:spcPct val="15000"/>
            </a:spcAft>
            <a:buChar char="••"/>
          </a:pPr>
          <a:r>
            <a:rPr kumimoji="1" lang="en-US" altLang="ja-JP" sz="2200" kern="1200" dirty="0" smtClean="0">
              <a:solidFill>
                <a:schemeClr val="tx1"/>
              </a:solidFill>
            </a:rPr>
            <a:t>Data mining is applied to </a:t>
          </a:r>
          <a:r>
            <a:rPr kumimoji="1" lang="en-US" altLang="ja-JP" sz="2200" u="none" kern="1200" dirty="0" smtClean="0">
              <a:solidFill>
                <a:schemeClr val="tx1"/>
              </a:solidFill>
            </a:rPr>
            <a:t>historical information </a:t>
          </a:r>
          <a:r>
            <a:rPr kumimoji="1" lang="en-US" altLang="ja-JP" sz="2200" kern="1200" dirty="0" smtClean="0">
              <a:solidFill>
                <a:schemeClr val="tx1"/>
              </a:solidFill>
            </a:rPr>
            <a:t>accumulated by the user, and significant knowledge is acquired</a:t>
          </a:r>
          <a:endParaRPr kumimoji="1" lang="ja-JP" sz="2200" kern="1200" dirty="0">
            <a:solidFill>
              <a:schemeClr val="tx1"/>
            </a:solidFill>
          </a:endParaRPr>
        </a:p>
      </dsp:txBody>
      <dsp:txXfrm rot="-5400000">
        <a:off x="3785616" y="3141918"/>
        <a:ext cx="6675221" cy="1012303"/>
      </dsp:txXfrm>
    </dsp:sp>
    <dsp:sp modelId="{DA48E964-5B0D-41A2-A3B8-D1355BF1A010}">
      <dsp:nvSpPr>
        <dsp:cNvPr id="0" name=""/>
        <dsp:cNvSpPr/>
      </dsp:nvSpPr>
      <dsp:spPr>
        <a:xfrm>
          <a:off x="0" y="2946926"/>
          <a:ext cx="3785616" cy="1402286"/>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lvl="0" algn="ctr" defTabSz="1733550" rtl="0">
            <a:lnSpc>
              <a:spcPct val="90000"/>
            </a:lnSpc>
            <a:spcBef>
              <a:spcPct val="0"/>
            </a:spcBef>
            <a:spcAft>
              <a:spcPct val="35000"/>
            </a:spcAft>
          </a:pPr>
          <a:r>
            <a:rPr kumimoji="1" lang="en-US" sz="3900" kern="1200" dirty="0" smtClean="0">
              <a:solidFill>
                <a:schemeClr val="tx1"/>
              </a:solidFill>
            </a:rPr>
            <a:t>Collective Intelligence</a:t>
          </a:r>
          <a:endParaRPr kumimoji="1" lang="en-US" sz="3900" kern="1200" dirty="0">
            <a:solidFill>
              <a:schemeClr val="tx1"/>
            </a:solidFill>
          </a:endParaRPr>
        </a:p>
      </dsp:txBody>
      <dsp:txXfrm>
        <a:off x="68454" y="3015380"/>
        <a:ext cx="3648708" cy="12653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977E26-C3E1-44F6-A47B-989D5ABF3553}">
      <dsp:nvSpPr>
        <dsp:cNvPr id="0" name=""/>
        <dsp:cNvSpPr/>
      </dsp:nvSpPr>
      <dsp:spPr>
        <a:xfrm rot="5400000">
          <a:off x="6799400" y="-2924156"/>
          <a:ext cx="702415" cy="6729984"/>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rtl="0">
            <a:lnSpc>
              <a:spcPct val="90000"/>
            </a:lnSpc>
            <a:spcBef>
              <a:spcPct val="0"/>
            </a:spcBef>
            <a:spcAft>
              <a:spcPct val="15000"/>
            </a:spcAft>
            <a:buChar char="••"/>
          </a:pPr>
          <a:r>
            <a:rPr kumimoji="1" lang="en-US" sz="2000" kern="1200" dirty="0" smtClean="0">
              <a:solidFill>
                <a:schemeClr val="tx1"/>
              </a:solidFill>
            </a:rPr>
            <a:t>Realizes bidirectional real-time transmissions (full duplex transmission) between the client and the server</a:t>
          </a:r>
          <a:endParaRPr kumimoji="1" lang="en-US" sz="2000" kern="1200" dirty="0">
            <a:solidFill>
              <a:schemeClr val="tx1"/>
            </a:solidFill>
          </a:endParaRPr>
        </a:p>
      </dsp:txBody>
      <dsp:txXfrm rot="-5400000">
        <a:off x="3785616" y="123917"/>
        <a:ext cx="6695695" cy="633837"/>
      </dsp:txXfrm>
    </dsp:sp>
    <dsp:sp modelId="{B62A0778-4207-43DC-966F-EEDE98679849}">
      <dsp:nvSpPr>
        <dsp:cNvPr id="0" name=""/>
        <dsp:cNvSpPr/>
      </dsp:nvSpPr>
      <dsp:spPr>
        <a:xfrm>
          <a:off x="0" y="1825"/>
          <a:ext cx="3785616" cy="87801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lvl="0" algn="ctr" defTabSz="1955800" rtl="0">
            <a:lnSpc>
              <a:spcPct val="90000"/>
            </a:lnSpc>
            <a:spcBef>
              <a:spcPct val="0"/>
            </a:spcBef>
            <a:spcAft>
              <a:spcPct val="35000"/>
            </a:spcAft>
          </a:pPr>
          <a:r>
            <a:rPr kumimoji="1" lang="en-US" altLang="ja-JP" sz="4400" kern="1200" dirty="0" smtClean="0">
              <a:solidFill>
                <a:schemeClr val="tx1"/>
              </a:solidFill>
            </a:rPr>
            <a:t>Web Socket</a:t>
          </a:r>
          <a:endParaRPr kumimoji="1" lang="en-US" sz="4400" kern="1200" dirty="0">
            <a:solidFill>
              <a:schemeClr val="tx1"/>
            </a:solidFill>
          </a:endParaRPr>
        </a:p>
      </dsp:txBody>
      <dsp:txXfrm>
        <a:off x="42861" y="44686"/>
        <a:ext cx="3699894" cy="792297"/>
      </dsp:txXfrm>
    </dsp:sp>
    <dsp:sp modelId="{887823C0-6D05-4886-B675-B62ADC5D60FE}">
      <dsp:nvSpPr>
        <dsp:cNvPr id="0" name=""/>
        <dsp:cNvSpPr/>
      </dsp:nvSpPr>
      <dsp:spPr>
        <a:xfrm rot="5400000">
          <a:off x="6799400" y="-2002236"/>
          <a:ext cx="702415" cy="6729984"/>
        </a:xfrm>
        <a:prstGeom prst="round2SameRect">
          <a:avLst/>
        </a:prstGeom>
        <a:solidFill>
          <a:schemeClr val="accent2">
            <a:tint val="40000"/>
            <a:alpha val="90000"/>
            <a:hueOff val="-283076"/>
            <a:satOff val="-25115"/>
            <a:lumOff val="-256"/>
            <a:alphaOff val="0"/>
          </a:schemeClr>
        </a:solidFill>
        <a:ln w="12700" cap="flat" cmpd="sng" algn="ctr">
          <a:solidFill>
            <a:schemeClr val="accent2">
              <a:tint val="40000"/>
              <a:alpha val="90000"/>
              <a:hueOff val="-283076"/>
              <a:satOff val="-25115"/>
              <a:lumOff val="-25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rtl="0">
            <a:lnSpc>
              <a:spcPct val="90000"/>
            </a:lnSpc>
            <a:spcBef>
              <a:spcPct val="0"/>
            </a:spcBef>
            <a:spcAft>
              <a:spcPct val="15000"/>
            </a:spcAft>
            <a:buChar char="••"/>
          </a:pPr>
          <a:r>
            <a:rPr kumimoji="1" lang="en-US" sz="2000" kern="1200" dirty="0" smtClean="0">
              <a:solidFill>
                <a:schemeClr val="tx1"/>
              </a:solidFill>
            </a:rPr>
            <a:t>In </a:t>
          </a:r>
          <a:r>
            <a:rPr kumimoji="1" lang="en-US" sz="2000" kern="1200" dirty="0" err="1" smtClean="0">
              <a:solidFill>
                <a:schemeClr val="tx1"/>
              </a:solidFill>
            </a:rPr>
            <a:t>Javascript</a:t>
          </a:r>
          <a:r>
            <a:rPr kumimoji="1" lang="en-US" sz="2000" kern="1200" dirty="0" smtClean="0">
              <a:solidFill>
                <a:schemeClr val="tx1"/>
              </a:solidFill>
            </a:rPr>
            <a:t>, the realization of a program’s parallel execution</a:t>
          </a:r>
          <a:endParaRPr kumimoji="1" lang="en-US" sz="2000" kern="1200" dirty="0">
            <a:solidFill>
              <a:schemeClr val="tx1"/>
            </a:solidFill>
          </a:endParaRPr>
        </a:p>
      </dsp:txBody>
      <dsp:txXfrm rot="-5400000">
        <a:off x="3785616" y="1045837"/>
        <a:ext cx="6695695" cy="633837"/>
      </dsp:txXfrm>
    </dsp:sp>
    <dsp:sp modelId="{92A0DBE1-233A-4CFC-92B1-CB6B86028A28}">
      <dsp:nvSpPr>
        <dsp:cNvPr id="0" name=""/>
        <dsp:cNvSpPr/>
      </dsp:nvSpPr>
      <dsp:spPr>
        <a:xfrm>
          <a:off x="0" y="923745"/>
          <a:ext cx="3785616" cy="878019"/>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lvl="0" algn="ctr" defTabSz="1955800" rtl="0">
            <a:lnSpc>
              <a:spcPct val="90000"/>
            </a:lnSpc>
            <a:spcBef>
              <a:spcPct val="0"/>
            </a:spcBef>
            <a:spcAft>
              <a:spcPct val="35000"/>
            </a:spcAft>
          </a:pPr>
          <a:r>
            <a:rPr kumimoji="1" lang="en-US" altLang="ja-JP" sz="4400" kern="1200" dirty="0" smtClean="0">
              <a:solidFill>
                <a:schemeClr val="tx1"/>
              </a:solidFill>
            </a:rPr>
            <a:t>Web Worker</a:t>
          </a:r>
          <a:endParaRPr kumimoji="1" lang="en-US" sz="4400" kern="1200" dirty="0">
            <a:solidFill>
              <a:schemeClr val="tx1"/>
            </a:solidFill>
          </a:endParaRPr>
        </a:p>
      </dsp:txBody>
      <dsp:txXfrm>
        <a:off x="42861" y="966606"/>
        <a:ext cx="3699894" cy="792297"/>
      </dsp:txXfrm>
    </dsp:sp>
    <dsp:sp modelId="{5C0728F8-70B9-4D3F-9A5A-4ABEDF722077}">
      <dsp:nvSpPr>
        <dsp:cNvPr id="0" name=""/>
        <dsp:cNvSpPr/>
      </dsp:nvSpPr>
      <dsp:spPr>
        <a:xfrm rot="5400000">
          <a:off x="6799400" y="-1080316"/>
          <a:ext cx="702415" cy="6729984"/>
        </a:xfrm>
        <a:prstGeom prst="round2SameRect">
          <a:avLst/>
        </a:prstGeom>
        <a:solidFill>
          <a:schemeClr val="accent2">
            <a:tint val="40000"/>
            <a:alpha val="90000"/>
            <a:hueOff val="-566151"/>
            <a:satOff val="-50231"/>
            <a:lumOff val="-513"/>
            <a:alphaOff val="0"/>
          </a:schemeClr>
        </a:solidFill>
        <a:ln w="12700" cap="flat" cmpd="sng" algn="ctr">
          <a:solidFill>
            <a:schemeClr val="accent2">
              <a:tint val="40000"/>
              <a:alpha val="90000"/>
              <a:hueOff val="-566151"/>
              <a:satOff val="-50231"/>
              <a:lumOff val="-51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rtl="0">
            <a:lnSpc>
              <a:spcPct val="90000"/>
            </a:lnSpc>
            <a:spcBef>
              <a:spcPct val="0"/>
            </a:spcBef>
            <a:spcAft>
              <a:spcPct val="15000"/>
            </a:spcAft>
            <a:buChar char="••"/>
          </a:pPr>
          <a:r>
            <a:rPr kumimoji="1" lang="en-US" altLang="ja-JP" sz="2000" kern="1200" dirty="0" smtClean="0">
              <a:solidFill>
                <a:schemeClr val="tx1"/>
              </a:solidFill>
            </a:rPr>
            <a:t>Makes it possible to use accelerated 3D CG on a browser through the use of hardware</a:t>
          </a:r>
          <a:endParaRPr kumimoji="1" lang="ja-JP" sz="2000" kern="1200" dirty="0">
            <a:solidFill>
              <a:schemeClr val="tx1"/>
            </a:solidFill>
          </a:endParaRPr>
        </a:p>
      </dsp:txBody>
      <dsp:txXfrm rot="-5400000">
        <a:off x="3785616" y="1967757"/>
        <a:ext cx="6695695" cy="633837"/>
      </dsp:txXfrm>
    </dsp:sp>
    <dsp:sp modelId="{DA48E964-5B0D-41A2-A3B8-D1355BF1A010}">
      <dsp:nvSpPr>
        <dsp:cNvPr id="0" name=""/>
        <dsp:cNvSpPr/>
      </dsp:nvSpPr>
      <dsp:spPr>
        <a:xfrm>
          <a:off x="0" y="1845665"/>
          <a:ext cx="3785616" cy="878019"/>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lvl="0" algn="ctr" defTabSz="1955800" rtl="0">
            <a:lnSpc>
              <a:spcPct val="90000"/>
            </a:lnSpc>
            <a:spcBef>
              <a:spcPct val="0"/>
            </a:spcBef>
            <a:spcAft>
              <a:spcPct val="35000"/>
            </a:spcAft>
          </a:pPr>
          <a:r>
            <a:rPr kumimoji="1" lang="en-US" altLang="ja-JP" sz="4400" kern="1200" dirty="0" err="1" smtClean="0">
              <a:solidFill>
                <a:schemeClr val="tx1"/>
              </a:solidFill>
            </a:rPr>
            <a:t>WebGL</a:t>
          </a:r>
          <a:endParaRPr kumimoji="1" lang="en-US" sz="4400" kern="1200" dirty="0">
            <a:solidFill>
              <a:schemeClr val="tx1"/>
            </a:solidFill>
          </a:endParaRPr>
        </a:p>
      </dsp:txBody>
      <dsp:txXfrm>
        <a:off x="42861" y="1888526"/>
        <a:ext cx="3699894" cy="792297"/>
      </dsp:txXfrm>
    </dsp:sp>
    <dsp:sp modelId="{9EA453DE-6B0B-4D3C-93C1-073A43EE526E}">
      <dsp:nvSpPr>
        <dsp:cNvPr id="0" name=""/>
        <dsp:cNvSpPr/>
      </dsp:nvSpPr>
      <dsp:spPr>
        <a:xfrm rot="5400000">
          <a:off x="6799400" y="-158396"/>
          <a:ext cx="702415" cy="6729984"/>
        </a:xfrm>
        <a:prstGeom prst="round2SameRect">
          <a:avLst/>
        </a:prstGeom>
        <a:solidFill>
          <a:schemeClr val="accent2">
            <a:tint val="40000"/>
            <a:alpha val="90000"/>
            <a:hueOff val="-849227"/>
            <a:satOff val="-75346"/>
            <a:lumOff val="-769"/>
            <a:alphaOff val="0"/>
          </a:schemeClr>
        </a:solidFill>
        <a:ln w="12700" cap="flat" cmpd="sng" algn="ctr">
          <a:solidFill>
            <a:schemeClr val="accent2">
              <a:tint val="40000"/>
              <a:alpha val="90000"/>
              <a:hueOff val="-849227"/>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rtl="0">
            <a:lnSpc>
              <a:spcPct val="90000"/>
            </a:lnSpc>
            <a:spcBef>
              <a:spcPct val="0"/>
            </a:spcBef>
            <a:spcAft>
              <a:spcPct val="15000"/>
            </a:spcAft>
            <a:buChar char="••"/>
          </a:pPr>
          <a:r>
            <a:rPr kumimoji="1" lang="en-US" altLang="ja-JP" sz="2000" kern="1200" dirty="0" smtClean="0">
              <a:solidFill>
                <a:schemeClr val="tx1"/>
              </a:solidFill>
            </a:rPr>
            <a:t>Realizes massively parallel computing (executing at the same time dozens to several hundreds of calculations)</a:t>
          </a:r>
          <a:endParaRPr kumimoji="1" lang="ja-JP" sz="2000" kern="1200" dirty="0">
            <a:solidFill>
              <a:schemeClr val="tx1"/>
            </a:solidFill>
          </a:endParaRPr>
        </a:p>
      </dsp:txBody>
      <dsp:txXfrm rot="-5400000">
        <a:off x="3785616" y="2889677"/>
        <a:ext cx="6695695" cy="633837"/>
      </dsp:txXfrm>
    </dsp:sp>
    <dsp:sp modelId="{E3DDCEE5-B050-7144-B886-8F74DCE21A07}">
      <dsp:nvSpPr>
        <dsp:cNvPr id="0" name=""/>
        <dsp:cNvSpPr/>
      </dsp:nvSpPr>
      <dsp:spPr>
        <a:xfrm>
          <a:off x="0" y="2767586"/>
          <a:ext cx="3785616" cy="87801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lvl="0" algn="ctr" defTabSz="1955800" rtl="0">
            <a:lnSpc>
              <a:spcPct val="90000"/>
            </a:lnSpc>
            <a:spcBef>
              <a:spcPct val="0"/>
            </a:spcBef>
            <a:spcAft>
              <a:spcPct val="35000"/>
            </a:spcAft>
          </a:pPr>
          <a:r>
            <a:rPr kumimoji="1" lang="en-US" altLang="ja-JP" sz="4400" kern="1200" dirty="0" smtClean="0">
              <a:solidFill>
                <a:schemeClr val="tx1"/>
              </a:solidFill>
            </a:rPr>
            <a:t>WebCL</a:t>
          </a:r>
          <a:endParaRPr kumimoji="1" lang="ja-JP" sz="4400" kern="1200" dirty="0">
            <a:solidFill>
              <a:schemeClr val="tx1"/>
            </a:solidFill>
          </a:endParaRPr>
        </a:p>
      </dsp:txBody>
      <dsp:txXfrm>
        <a:off x="42861" y="2810447"/>
        <a:ext cx="3699894" cy="7922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617D9F-7C25-4EE6-91FF-8512B0CB242A}">
      <dsp:nvSpPr>
        <dsp:cNvPr id="0" name=""/>
        <dsp:cNvSpPr/>
      </dsp:nvSpPr>
      <dsp:spPr>
        <a:xfrm>
          <a:off x="4130761" y="1008"/>
          <a:ext cx="2254076" cy="1127038"/>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kumimoji="1" lang="en-US" altLang="ja-JP" sz="3600" kern="1200" dirty="0" smtClean="0"/>
            <a:t>Model</a:t>
          </a:r>
          <a:endParaRPr kumimoji="1" lang="ja-JP" altLang="en-US" sz="3600" kern="1200" dirty="0"/>
        </a:p>
      </dsp:txBody>
      <dsp:txXfrm>
        <a:off x="4163771" y="34018"/>
        <a:ext cx="2188056" cy="1061018"/>
      </dsp:txXfrm>
    </dsp:sp>
    <dsp:sp modelId="{17E3D5E3-B183-4C98-92AA-2B76F09C3756}">
      <dsp:nvSpPr>
        <dsp:cNvPr id="0" name=""/>
        <dsp:cNvSpPr/>
      </dsp:nvSpPr>
      <dsp:spPr>
        <a:xfrm rot="3600000">
          <a:off x="5601314" y="1978437"/>
          <a:ext cx="1173356" cy="394463"/>
        </a:xfrm>
        <a:prstGeom prst="leftRightArrow">
          <a:avLst>
            <a:gd name="adj1" fmla="val 60000"/>
            <a:gd name="adj2" fmla="val 5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kumimoji="1" lang="ja-JP" altLang="en-US" sz="1700" kern="1200"/>
        </a:p>
      </dsp:txBody>
      <dsp:txXfrm>
        <a:off x="5719653" y="2057330"/>
        <a:ext cx="936678" cy="236677"/>
      </dsp:txXfrm>
    </dsp:sp>
    <dsp:sp modelId="{64000AC9-4464-4AE3-90C1-2E54417B491B}">
      <dsp:nvSpPr>
        <dsp:cNvPr id="0" name=""/>
        <dsp:cNvSpPr/>
      </dsp:nvSpPr>
      <dsp:spPr>
        <a:xfrm>
          <a:off x="5991147" y="3223291"/>
          <a:ext cx="2254076" cy="1127038"/>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kumimoji="1" lang="en-US" altLang="ja-JP" sz="3600" kern="1200" dirty="0" smtClean="0"/>
            <a:t>Controller</a:t>
          </a:r>
          <a:endParaRPr kumimoji="1" lang="ja-JP" altLang="en-US" sz="3600" kern="1200" dirty="0"/>
        </a:p>
      </dsp:txBody>
      <dsp:txXfrm>
        <a:off x="6024157" y="3256301"/>
        <a:ext cx="2188056" cy="1061018"/>
      </dsp:txXfrm>
    </dsp:sp>
    <dsp:sp modelId="{5022C0C7-6185-416E-A042-F554D86B55F3}">
      <dsp:nvSpPr>
        <dsp:cNvPr id="0" name=""/>
        <dsp:cNvSpPr/>
      </dsp:nvSpPr>
      <dsp:spPr>
        <a:xfrm rot="10800000">
          <a:off x="4671121" y="3589579"/>
          <a:ext cx="1173356" cy="394463"/>
        </a:xfrm>
        <a:prstGeom prst="leftRightArrow">
          <a:avLst>
            <a:gd name="adj1" fmla="val 60000"/>
            <a:gd name="adj2" fmla="val 5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kumimoji="1" lang="ja-JP" altLang="en-US" sz="1700" kern="1200"/>
        </a:p>
      </dsp:txBody>
      <dsp:txXfrm rot="10800000">
        <a:off x="4789460" y="3668472"/>
        <a:ext cx="936678" cy="236677"/>
      </dsp:txXfrm>
    </dsp:sp>
    <dsp:sp modelId="{1741B583-1BA7-427F-8407-9D31812BC7F5}">
      <dsp:nvSpPr>
        <dsp:cNvPr id="0" name=""/>
        <dsp:cNvSpPr/>
      </dsp:nvSpPr>
      <dsp:spPr>
        <a:xfrm>
          <a:off x="2270375" y="3223291"/>
          <a:ext cx="2254076" cy="1127038"/>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kumimoji="1" lang="en-US" altLang="ja-JP" sz="3600" kern="1200" dirty="0" smtClean="0"/>
            <a:t>View</a:t>
          </a:r>
          <a:endParaRPr kumimoji="1" lang="ja-JP" altLang="en-US" sz="3600" kern="1200" dirty="0"/>
        </a:p>
      </dsp:txBody>
      <dsp:txXfrm>
        <a:off x="2303385" y="3256301"/>
        <a:ext cx="2188056" cy="1061018"/>
      </dsp:txXfrm>
    </dsp:sp>
    <dsp:sp modelId="{BADA2269-F83E-4FD1-8677-515C2CCD1068}">
      <dsp:nvSpPr>
        <dsp:cNvPr id="0" name=""/>
        <dsp:cNvSpPr/>
      </dsp:nvSpPr>
      <dsp:spPr>
        <a:xfrm rot="18000000">
          <a:off x="3740928" y="1978437"/>
          <a:ext cx="1173356" cy="394463"/>
        </a:xfrm>
        <a:prstGeom prst="leftRightArrow">
          <a:avLst>
            <a:gd name="adj1" fmla="val 60000"/>
            <a:gd name="adj2" fmla="val 5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kumimoji="1" lang="ja-JP" altLang="en-US" sz="1700" kern="1200"/>
        </a:p>
      </dsp:txBody>
      <dsp:txXfrm>
        <a:off x="3859267" y="2057330"/>
        <a:ext cx="936678" cy="23667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11D251-63FC-4217-8065-57F6D231DE56}">
      <dsp:nvSpPr>
        <dsp:cNvPr id="0" name=""/>
        <dsp:cNvSpPr/>
      </dsp:nvSpPr>
      <dsp:spPr>
        <a:xfrm rot="5400000">
          <a:off x="6589693" y="-2661723"/>
          <a:ext cx="1121829" cy="6729984"/>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rtl="0">
            <a:lnSpc>
              <a:spcPct val="90000"/>
            </a:lnSpc>
            <a:spcBef>
              <a:spcPct val="0"/>
            </a:spcBef>
            <a:spcAft>
              <a:spcPct val="15000"/>
            </a:spcAft>
            <a:buChar char="••"/>
          </a:pPr>
          <a:r>
            <a:rPr lang="en-US" altLang="ja-JP" sz="1800" kern="1200" dirty="0" smtClean="0"/>
            <a:t>The internal data of an object is cannot be directly accessed from outside; moreover, that data structure is also not visible from outside.</a:t>
          </a:r>
          <a:endParaRPr lang="ja-JP" sz="1800" kern="1200" dirty="0"/>
        </a:p>
      </dsp:txBody>
      <dsp:txXfrm rot="-5400000">
        <a:off x="3785616" y="197117"/>
        <a:ext cx="6675221" cy="1012303"/>
      </dsp:txXfrm>
    </dsp:sp>
    <dsp:sp modelId="{93EC2779-C618-4A9A-A371-DBE662EE7E0D}">
      <dsp:nvSpPr>
        <dsp:cNvPr id="0" name=""/>
        <dsp:cNvSpPr/>
      </dsp:nvSpPr>
      <dsp:spPr>
        <a:xfrm>
          <a:off x="0" y="2124"/>
          <a:ext cx="3785616" cy="1402286"/>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rtl="0">
            <a:lnSpc>
              <a:spcPct val="90000"/>
            </a:lnSpc>
            <a:spcBef>
              <a:spcPct val="0"/>
            </a:spcBef>
            <a:spcAft>
              <a:spcPct val="35000"/>
            </a:spcAft>
          </a:pPr>
          <a:r>
            <a:rPr lang="en-US" altLang="ja-JP" sz="2900" kern="1200" dirty="0" smtClean="0"/>
            <a:t>Information Hiding through Encapsulation</a:t>
          </a:r>
          <a:endParaRPr lang="ja-JP" sz="2900" kern="1200" dirty="0"/>
        </a:p>
      </dsp:txBody>
      <dsp:txXfrm>
        <a:off x="68454" y="70578"/>
        <a:ext cx="3648708" cy="1265378"/>
      </dsp:txXfrm>
    </dsp:sp>
    <dsp:sp modelId="{B91CC072-208F-44DA-866E-C6BB4446306E}">
      <dsp:nvSpPr>
        <dsp:cNvPr id="0" name=""/>
        <dsp:cNvSpPr/>
      </dsp:nvSpPr>
      <dsp:spPr>
        <a:xfrm rot="5400000">
          <a:off x="6589693" y="-1189323"/>
          <a:ext cx="1121829" cy="6729984"/>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rtl="0">
            <a:lnSpc>
              <a:spcPct val="90000"/>
            </a:lnSpc>
            <a:spcBef>
              <a:spcPct val="0"/>
            </a:spcBef>
            <a:spcAft>
              <a:spcPct val="15000"/>
            </a:spcAft>
            <a:buChar char="••"/>
          </a:pPr>
          <a:r>
            <a:rPr lang="en-US" altLang="ja-JP" sz="1800" kern="1200" dirty="0" smtClean="0"/>
            <a:t>The feature in which multiple objects are contained within a single object, and a unified interface for various features of each object is supplied. Through this, general complexity can be reduced.  </a:t>
          </a:r>
          <a:endParaRPr lang="ja-JP" sz="1800" kern="1200" dirty="0"/>
        </a:p>
      </dsp:txBody>
      <dsp:txXfrm rot="-5400000">
        <a:off x="3785616" y="1669517"/>
        <a:ext cx="6675221" cy="1012303"/>
      </dsp:txXfrm>
    </dsp:sp>
    <dsp:sp modelId="{299A2652-826A-40FB-B85E-94F460DB664F}">
      <dsp:nvSpPr>
        <dsp:cNvPr id="0" name=""/>
        <dsp:cNvSpPr/>
      </dsp:nvSpPr>
      <dsp:spPr>
        <a:xfrm>
          <a:off x="0" y="1474525"/>
          <a:ext cx="3785616" cy="1402286"/>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rtl="0">
            <a:lnSpc>
              <a:spcPct val="90000"/>
            </a:lnSpc>
            <a:spcBef>
              <a:spcPct val="0"/>
            </a:spcBef>
            <a:spcAft>
              <a:spcPct val="35000"/>
            </a:spcAft>
          </a:pPr>
          <a:r>
            <a:rPr kumimoji="1" lang="en-US" sz="2900" kern="1200" dirty="0" smtClean="0"/>
            <a:t>Aggregation</a:t>
          </a:r>
          <a:endParaRPr lang="ja-JP" sz="2900" kern="1200" dirty="0"/>
        </a:p>
      </dsp:txBody>
      <dsp:txXfrm>
        <a:off x="68454" y="1542979"/>
        <a:ext cx="3648708" cy="1265378"/>
      </dsp:txXfrm>
    </dsp:sp>
    <dsp:sp modelId="{D2DFF844-F2E7-434D-91FD-D9C473E0C515}">
      <dsp:nvSpPr>
        <dsp:cNvPr id="0" name=""/>
        <dsp:cNvSpPr/>
      </dsp:nvSpPr>
      <dsp:spPr>
        <a:xfrm rot="5400000">
          <a:off x="6589693" y="283077"/>
          <a:ext cx="1121829" cy="6729984"/>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rtl="0">
            <a:lnSpc>
              <a:spcPct val="90000"/>
            </a:lnSpc>
            <a:spcBef>
              <a:spcPct val="0"/>
            </a:spcBef>
            <a:spcAft>
              <a:spcPct val="15000"/>
            </a:spcAft>
            <a:buChar char="••"/>
          </a:pPr>
          <a:r>
            <a:rPr lang="en-US" altLang="ja-JP" sz="1800" kern="1200" dirty="0" smtClean="0"/>
            <a:t>The feature that allows for reuse, such as the re-implementation of a variety of features supplied by existing objects to other objects. </a:t>
          </a:r>
          <a:endParaRPr lang="ja-JP" sz="1800" kern="1200" dirty="0">
            <a:solidFill>
              <a:srgbClr val="FF0000"/>
            </a:solidFill>
          </a:endParaRPr>
        </a:p>
      </dsp:txBody>
      <dsp:txXfrm rot="-5400000">
        <a:off x="3785616" y="3141918"/>
        <a:ext cx="6675221" cy="1012303"/>
      </dsp:txXfrm>
    </dsp:sp>
    <dsp:sp modelId="{CD347F90-8753-44B4-8FA8-BBBA602F0E11}">
      <dsp:nvSpPr>
        <dsp:cNvPr id="0" name=""/>
        <dsp:cNvSpPr/>
      </dsp:nvSpPr>
      <dsp:spPr>
        <a:xfrm>
          <a:off x="0" y="2946926"/>
          <a:ext cx="3785616" cy="1402286"/>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rtl="0">
            <a:lnSpc>
              <a:spcPct val="90000"/>
            </a:lnSpc>
            <a:spcBef>
              <a:spcPct val="0"/>
            </a:spcBef>
            <a:spcAft>
              <a:spcPct val="35000"/>
            </a:spcAft>
          </a:pPr>
          <a:r>
            <a:rPr kumimoji="1" lang="en-US" sz="2900" kern="1200" dirty="0" smtClean="0"/>
            <a:t>Inheritance</a:t>
          </a:r>
          <a:endParaRPr lang="ja-JP" sz="2900" kern="1200" dirty="0"/>
        </a:p>
      </dsp:txBody>
      <dsp:txXfrm>
        <a:off x="68454" y="3015380"/>
        <a:ext cx="3648708" cy="126537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6793C5-AE95-46B7-9739-6F024357B2D9}">
      <dsp:nvSpPr>
        <dsp:cNvPr id="0" name=""/>
        <dsp:cNvSpPr/>
      </dsp:nvSpPr>
      <dsp:spPr>
        <a:xfrm rot="5400000">
          <a:off x="6872275" y="-3015881"/>
          <a:ext cx="556665" cy="6729984"/>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53340" rIns="106680" bIns="53340" numCol="1" spcCol="1270" anchor="ctr" anchorCtr="0">
          <a:noAutofit/>
        </a:bodyPr>
        <a:lstStyle/>
        <a:p>
          <a:pPr marL="285750" lvl="1" indent="-285750" algn="l" defTabSz="1244600" rtl="0">
            <a:lnSpc>
              <a:spcPct val="90000"/>
            </a:lnSpc>
            <a:spcBef>
              <a:spcPct val="0"/>
            </a:spcBef>
            <a:spcAft>
              <a:spcPct val="15000"/>
            </a:spcAft>
            <a:buChar char="••"/>
          </a:pPr>
          <a:r>
            <a:rPr kumimoji="1" lang="en-US" sz="2800" kern="1200" smtClean="0"/>
            <a:t>var obj;</a:t>
          </a:r>
          <a:endParaRPr lang="ja-JP" sz="2800" kern="1200"/>
        </a:p>
      </dsp:txBody>
      <dsp:txXfrm rot="-5400000">
        <a:off x="3785616" y="97952"/>
        <a:ext cx="6702810" cy="502317"/>
      </dsp:txXfrm>
    </dsp:sp>
    <dsp:sp modelId="{8D8107F1-76D4-4BD0-9B37-2A24AD7E67D4}">
      <dsp:nvSpPr>
        <dsp:cNvPr id="0" name=""/>
        <dsp:cNvSpPr/>
      </dsp:nvSpPr>
      <dsp:spPr>
        <a:xfrm>
          <a:off x="0" y="1195"/>
          <a:ext cx="3785616" cy="695831"/>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lvl="0" algn="ctr" defTabSz="844550" rtl="0">
            <a:lnSpc>
              <a:spcPct val="90000"/>
            </a:lnSpc>
            <a:spcBef>
              <a:spcPct val="0"/>
            </a:spcBef>
            <a:spcAft>
              <a:spcPct val="35000"/>
            </a:spcAft>
          </a:pPr>
          <a:r>
            <a:rPr kumimoji="1" lang="en-US" sz="1900" kern="1200" smtClean="0"/>
            <a:t>Variable Declaration</a:t>
          </a:r>
          <a:endParaRPr lang="ja-JP" sz="1900" kern="1200"/>
        </a:p>
      </dsp:txBody>
      <dsp:txXfrm>
        <a:off x="33968" y="35163"/>
        <a:ext cx="3717680" cy="627895"/>
      </dsp:txXfrm>
    </dsp:sp>
    <dsp:sp modelId="{9CC5CDB1-3E68-4366-98CF-FF27B4262B85}">
      <dsp:nvSpPr>
        <dsp:cNvPr id="0" name=""/>
        <dsp:cNvSpPr/>
      </dsp:nvSpPr>
      <dsp:spPr>
        <a:xfrm rot="5400000">
          <a:off x="6872275" y="-2285257"/>
          <a:ext cx="556665" cy="6729984"/>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53340" rIns="106680" bIns="53340" numCol="1" spcCol="1270" anchor="ctr" anchorCtr="0">
          <a:noAutofit/>
        </a:bodyPr>
        <a:lstStyle/>
        <a:p>
          <a:pPr marL="285750" lvl="1" indent="-285750" algn="l" defTabSz="1244600" rtl="0">
            <a:lnSpc>
              <a:spcPct val="90000"/>
            </a:lnSpc>
            <a:spcBef>
              <a:spcPct val="0"/>
            </a:spcBef>
            <a:spcAft>
              <a:spcPct val="15000"/>
            </a:spcAft>
            <a:buChar char="••"/>
          </a:pPr>
          <a:r>
            <a:rPr kumimoji="1" lang="en-US" sz="2800" kern="1200" smtClean="0"/>
            <a:t>var obj = {name: value};</a:t>
          </a:r>
          <a:endParaRPr lang="ja-JP" sz="2800" kern="1200"/>
        </a:p>
      </dsp:txBody>
      <dsp:txXfrm rot="-5400000">
        <a:off x="3785616" y="828576"/>
        <a:ext cx="6702810" cy="502317"/>
      </dsp:txXfrm>
    </dsp:sp>
    <dsp:sp modelId="{D170920F-A820-4854-AF01-5332DFFB8478}">
      <dsp:nvSpPr>
        <dsp:cNvPr id="0" name=""/>
        <dsp:cNvSpPr/>
      </dsp:nvSpPr>
      <dsp:spPr>
        <a:xfrm>
          <a:off x="0" y="731818"/>
          <a:ext cx="3785616" cy="695831"/>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lvl="0" algn="ctr" defTabSz="844550" rtl="0">
            <a:lnSpc>
              <a:spcPct val="90000"/>
            </a:lnSpc>
            <a:spcBef>
              <a:spcPct val="0"/>
            </a:spcBef>
            <a:spcAft>
              <a:spcPct val="35000"/>
            </a:spcAft>
          </a:pPr>
          <a:r>
            <a:rPr kumimoji="1" lang="en-US" sz="1900" kern="1200" smtClean="0"/>
            <a:t>Object Creation</a:t>
          </a:r>
          <a:endParaRPr lang="ja-JP" sz="1900" kern="1200"/>
        </a:p>
      </dsp:txBody>
      <dsp:txXfrm>
        <a:off x="33968" y="765786"/>
        <a:ext cx="3717680" cy="627895"/>
      </dsp:txXfrm>
    </dsp:sp>
    <dsp:sp modelId="{30C263C4-3A67-4DB4-9D15-E9F6B83C157C}">
      <dsp:nvSpPr>
        <dsp:cNvPr id="0" name=""/>
        <dsp:cNvSpPr/>
      </dsp:nvSpPr>
      <dsp:spPr>
        <a:xfrm rot="5400000">
          <a:off x="6872275" y="-1554634"/>
          <a:ext cx="556665" cy="6729984"/>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53340" rIns="106680" bIns="53340" numCol="1" spcCol="1270" anchor="ctr" anchorCtr="0">
          <a:noAutofit/>
        </a:bodyPr>
        <a:lstStyle/>
        <a:p>
          <a:pPr marL="285750" lvl="1" indent="-285750" algn="l" defTabSz="1244600" rtl="0">
            <a:lnSpc>
              <a:spcPct val="90000"/>
            </a:lnSpc>
            <a:spcBef>
              <a:spcPct val="0"/>
            </a:spcBef>
            <a:spcAft>
              <a:spcPct val="15000"/>
            </a:spcAft>
            <a:buChar char="••"/>
          </a:pPr>
          <a:r>
            <a:rPr kumimoji="1" lang="en-US" sz="2800" kern="1200" smtClean="0"/>
            <a:t>var array = [];</a:t>
          </a:r>
          <a:endParaRPr lang="ja-JP" sz="2800" kern="1200"/>
        </a:p>
      </dsp:txBody>
      <dsp:txXfrm rot="-5400000">
        <a:off x="3785616" y="1559199"/>
        <a:ext cx="6702810" cy="502317"/>
      </dsp:txXfrm>
    </dsp:sp>
    <dsp:sp modelId="{7037EE3F-B3F5-4C51-AFFD-86B9A903B47F}">
      <dsp:nvSpPr>
        <dsp:cNvPr id="0" name=""/>
        <dsp:cNvSpPr/>
      </dsp:nvSpPr>
      <dsp:spPr>
        <a:xfrm>
          <a:off x="0" y="1462441"/>
          <a:ext cx="3785616" cy="695831"/>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lvl="0" algn="ctr" defTabSz="844550" rtl="0">
            <a:lnSpc>
              <a:spcPct val="90000"/>
            </a:lnSpc>
            <a:spcBef>
              <a:spcPct val="0"/>
            </a:spcBef>
            <a:spcAft>
              <a:spcPct val="35000"/>
            </a:spcAft>
          </a:pPr>
          <a:r>
            <a:rPr kumimoji="1" lang="en-US" sz="1900" kern="1200" smtClean="0"/>
            <a:t>Array Creation</a:t>
          </a:r>
          <a:endParaRPr lang="ja-JP" sz="1900" kern="1200"/>
        </a:p>
      </dsp:txBody>
      <dsp:txXfrm>
        <a:off x="33968" y="1496409"/>
        <a:ext cx="3717680" cy="627895"/>
      </dsp:txXfrm>
    </dsp:sp>
    <dsp:sp modelId="{6EFCBCA4-5CE0-49FD-9795-99970ACBA72E}">
      <dsp:nvSpPr>
        <dsp:cNvPr id="0" name=""/>
        <dsp:cNvSpPr/>
      </dsp:nvSpPr>
      <dsp:spPr>
        <a:xfrm rot="5400000">
          <a:off x="6872275" y="-824011"/>
          <a:ext cx="556665" cy="6729984"/>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53340" rIns="106680" bIns="53340" numCol="1" spcCol="1270" anchor="ctr" anchorCtr="0">
          <a:noAutofit/>
        </a:bodyPr>
        <a:lstStyle/>
        <a:p>
          <a:pPr marL="285750" lvl="1" indent="-285750" algn="l" defTabSz="1244600" rtl="0">
            <a:lnSpc>
              <a:spcPct val="90000"/>
            </a:lnSpc>
            <a:spcBef>
              <a:spcPct val="0"/>
            </a:spcBef>
            <a:spcAft>
              <a:spcPct val="15000"/>
            </a:spcAft>
            <a:buChar char="••"/>
          </a:pPr>
          <a:r>
            <a:rPr kumimoji="1" lang="en-US" sz="2800" kern="1200" smtClean="0"/>
            <a:t>function func(){};</a:t>
          </a:r>
          <a:endParaRPr lang="ja-JP" sz="2800" kern="1200"/>
        </a:p>
      </dsp:txBody>
      <dsp:txXfrm rot="-5400000">
        <a:off x="3785616" y="2289822"/>
        <a:ext cx="6702810" cy="502317"/>
      </dsp:txXfrm>
    </dsp:sp>
    <dsp:sp modelId="{7FBDD67A-C327-4538-8AC2-32BD9C4351AD}">
      <dsp:nvSpPr>
        <dsp:cNvPr id="0" name=""/>
        <dsp:cNvSpPr/>
      </dsp:nvSpPr>
      <dsp:spPr>
        <a:xfrm>
          <a:off x="0" y="2193064"/>
          <a:ext cx="3785616" cy="695831"/>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lvl="0" algn="ctr" defTabSz="844550" rtl="0">
            <a:lnSpc>
              <a:spcPct val="90000"/>
            </a:lnSpc>
            <a:spcBef>
              <a:spcPct val="0"/>
            </a:spcBef>
            <a:spcAft>
              <a:spcPct val="35000"/>
            </a:spcAft>
          </a:pPr>
          <a:r>
            <a:rPr kumimoji="1" lang="en-US" sz="1900" kern="1200" smtClean="0"/>
            <a:t>Function Definition</a:t>
          </a:r>
          <a:endParaRPr lang="ja-JP" sz="1900" kern="1200"/>
        </a:p>
      </dsp:txBody>
      <dsp:txXfrm>
        <a:off x="33968" y="2227032"/>
        <a:ext cx="3717680" cy="627895"/>
      </dsp:txXfrm>
    </dsp:sp>
    <dsp:sp modelId="{8B9A3930-F312-4225-8242-FA0BE31C7182}">
      <dsp:nvSpPr>
        <dsp:cNvPr id="0" name=""/>
        <dsp:cNvSpPr/>
      </dsp:nvSpPr>
      <dsp:spPr>
        <a:xfrm rot="5400000">
          <a:off x="6872275" y="-93388"/>
          <a:ext cx="556665" cy="6729984"/>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53340" rIns="106680" bIns="53340" numCol="1" spcCol="1270" anchor="ctr" anchorCtr="0">
          <a:noAutofit/>
        </a:bodyPr>
        <a:lstStyle/>
        <a:p>
          <a:pPr marL="285750" lvl="1" indent="-285750" algn="l" defTabSz="1244600" rtl="0">
            <a:lnSpc>
              <a:spcPct val="90000"/>
            </a:lnSpc>
            <a:spcBef>
              <a:spcPct val="0"/>
            </a:spcBef>
            <a:spcAft>
              <a:spcPct val="15000"/>
            </a:spcAft>
            <a:buChar char="••"/>
          </a:pPr>
          <a:r>
            <a:rPr kumimoji="1" lang="en-US" sz="2800" kern="1200" smtClean="0"/>
            <a:t>this.attribute</a:t>
          </a:r>
          <a:endParaRPr lang="ja-JP" sz="2800" kern="1200"/>
        </a:p>
      </dsp:txBody>
      <dsp:txXfrm rot="-5400000">
        <a:off x="3785616" y="3020445"/>
        <a:ext cx="6702810" cy="502317"/>
      </dsp:txXfrm>
    </dsp:sp>
    <dsp:sp modelId="{9514F5DE-7B6D-4FA8-B092-4F8991A67923}">
      <dsp:nvSpPr>
        <dsp:cNvPr id="0" name=""/>
        <dsp:cNvSpPr/>
      </dsp:nvSpPr>
      <dsp:spPr>
        <a:xfrm>
          <a:off x="0" y="2923688"/>
          <a:ext cx="3785616" cy="695831"/>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lvl="0" algn="ctr" defTabSz="844550" rtl="0">
            <a:lnSpc>
              <a:spcPct val="90000"/>
            </a:lnSpc>
            <a:spcBef>
              <a:spcPct val="0"/>
            </a:spcBef>
            <a:spcAft>
              <a:spcPct val="35000"/>
            </a:spcAft>
          </a:pPr>
          <a:r>
            <a:rPr kumimoji="1" lang="en-US" sz="1900" kern="1200" smtClean="0"/>
            <a:t>“this” context</a:t>
          </a:r>
          <a:endParaRPr lang="ja-JP" sz="1900" kern="1200"/>
        </a:p>
      </dsp:txBody>
      <dsp:txXfrm>
        <a:off x="33968" y="2957656"/>
        <a:ext cx="3717680" cy="627895"/>
      </dsp:txXfrm>
    </dsp:sp>
    <dsp:sp modelId="{4501F871-93DE-4839-8B1F-8A518F6B2705}">
      <dsp:nvSpPr>
        <dsp:cNvPr id="0" name=""/>
        <dsp:cNvSpPr/>
      </dsp:nvSpPr>
      <dsp:spPr>
        <a:xfrm rot="5400000">
          <a:off x="6872275" y="637235"/>
          <a:ext cx="556665" cy="6729984"/>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53340" rIns="106680" bIns="53340" numCol="1" spcCol="1270" anchor="ctr" anchorCtr="0">
          <a:noAutofit/>
        </a:bodyPr>
        <a:lstStyle/>
        <a:p>
          <a:pPr marL="285750" lvl="1" indent="-285750" algn="l" defTabSz="1244600" rtl="0">
            <a:lnSpc>
              <a:spcPct val="90000"/>
            </a:lnSpc>
            <a:spcBef>
              <a:spcPct val="0"/>
            </a:spcBef>
            <a:spcAft>
              <a:spcPct val="15000"/>
            </a:spcAft>
            <a:buChar char="••"/>
          </a:pPr>
          <a:r>
            <a:rPr kumimoji="1" lang="en-US" sz="2800" kern="1200" smtClean="0"/>
            <a:t>if(){}, for(;;){}, while(){} </a:t>
          </a:r>
          <a:endParaRPr lang="ja-JP" sz="2800" kern="1200"/>
        </a:p>
      </dsp:txBody>
      <dsp:txXfrm rot="-5400000">
        <a:off x="3785616" y="3751068"/>
        <a:ext cx="6702810" cy="502317"/>
      </dsp:txXfrm>
    </dsp:sp>
    <dsp:sp modelId="{EC15ED16-0B90-4840-9B28-7C57B42F6723}">
      <dsp:nvSpPr>
        <dsp:cNvPr id="0" name=""/>
        <dsp:cNvSpPr/>
      </dsp:nvSpPr>
      <dsp:spPr>
        <a:xfrm>
          <a:off x="0" y="3654311"/>
          <a:ext cx="3785616" cy="695831"/>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lvl="0" algn="ctr" defTabSz="844550" rtl="0">
            <a:lnSpc>
              <a:spcPct val="90000"/>
            </a:lnSpc>
            <a:spcBef>
              <a:spcPct val="0"/>
            </a:spcBef>
            <a:spcAft>
              <a:spcPct val="35000"/>
            </a:spcAft>
          </a:pPr>
          <a:r>
            <a:rPr kumimoji="1" lang="en-US" sz="1900" kern="1200" smtClean="0"/>
            <a:t>If statement/for statement/ while statement</a:t>
          </a:r>
          <a:endParaRPr lang="ja-JP" sz="1900" kern="1200"/>
        </a:p>
      </dsp:txBody>
      <dsp:txXfrm>
        <a:off x="33968" y="3688279"/>
        <a:ext cx="3717680" cy="62789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49F47C-1FE3-47E6-9D27-1CF682529E21}">
      <dsp:nvSpPr>
        <dsp:cNvPr id="0" name=""/>
        <dsp:cNvSpPr/>
      </dsp:nvSpPr>
      <dsp:spPr>
        <a:xfrm rot="5400000">
          <a:off x="5977326" y="-3708684"/>
          <a:ext cx="496418" cy="8039773"/>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kumimoji="1" lang="en-US" sz="1800" kern="1200" dirty="0" smtClean="0"/>
            <a:t>All programs use objects as components. </a:t>
          </a:r>
          <a:endParaRPr lang="ja-JP" sz="1800" kern="1200" dirty="0"/>
        </a:p>
      </dsp:txBody>
      <dsp:txXfrm rot="-5400000">
        <a:off x="2205649" y="87226"/>
        <a:ext cx="8015540" cy="447952"/>
      </dsp:txXfrm>
    </dsp:sp>
    <dsp:sp modelId="{564BE16F-AA20-44AE-B732-410F9D972F98}">
      <dsp:nvSpPr>
        <dsp:cNvPr id="0" name=""/>
        <dsp:cNvSpPr/>
      </dsp:nvSpPr>
      <dsp:spPr>
        <a:xfrm>
          <a:off x="270177" y="940"/>
          <a:ext cx="1935471" cy="62052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kumimoji="1" lang="en-US" sz="2400" kern="1200" smtClean="0"/>
            <a:t>Object</a:t>
          </a:r>
          <a:endParaRPr lang="ja-JP" sz="2400" kern="1200"/>
        </a:p>
      </dsp:txBody>
      <dsp:txXfrm>
        <a:off x="300468" y="31231"/>
        <a:ext cx="1874889" cy="559941"/>
      </dsp:txXfrm>
    </dsp:sp>
    <dsp:sp modelId="{03F2AA65-E857-4A1D-AF21-7F4B9477EBEE}">
      <dsp:nvSpPr>
        <dsp:cNvPr id="0" name=""/>
        <dsp:cNvSpPr/>
      </dsp:nvSpPr>
      <dsp:spPr>
        <a:xfrm rot="5400000">
          <a:off x="5977326" y="-3057135"/>
          <a:ext cx="496418" cy="8039773"/>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kumimoji="1" lang="en-US" sz="1800" kern="1200" dirty="0" smtClean="0"/>
            <a:t>Methods describe the programs movements (behavior). </a:t>
          </a:r>
          <a:endParaRPr lang="ja-JP" sz="1800" kern="1200" dirty="0"/>
        </a:p>
      </dsp:txBody>
      <dsp:txXfrm rot="-5400000">
        <a:off x="2205649" y="738775"/>
        <a:ext cx="8015540" cy="447952"/>
      </dsp:txXfrm>
    </dsp:sp>
    <dsp:sp modelId="{F8D26529-01E3-41B3-B622-6D66E499121A}">
      <dsp:nvSpPr>
        <dsp:cNvPr id="0" name=""/>
        <dsp:cNvSpPr/>
      </dsp:nvSpPr>
      <dsp:spPr>
        <a:xfrm>
          <a:off x="270177" y="652489"/>
          <a:ext cx="1935471" cy="62052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kumimoji="1" lang="en-US" sz="2400" kern="1200" dirty="0" smtClean="0"/>
            <a:t>Method</a:t>
          </a:r>
          <a:endParaRPr lang="ja-JP" sz="2400" kern="1200" dirty="0"/>
        </a:p>
      </dsp:txBody>
      <dsp:txXfrm>
        <a:off x="300468" y="682780"/>
        <a:ext cx="1874889" cy="559941"/>
      </dsp:txXfrm>
    </dsp:sp>
    <dsp:sp modelId="{5D8B9D62-13E3-4531-8886-D2F3C81CA2C7}">
      <dsp:nvSpPr>
        <dsp:cNvPr id="0" name=""/>
        <dsp:cNvSpPr/>
      </dsp:nvSpPr>
      <dsp:spPr>
        <a:xfrm rot="5400000">
          <a:off x="5977326" y="-2405585"/>
          <a:ext cx="496418" cy="8039773"/>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rtl="0">
            <a:lnSpc>
              <a:spcPct val="90000"/>
            </a:lnSpc>
            <a:spcBef>
              <a:spcPct val="0"/>
            </a:spcBef>
            <a:spcAft>
              <a:spcPct val="15000"/>
            </a:spcAft>
            <a:buChar char="••"/>
          </a:pPr>
          <a:r>
            <a:rPr kumimoji="1" lang="en-US" sz="1400" kern="1200" dirty="0" smtClean="0"/>
            <a:t>Objects and methods can both define a variable. Variables are a slot for keeping references to objects and data. </a:t>
          </a:r>
          <a:endParaRPr lang="ja-JP" sz="1400" kern="1200" dirty="0"/>
        </a:p>
      </dsp:txBody>
      <dsp:txXfrm rot="-5400000">
        <a:off x="2205649" y="1390325"/>
        <a:ext cx="8015540" cy="447952"/>
      </dsp:txXfrm>
    </dsp:sp>
    <dsp:sp modelId="{E516EDB1-F939-47F7-A755-6185CA56BC8C}">
      <dsp:nvSpPr>
        <dsp:cNvPr id="0" name=""/>
        <dsp:cNvSpPr/>
      </dsp:nvSpPr>
      <dsp:spPr>
        <a:xfrm>
          <a:off x="270177" y="1304039"/>
          <a:ext cx="1935471" cy="62052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kumimoji="1" lang="en-US" sz="2400" kern="1200" smtClean="0"/>
            <a:t>Variable</a:t>
          </a:r>
          <a:endParaRPr lang="ja-JP" sz="2400" kern="1200"/>
        </a:p>
      </dsp:txBody>
      <dsp:txXfrm>
        <a:off x="300468" y="1334330"/>
        <a:ext cx="1874889" cy="55994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25641E-5642-40A7-8EDA-B4EFC0827B5C}">
      <dsp:nvSpPr>
        <dsp:cNvPr id="0" name=""/>
        <dsp:cNvSpPr/>
      </dsp:nvSpPr>
      <dsp:spPr>
        <a:xfrm rot="5400000">
          <a:off x="6589693" y="-2661723"/>
          <a:ext cx="1121829" cy="6729984"/>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59055" rIns="118110" bIns="59055" numCol="1" spcCol="1270" anchor="ctr" anchorCtr="0">
          <a:noAutofit/>
        </a:bodyPr>
        <a:lstStyle/>
        <a:p>
          <a:pPr marL="285750" lvl="1" indent="-285750" algn="l" defTabSz="1377950" rtl="0">
            <a:lnSpc>
              <a:spcPct val="90000"/>
            </a:lnSpc>
            <a:spcBef>
              <a:spcPct val="0"/>
            </a:spcBef>
            <a:spcAft>
              <a:spcPct val="15000"/>
            </a:spcAft>
            <a:buChar char="••"/>
          </a:pPr>
          <a:r>
            <a:rPr lang="en-US" altLang="ja-JP" sz="3100" b="0" u="none" kern="1200" dirty="0" smtClean="0">
              <a:effectLst/>
            </a:rPr>
            <a:t>Object </a:t>
          </a:r>
          <a:r>
            <a:rPr lang="en-US" altLang="ja-JP" sz="3100" b="0" u="sng" kern="1200" dirty="0" smtClean="0">
              <a:effectLst/>
            </a:rPr>
            <a:t>generation</a:t>
          </a:r>
          <a:endParaRPr lang="ja-JP" sz="3100" b="1" u="sng" kern="1200" dirty="0"/>
        </a:p>
      </dsp:txBody>
      <dsp:txXfrm rot="-5400000">
        <a:off x="3785616" y="197117"/>
        <a:ext cx="6675221" cy="1012303"/>
      </dsp:txXfrm>
    </dsp:sp>
    <dsp:sp modelId="{68D83C1F-40D9-4DB5-8B0A-87B735FA3DAC}">
      <dsp:nvSpPr>
        <dsp:cNvPr id="0" name=""/>
        <dsp:cNvSpPr/>
      </dsp:nvSpPr>
      <dsp:spPr>
        <a:xfrm>
          <a:off x="0" y="2124"/>
          <a:ext cx="3785616" cy="1402286"/>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lvl="0" algn="ctr" defTabSz="1733550" rtl="0">
            <a:lnSpc>
              <a:spcPct val="90000"/>
            </a:lnSpc>
            <a:spcBef>
              <a:spcPct val="0"/>
            </a:spcBef>
            <a:spcAft>
              <a:spcPct val="35000"/>
            </a:spcAft>
          </a:pPr>
          <a:r>
            <a:rPr kumimoji="1" lang="en-US" sz="3900" kern="1200" dirty="0" err="1" smtClean="0"/>
            <a:t>Object.create</a:t>
          </a:r>
          <a:r>
            <a:rPr kumimoji="1" lang="en-US" sz="3900" kern="1200" dirty="0" smtClean="0"/>
            <a:t>()</a:t>
          </a:r>
          <a:endParaRPr lang="ja-JP" sz="3900" kern="1200" dirty="0"/>
        </a:p>
      </dsp:txBody>
      <dsp:txXfrm>
        <a:off x="68454" y="70578"/>
        <a:ext cx="3648708" cy="1265378"/>
      </dsp:txXfrm>
    </dsp:sp>
    <dsp:sp modelId="{7F4D8471-7091-4219-879D-868C9F871540}">
      <dsp:nvSpPr>
        <dsp:cNvPr id="0" name=""/>
        <dsp:cNvSpPr/>
      </dsp:nvSpPr>
      <dsp:spPr>
        <a:xfrm rot="5400000">
          <a:off x="6589693" y="-1237696"/>
          <a:ext cx="1121829" cy="6729984"/>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59055" rIns="118110" bIns="59055" numCol="1" spcCol="1270" anchor="ctr" anchorCtr="0">
          <a:noAutofit/>
        </a:bodyPr>
        <a:lstStyle/>
        <a:p>
          <a:pPr marL="285750" lvl="1" indent="-285750" algn="l" defTabSz="1377950" rtl="0">
            <a:lnSpc>
              <a:spcPct val="90000"/>
            </a:lnSpc>
            <a:spcBef>
              <a:spcPct val="0"/>
            </a:spcBef>
            <a:spcAft>
              <a:spcPct val="15000"/>
            </a:spcAft>
            <a:buChar char="••"/>
          </a:pPr>
          <a:r>
            <a:rPr lang="en-US" altLang="ja-JP" sz="3100" b="0" u="none" kern="1200" dirty="0" smtClean="0"/>
            <a:t>Change this context and </a:t>
          </a:r>
          <a:r>
            <a:rPr lang="en-US" altLang="ja-JP" sz="3100" b="1" u="sng" kern="1200" dirty="0" smtClean="0"/>
            <a:t>execute function. </a:t>
          </a:r>
          <a:endParaRPr lang="ja-JP" sz="3100" b="1" u="sng" kern="1200" dirty="0"/>
        </a:p>
      </dsp:txBody>
      <dsp:txXfrm rot="-5400000">
        <a:off x="3785616" y="1621144"/>
        <a:ext cx="6675221" cy="1012303"/>
      </dsp:txXfrm>
    </dsp:sp>
    <dsp:sp modelId="{9D47B097-4FBF-48D5-8C8A-241D2C8DE8A9}">
      <dsp:nvSpPr>
        <dsp:cNvPr id="0" name=""/>
        <dsp:cNvSpPr/>
      </dsp:nvSpPr>
      <dsp:spPr>
        <a:xfrm>
          <a:off x="0" y="1474525"/>
          <a:ext cx="3785616" cy="1402286"/>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lvl="0" algn="ctr" defTabSz="1733550" rtl="0">
            <a:lnSpc>
              <a:spcPct val="90000"/>
            </a:lnSpc>
            <a:spcBef>
              <a:spcPct val="0"/>
            </a:spcBef>
            <a:spcAft>
              <a:spcPct val="35000"/>
            </a:spcAft>
          </a:pPr>
          <a:r>
            <a:rPr kumimoji="1" lang="en-US" sz="3900" kern="1200" dirty="0" err="1" smtClean="0"/>
            <a:t>Function.call</a:t>
          </a:r>
          <a:r>
            <a:rPr kumimoji="1" lang="en-US" sz="3900" kern="1200" dirty="0" smtClean="0"/>
            <a:t>()</a:t>
          </a:r>
          <a:endParaRPr lang="ja-JP" sz="3900" kern="1200" dirty="0"/>
        </a:p>
      </dsp:txBody>
      <dsp:txXfrm>
        <a:off x="68454" y="1542979"/>
        <a:ext cx="3648708" cy="1265378"/>
      </dsp:txXfrm>
    </dsp:sp>
    <dsp:sp modelId="{D6CBC0B2-CF1B-4784-9767-C2CAA03F7E91}">
      <dsp:nvSpPr>
        <dsp:cNvPr id="0" name=""/>
        <dsp:cNvSpPr/>
      </dsp:nvSpPr>
      <dsp:spPr>
        <a:xfrm rot="5400000">
          <a:off x="6589693" y="283077"/>
          <a:ext cx="1121829" cy="6729984"/>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59055" rIns="118110" bIns="59055" numCol="1" spcCol="1270" anchor="ctr" anchorCtr="0">
          <a:noAutofit/>
        </a:bodyPr>
        <a:lstStyle/>
        <a:p>
          <a:pPr marL="285750" lvl="1" indent="-285750" algn="l" defTabSz="1377950" rtl="0">
            <a:lnSpc>
              <a:spcPct val="90000"/>
            </a:lnSpc>
            <a:spcBef>
              <a:spcPct val="0"/>
            </a:spcBef>
            <a:spcAft>
              <a:spcPct val="15000"/>
            </a:spcAft>
            <a:buChar char="••"/>
          </a:pPr>
          <a:r>
            <a:rPr lang="en-US" altLang="ja-JP" sz="3100" b="0" u="none" kern="1200" dirty="0" smtClean="0"/>
            <a:t>For a given function, </a:t>
          </a:r>
          <a:r>
            <a:rPr lang="en-US" altLang="ja-JP" sz="3100" b="1" u="sng" kern="1200" dirty="0" smtClean="0"/>
            <a:t>generates a new function</a:t>
          </a:r>
          <a:r>
            <a:rPr lang="en-US" altLang="ja-JP" sz="3100" b="0" u="none" kern="1200" dirty="0" smtClean="0"/>
            <a:t>, set with a static this context.</a:t>
          </a:r>
          <a:endParaRPr lang="ja-JP" sz="3100" b="1" u="sng" kern="1200" dirty="0"/>
        </a:p>
      </dsp:txBody>
      <dsp:txXfrm rot="-5400000">
        <a:off x="3785616" y="3141918"/>
        <a:ext cx="6675221" cy="1012303"/>
      </dsp:txXfrm>
    </dsp:sp>
    <dsp:sp modelId="{D74DFCA0-6E4E-4E6C-AF70-C082FDE6A5C1}">
      <dsp:nvSpPr>
        <dsp:cNvPr id="0" name=""/>
        <dsp:cNvSpPr/>
      </dsp:nvSpPr>
      <dsp:spPr>
        <a:xfrm>
          <a:off x="0" y="2946926"/>
          <a:ext cx="3785616" cy="1402286"/>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lvl="0" algn="ctr" defTabSz="1733550" rtl="0">
            <a:lnSpc>
              <a:spcPct val="90000"/>
            </a:lnSpc>
            <a:spcBef>
              <a:spcPct val="0"/>
            </a:spcBef>
            <a:spcAft>
              <a:spcPct val="35000"/>
            </a:spcAft>
          </a:pPr>
          <a:r>
            <a:rPr kumimoji="1" lang="en-US" sz="3900" kern="1200" dirty="0" err="1" smtClean="0"/>
            <a:t>Function.bind</a:t>
          </a:r>
          <a:r>
            <a:rPr kumimoji="1" lang="en-US" sz="3900" kern="1200" dirty="0" smtClean="0"/>
            <a:t>()</a:t>
          </a:r>
          <a:endParaRPr lang="ja-JP" sz="3900" kern="1200" dirty="0"/>
        </a:p>
      </dsp:txBody>
      <dsp:txXfrm>
        <a:off x="68454" y="3015380"/>
        <a:ext cx="3648708" cy="126537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F396D7-4F92-4977-86D2-D56BD38EBF27}">
      <dsp:nvSpPr>
        <dsp:cNvPr id="0" name=""/>
        <dsp:cNvSpPr/>
      </dsp:nvSpPr>
      <dsp:spPr>
        <a:xfrm>
          <a:off x="0" y="58200"/>
          <a:ext cx="10515600"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kumimoji="1" lang="en-US" sz="1900" kern="1200" smtClean="0"/>
            <a:t>Text</a:t>
          </a:r>
          <a:endParaRPr lang="ja-JP" sz="1900" kern="1200"/>
        </a:p>
      </dsp:txBody>
      <dsp:txXfrm>
        <a:off x="22246" y="80446"/>
        <a:ext cx="10471108" cy="411223"/>
      </dsp:txXfrm>
    </dsp:sp>
    <dsp:sp modelId="{4FF114E6-EC5C-4FF4-9272-1ECD0018849D}">
      <dsp:nvSpPr>
        <dsp:cNvPr id="0" name=""/>
        <dsp:cNvSpPr/>
      </dsp:nvSpPr>
      <dsp:spPr>
        <a:xfrm>
          <a:off x="0" y="513915"/>
          <a:ext cx="10515600" cy="471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kumimoji="1" lang="en-US" sz="1500" kern="1200" smtClean="0"/>
            <a:t>Text object stores character strings. This is a base prototype object. The following objects utilizing Text as a prototype object. So they have the same and similar functionalities.</a:t>
          </a:r>
          <a:endParaRPr lang="ja-JP" sz="1500" kern="1200"/>
        </a:p>
      </dsp:txBody>
      <dsp:txXfrm>
        <a:off x="0" y="513915"/>
        <a:ext cx="10515600" cy="471960"/>
      </dsp:txXfrm>
    </dsp:sp>
    <dsp:sp modelId="{DC492132-A18C-47EE-95D4-857D7B618463}">
      <dsp:nvSpPr>
        <dsp:cNvPr id="0" name=""/>
        <dsp:cNvSpPr/>
      </dsp:nvSpPr>
      <dsp:spPr>
        <a:xfrm>
          <a:off x="0" y="985875"/>
          <a:ext cx="10515600"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kumimoji="1" lang="en-US" sz="1900" kern="1200" smtClean="0"/>
            <a:t>Em</a:t>
          </a:r>
          <a:endParaRPr lang="ja-JP" sz="1900" kern="1200"/>
        </a:p>
      </dsp:txBody>
      <dsp:txXfrm>
        <a:off x="22246" y="1008121"/>
        <a:ext cx="10471108" cy="411223"/>
      </dsp:txXfrm>
    </dsp:sp>
    <dsp:sp modelId="{AA345789-4643-466F-949D-58B5D1D48C85}">
      <dsp:nvSpPr>
        <dsp:cNvPr id="0" name=""/>
        <dsp:cNvSpPr/>
      </dsp:nvSpPr>
      <dsp:spPr>
        <a:xfrm>
          <a:off x="0" y="1441590"/>
          <a:ext cx="10515600"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kumimoji="1" lang="en-US" sz="1500" kern="1200" smtClean="0"/>
            <a:t>Appends “&lt;em&gt;” tag to the string.</a:t>
          </a:r>
          <a:endParaRPr lang="ja-JP" sz="1500" kern="1200"/>
        </a:p>
      </dsp:txBody>
      <dsp:txXfrm>
        <a:off x="0" y="1441590"/>
        <a:ext cx="10515600" cy="314640"/>
      </dsp:txXfrm>
    </dsp:sp>
    <dsp:sp modelId="{C44D3BF6-F157-4066-A280-BED2AAA3D520}">
      <dsp:nvSpPr>
        <dsp:cNvPr id="0" name=""/>
        <dsp:cNvSpPr/>
      </dsp:nvSpPr>
      <dsp:spPr>
        <a:xfrm>
          <a:off x="0" y="1756230"/>
          <a:ext cx="10515600"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kumimoji="1" lang="en-US" sz="1900" kern="1200" smtClean="0"/>
            <a:t>Strong</a:t>
          </a:r>
          <a:endParaRPr lang="ja-JP" sz="1900" kern="1200"/>
        </a:p>
      </dsp:txBody>
      <dsp:txXfrm>
        <a:off x="22246" y="1778476"/>
        <a:ext cx="10471108" cy="411223"/>
      </dsp:txXfrm>
    </dsp:sp>
    <dsp:sp modelId="{45D066AF-27E7-4615-AC36-C44BF5A9A409}">
      <dsp:nvSpPr>
        <dsp:cNvPr id="0" name=""/>
        <dsp:cNvSpPr/>
      </dsp:nvSpPr>
      <dsp:spPr>
        <a:xfrm>
          <a:off x="0" y="2211945"/>
          <a:ext cx="10515600"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kumimoji="1" lang="en-US" sz="1500" kern="1200" smtClean="0"/>
            <a:t>Appends “&lt;strong&gt;” tag to the string.</a:t>
          </a:r>
          <a:endParaRPr lang="ja-JP" sz="1500" kern="1200"/>
        </a:p>
      </dsp:txBody>
      <dsp:txXfrm>
        <a:off x="0" y="2211945"/>
        <a:ext cx="10515600" cy="314640"/>
      </dsp:txXfrm>
    </dsp:sp>
    <dsp:sp modelId="{A7BCE2F3-81D8-4B40-BE41-CD67EE459FFE}">
      <dsp:nvSpPr>
        <dsp:cNvPr id="0" name=""/>
        <dsp:cNvSpPr/>
      </dsp:nvSpPr>
      <dsp:spPr>
        <a:xfrm>
          <a:off x="0" y="2526585"/>
          <a:ext cx="10515600"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kumimoji="1" lang="en-US" sz="1900" kern="1200" smtClean="0"/>
            <a:t>Italic</a:t>
          </a:r>
          <a:endParaRPr lang="ja-JP" sz="1900" kern="1200"/>
        </a:p>
      </dsp:txBody>
      <dsp:txXfrm>
        <a:off x="22246" y="2548831"/>
        <a:ext cx="10471108" cy="411223"/>
      </dsp:txXfrm>
    </dsp:sp>
    <dsp:sp modelId="{0C8B18BA-9598-45D5-BAD0-3C2E9D757F19}">
      <dsp:nvSpPr>
        <dsp:cNvPr id="0" name=""/>
        <dsp:cNvSpPr/>
      </dsp:nvSpPr>
      <dsp:spPr>
        <a:xfrm>
          <a:off x="0" y="2982300"/>
          <a:ext cx="10515600"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kumimoji="1" lang="en-US" sz="1500" kern="1200" smtClean="0"/>
            <a:t>Appends “&lt;i&gt;” tag to the string.</a:t>
          </a:r>
          <a:endParaRPr lang="ja-JP" sz="1500" kern="1200"/>
        </a:p>
      </dsp:txBody>
      <dsp:txXfrm>
        <a:off x="0" y="2982300"/>
        <a:ext cx="10515600" cy="314640"/>
      </dsp:txXfrm>
    </dsp:sp>
    <dsp:sp modelId="{034CFBF3-26A3-416E-9257-A4FC82E8CFFF}">
      <dsp:nvSpPr>
        <dsp:cNvPr id="0" name=""/>
        <dsp:cNvSpPr/>
      </dsp:nvSpPr>
      <dsp:spPr>
        <a:xfrm>
          <a:off x="0" y="3296940"/>
          <a:ext cx="10515600"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kumimoji="1" lang="en-US" sz="1900" kern="1200" smtClean="0"/>
            <a:t>Underline</a:t>
          </a:r>
          <a:endParaRPr lang="ja-JP" sz="1900" kern="1200"/>
        </a:p>
      </dsp:txBody>
      <dsp:txXfrm>
        <a:off x="22246" y="3319186"/>
        <a:ext cx="10471108" cy="411223"/>
      </dsp:txXfrm>
    </dsp:sp>
    <dsp:sp modelId="{334887B7-A2C4-4614-95BF-D10100616E69}">
      <dsp:nvSpPr>
        <dsp:cNvPr id="0" name=""/>
        <dsp:cNvSpPr/>
      </dsp:nvSpPr>
      <dsp:spPr>
        <a:xfrm>
          <a:off x="0" y="3752655"/>
          <a:ext cx="10515600"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kumimoji="1" lang="en-US" sz="1500" kern="1200" smtClean="0"/>
            <a:t>Appends “&lt;u&gt;” tag to the string.</a:t>
          </a:r>
          <a:endParaRPr lang="ja-JP" sz="1500" kern="1200"/>
        </a:p>
      </dsp:txBody>
      <dsp:txXfrm>
        <a:off x="0" y="3752655"/>
        <a:ext cx="10515600" cy="314640"/>
      </dsp:txXfrm>
    </dsp:sp>
    <dsp:sp modelId="{D1A3B206-8F6E-4DF6-8C85-D7100C6D9B6B}">
      <dsp:nvSpPr>
        <dsp:cNvPr id="0" name=""/>
        <dsp:cNvSpPr/>
      </dsp:nvSpPr>
      <dsp:spPr>
        <a:xfrm>
          <a:off x="0" y="4067294"/>
          <a:ext cx="10515600"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kumimoji="1" lang="en-US" sz="1900" kern="1200" smtClean="0"/>
            <a:t>Style</a:t>
          </a:r>
          <a:endParaRPr lang="ja-JP" sz="1900" kern="1200"/>
        </a:p>
      </dsp:txBody>
      <dsp:txXfrm>
        <a:off x="22246" y="4089540"/>
        <a:ext cx="10471108" cy="411223"/>
      </dsp:txXfrm>
    </dsp:sp>
    <dsp:sp modelId="{43BC5FF2-8992-44EA-AB19-DD05D743ACD8}">
      <dsp:nvSpPr>
        <dsp:cNvPr id="0" name=""/>
        <dsp:cNvSpPr/>
      </dsp:nvSpPr>
      <dsp:spPr>
        <a:xfrm>
          <a:off x="0" y="4523009"/>
          <a:ext cx="10515600"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kumimoji="1" lang="en-US" sz="1500" kern="1200" smtClean="0"/>
            <a:t>Appends “&lt;span style&gt;” tag to the string.</a:t>
          </a:r>
          <a:endParaRPr lang="ja-JP" sz="1500" kern="1200"/>
        </a:p>
      </dsp:txBody>
      <dsp:txXfrm>
        <a:off x="0" y="4523009"/>
        <a:ext cx="10515600" cy="31464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34" charset="0"/>
              </a:defRPr>
            </a:lvl1pPr>
          </a:lstStyle>
          <a:p>
            <a:endParaRPr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defRPr>
            </a:lvl1pPr>
          </a:lstStyle>
          <a:p>
            <a:fld id="{364A2BF6-CF73-408D-A7EA-ED316434D636}" type="datetimeFigureOut">
              <a:rPr lang="ja-JP" altLang="en-US"/>
              <a:pPr/>
              <a:t>4/16/15</a:t>
            </a:fld>
            <a:endParaRPr lang="ja-JP" altLang="en-US"/>
          </a:p>
        </p:txBody>
      </p:sp>
      <p:sp>
        <p:nvSpPr>
          <p:cNvPr id="4" name="スライド イメージ プレースホル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ja-JP" altLang="en-US" noProof="0"/>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34" charset="0"/>
              </a:defRPr>
            </a:lvl1pPr>
          </a:lstStyle>
          <a:p>
            <a:endParaRPr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defRPr>
            </a:lvl1pPr>
          </a:lstStyle>
          <a:p>
            <a:fld id="{DD8B93DF-4ABB-423E-BF37-CB52A42FC06E}" type="slidenum">
              <a:rPr lang="ja-JP" altLang="en-US"/>
              <a:pPr/>
              <a:t>‹#›</a:t>
            </a:fld>
            <a:endParaRPr lang="ja-JP" altLang="en-US"/>
          </a:p>
        </p:txBody>
      </p:sp>
    </p:spTree>
    <p:extLst>
      <p:ext uri="{BB962C8B-B14F-4D97-AF65-F5344CB8AC3E}">
        <p14:creationId xmlns:p14="http://schemas.microsoft.com/office/powerpoint/2010/main" val="26208938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mn-lt"/>
        <a:ea typeface="+mn-ea"/>
        <a:cs typeface="+mn-cs"/>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fld id="{B8DE0B7A-71C2-4E2F-B4AB-FBFAE35B5E57}" type="slidenum">
              <a:rPr lang="en-US" altLang="ja-JP">
                <a:latin typeface="Calibri" pitchFamily="34" charset="0"/>
              </a:rPr>
              <a:pPr eaLnBrk="1" hangingPunct="1"/>
              <a:t>2</a:t>
            </a:fld>
            <a:endParaRPr lang="en-US" altLang="ja-JP" dirty="0">
              <a:latin typeface="Calibri" pitchFamily="34" charset="0"/>
            </a:endParaRPr>
          </a:p>
        </p:txBody>
      </p:sp>
      <p:sp>
        <p:nvSpPr>
          <p:cNvPr id="176131"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61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ja-JP" altLang="ja-JP" dirty="0" smtClean="0"/>
          </a:p>
        </p:txBody>
      </p:sp>
    </p:spTree>
    <p:extLst>
      <p:ext uri="{BB962C8B-B14F-4D97-AF65-F5344CB8AC3E}">
        <p14:creationId xmlns:p14="http://schemas.microsoft.com/office/powerpoint/2010/main" val="1427139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fld id="{7980FE02-0100-46C6-954A-AD7EB5FC4B65}" type="slidenum">
              <a:rPr lang="en-US" altLang="ja-JP">
                <a:latin typeface="Calibri" pitchFamily="34" charset="0"/>
              </a:rPr>
              <a:pPr eaLnBrk="1" hangingPunct="1"/>
              <a:t>167</a:t>
            </a:fld>
            <a:endParaRPr lang="en-US" altLang="ja-JP">
              <a:latin typeface="Calibri" pitchFamily="34" charset="0"/>
            </a:endParaRPr>
          </a:p>
        </p:txBody>
      </p:sp>
      <p:sp>
        <p:nvSpPr>
          <p:cNvPr id="185347"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34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ja-JP" altLang="ja-JP" smtClean="0"/>
          </a:p>
        </p:txBody>
      </p:sp>
    </p:spTree>
    <p:extLst>
      <p:ext uri="{BB962C8B-B14F-4D97-AF65-F5344CB8AC3E}">
        <p14:creationId xmlns:p14="http://schemas.microsoft.com/office/powerpoint/2010/main" val="1726408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fld id="{C3E54350-D1B1-4789-A1E2-70E87993C2BF}" type="slidenum">
              <a:rPr lang="en-US" altLang="ja-JP">
                <a:latin typeface="Calibri" pitchFamily="34" charset="0"/>
              </a:rPr>
              <a:pPr eaLnBrk="1" hangingPunct="1"/>
              <a:t>171</a:t>
            </a:fld>
            <a:endParaRPr lang="en-US" altLang="ja-JP">
              <a:latin typeface="Calibri" pitchFamily="34" charset="0"/>
            </a:endParaRPr>
          </a:p>
        </p:txBody>
      </p:sp>
      <p:sp>
        <p:nvSpPr>
          <p:cNvPr id="187395"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739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ja-JP" altLang="ja-JP" smtClean="0"/>
          </a:p>
        </p:txBody>
      </p:sp>
    </p:spTree>
    <p:extLst>
      <p:ext uri="{BB962C8B-B14F-4D97-AF65-F5344CB8AC3E}">
        <p14:creationId xmlns:p14="http://schemas.microsoft.com/office/powerpoint/2010/main" val="1628523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fld id="{61AD943C-C544-462E-9B4C-B0DE2E5EC4A3}" type="slidenum">
              <a:rPr lang="en-US" altLang="ja-JP">
                <a:latin typeface="Calibri" pitchFamily="34" charset="0"/>
              </a:rPr>
              <a:pPr eaLnBrk="1" hangingPunct="1"/>
              <a:t>172</a:t>
            </a:fld>
            <a:endParaRPr lang="en-US" altLang="ja-JP">
              <a:latin typeface="Calibri" pitchFamily="34" charset="0"/>
            </a:endParaRPr>
          </a:p>
        </p:txBody>
      </p:sp>
      <p:sp>
        <p:nvSpPr>
          <p:cNvPr id="188419"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842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ja-JP" altLang="ja-JP" smtClean="0"/>
          </a:p>
        </p:txBody>
      </p:sp>
    </p:spTree>
    <p:extLst>
      <p:ext uri="{BB962C8B-B14F-4D97-AF65-F5344CB8AC3E}">
        <p14:creationId xmlns:p14="http://schemas.microsoft.com/office/powerpoint/2010/main" val="3219400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fld id="{BD6D46E1-4F3A-47E5-8B73-2305F6FEACE4}" type="slidenum">
              <a:rPr lang="en-US" altLang="ja-JP">
                <a:latin typeface="Calibri" pitchFamily="34" charset="0"/>
              </a:rPr>
              <a:pPr eaLnBrk="1" hangingPunct="1"/>
              <a:t>173</a:t>
            </a:fld>
            <a:endParaRPr lang="en-US" altLang="ja-JP">
              <a:latin typeface="Calibri" pitchFamily="34" charset="0"/>
            </a:endParaRPr>
          </a:p>
        </p:txBody>
      </p:sp>
      <p:sp>
        <p:nvSpPr>
          <p:cNvPr id="189443"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ja-JP" altLang="ja-JP" smtClean="0"/>
          </a:p>
        </p:txBody>
      </p:sp>
    </p:spTree>
    <p:extLst>
      <p:ext uri="{BB962C8B-B14F-4D97-AF65-F5344CB8AC3E}">
        <p14:creationId xmlns:p14="http://schemas.microsoft.com/office/powerpoint/2010/main" val="13720477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fld id="{799DAD32-5ECF-43C9-8FC5-40D976476944}" type="slidenum">
              <a:rPr lang="en-US" altLang="ja-JP">
                <a:latin typeface="Calibri" pitchFamily="34" charset="0"/>
              </a:rPr>
              <a:pPr eaLnBrk="1" hangingPunct="1"/>
              <a:t>174</a:t>
            </a:fld>
            <a:endParaRPr lang="en-US" altLang="ja-JP">
              <a:latin typeface="Calibri" pitchFamily="34" charset="0"/>
            </a:endParaRPr>
          </a:p>
        </p:txBody>
      </p:sp>
      <p:sp>
        <p:nvSpPr>
          <p:cNvPr id="190467"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046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ja-JP" altLang="ja-JP" smtClean="0"/>
          </a:p>
        </p:txBody>
      </p:sp>
    </p:spTree>
    <p:extLst>
      <p:ext uri="{BB962C8B-B14F-4D97-AF65-F5344CB8AC3E}">
        <p14:creationId xmlns:p14="http://schemas.microsoft.com/office/powerpoint/2010/main" val="1748668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fld id="{E15E6E21-9A8A-4C5B-A7E1-473C256B8C25}" type="slidenum">
              <a:rPr lang="en-US" altLang="ja-JP">
                <a:latin typeface="Calibri" pitchFamily="34" charset="0"/>
              </a:rPr>
              <a:pPr eaLnBrk="1" hangingPunct="1"/>
              <a:t>175</a:t>
            </a:fld>
            <a:endParaRPr lang="en-US" altLang="ja-JP">
              <a:latin typeface="Calibri" pitchFamily="34" charset="0"/>
            </a:endParaRPr>
          </a:p>
        </p:txBody>
      </p:sp>
      <p:sp>
        <p:nvSpPr>
          <p:cNvPr id="191491"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149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ja-JP" altLang="ja-JP" smtClean="0"/>
          </a:p>
        </p:txBody>
      </p:sp>
    </p:spTree>
    <p:extLst>
      <p:ext uri="{BB962C8B-B14F-4D97-AF65-F5344CB8AC3E}">
        <p14:creationId xmlns:p14="http://schemas.microsoft.com/office/powerpoint/2010/main" val="13665274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fld id="{0F65BB37-C2DF-47B8-ACFD-432E696A70DE}" type="slidenum">
              <a:rPr lang="en-US" altLang="ja-JP">
                <a:latin typeface="Calibri" pitchFamily="34" charset="0"/>
              </a:rPr>
              <a:pPr eaLnBrk="1" hangingPunct="1"/>
              <a:t>176</a:t>
            </a:fld>
            <a:endParaRPr lang="en-US" altLang="ja-JP">
              <a:latin typeface="Calibri" pitchFamily="34" charset="0"/>
            </a:endParaRPr>
          </a:p>
        </p:txBody>
      </p:sp>
      <p:sp>
        <p:nvSpPr>
          <p:cNvPr id="192515"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251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ja-JP" altLang="ja-JP" smtClean="0"/>
          </a:p>
        </p:txBody>
      </p:sp>
    </p:spTree>
    <p:extLst>
      <p:ext uri="{BB962C8B-B14F-4D97-AF65-F5344CB8AC3E}">
        <p14:creationId xmlns:p14="http://schemas.microsoft.com/office/powerpoint/2010/main" val="22925002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fld id="{ADC3D9BC-4A80-49BD-A9CC-6D168F81139F}" type="slidenum">
              <a:rPr lang="en-US" altLang="ja-JP">
                <a:latin typeface="Calibri" pitchFamily="34" charset="0"/>
              </a:rPr>
              <a:pPr eaLnBrk="1" hangingPunct="1"/>
              <a:t>177</a:t>
            </a:fld>
            <a:endParaRPr lang="en-US" altLang="ja-JP">
              <a:latin typeface="Calibri" pitchFamily="34" charset="0"/>
            </a:endParaRPr>
          </a:p>
        </p:txBody>
      </p:sp>
      <p:sp>
        <p:nvSpPr>
          <p:cNvPr id="193539"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4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ja-JP" altLang="ja-JP" smtClean="0"/>
          </a:p>
        </p:txBody>
      </p:sp>
    </p:spTree>
    <p:extLst>
      <p:ext uri="{BB962C8B-B14F-4D97-AF65-F5344CB8AC3E}">
        <p14:creationId xmlns:p14="http://schemas.microsoft.com/office/powerpoint/2010/main" val="6397397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fld id="{DD30F5AE-C27C-4E87-B059-439B5C494265}" type="slidenum">
              <a:rPr lang="en-US" altLang="ja-JP">
                <a:latin typeface="Calibri" pitchFamily="34" charset="0"/>
              </a:rPr>
              <a:pPr eaLnBrk="1" hangingPunct="1"/>
              <a:t>178</a:t>
            </a:fld>
            <a:endParaRPr lang="en-US" altLang="ja-JP">
              <a:latin typeface="Calibri" pitchFamily="34" charset="0"/>
            </a:endParaRPr>
          </a:p>
        </p:txBody>
      </p:sp>
      <p:sp>
        <p:nvSpPr>
          <p:cNvPr id="195587"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558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ja-JP" altLang="ja-JP" smtClean="0"/>
          </a:p>
        </p:txBody>
      </p:sp>
    </p:spTree>
    <p:extLst>
      <p:ext uri="{BB962C8B-B14F-4D97-AF65-F5344CB8AC3E}">
        <p14:creationId xmlns:p14="http://schemas.microsoft.com/office/powerpoint/2010/main" val="2313206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fld id="{8E56195D-2602-4BB8-9342-75BFD324800C}" type="slidenum">
              <a:rPr lang="en-US" altLang="ja-JP">
                <a:latin typeface="Calibri" pitchFamily="34" charset="0"/>
              </a:rPr>
              <a:pPr eaLnBrk="1" hangingPunct="1"/>
              <a:t>21</a:t>
            </a:fld>
            <a:endParaRPr lang="en-US" altLang="ja-JP">
              <a:latin typeface="Calibri" pitchFamily="34" charset="0"/>
            </a:endParaRPr>
          </a:p>
        </p:txBody>
      </p:sp>
      <p:sp>
        <p:nvSpPr>
          <p:cNvPr id="177155"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ja-JP" altLang="ja-JP" smtClean="0"/>
          </a:p>
        </p:txBody>
      </p:sp>
    </p:spTree>
    <p:extLst>
      <p:ext uri="{BB962C8B-B14F-4D97-AF65-F5344CB8AC3E}">
        <p14:creationId xmlns:p14="http://schemas.microsoft.com/office/powerpoint/2010/main" val="194422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fld id="{3BA3F9C5-4B31-4FF0-A18A-39A4B553591E}" type="slidenum">
              <a:rPr lang="en-US" altLang="ja-JP">
                <a:latin typeface="Calibri" pitchFamily="34" charset="0"/>
              </a:rPr>
              <a:pPr eaLnBrk="1" hangingPunct="1"/>
              <a:t>22</a:t>
            </a:fld>
            <a:endParaRPr lang="en-US" altLang="ja-JP">
              <a:latin typeface="Calibri" pitchFamily="34" charset="0"/>
            </a:endParaRPr>
          </a:p>
        </p:txBody>
      </p:sp>
      <p:sp>
        <p:nvSpPr>
          <p:cNvPr id="178179"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81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ja-JP" altLang="ja-JP" smtClean="0"/>
          </a:p>
        </p:txBody>
      </p:sp>
    </p:spTree>
    <p:extLst>
      <p:ext uri="{BB962C8B-B14F-4D97-AF65-F5344CB8AC3E}">
        <p14:creationId xmlns:p14="http://schemas.microsoft.com/office/powerpoint/2010/main" val="1156692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fld id="{401FDBF0-5FE2-4ACE-B9CA-9213D8A0179E}" type="slidenum">
              <a:rPr lang="en-US" altLang="ja-JP">
                <a:latin typeface="Calibri" pitchFamily="34" charset="0"/>
              </a:rPr>
              <a:pPr eaLnBrk="1" hangingPunct="1"/>
              <a:t>26</a:t>
            </a:fld>
            <a:endParaRPr lang="en-US" altLang="ja-JP">
              <a:latin typeface="Calibri" pitchFamily="34" charset="0"/>
            </a:endParaRPr>
          </a:p>
        </p:txBody>
      </p:sp>
      <p:sp>
        <p:nvSpPr>
          <p:cNvPr id="179203"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ja-JP" altLang="ja-JP" smtClean="0"/>
          </a:p>
        </p:txBody>
      </p:sp>
    </p:spTree>
    <p:extLst>
      <p:ext uri="{BB962C8B-B14F-4D97-AF65-F5344CB8AC3E}">
        <p14:creationId xmlns:p14="http://schemas.microsoft.com/office/powerpoint/2010/main" val="1420114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fld id="{00364408-E46D-4559-B3C1-453C6DC1FAC8}" type="slidenum">
              <a:rPr lang="en-US" altLang="ja-JP">
                <a:latin typeface="Calibri" pitchFamily="34" charset="0"/>
              </a:rPr>
              <a:pPr eaLnBrk="1" hangingPunct="1"/>
              <a:t>37</a:t>
            </a:fld>
            <a:endParaRPr lang="en-US" altLang="ja-JP">
              <a:latin typeface="Calibri" pitchFamily="34" charset="0"/>
            </a:endParaRPr>
          </a:p>
        </p:txBody>
      </p:sp>
      <p:sp>
        <p:nvSpPr>
          <p:cNvPr id="180227"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022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ja-JP" altLang="ja-JP" smtClean="0"/>
          </a:p>
        </p:txBody>
      </p:sp>
    </p:spTree>
    <p:extLst>
      <p:ext uri="{BB962C8B-B14F-4D97-AF65-F5344CB8AC3E}">
        <p14:creationId xmlns:p14="http://schemas.microsoft.com/office/powerpoint/2010/main" val="3924002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fld id="{EE4FD815-1C5C-4E68-B403-E50EDA108D3A}" type="slidenum">
              <a:rPr lang="en-US" altLang="ja-JP">
                <a:latin typeface="Calibri" pitchFamily="34" charset="0"/>
              </a:rPr>
              <a:pPr eaLnBrk="1" hangingPunct="1"/>
              <a:t>44</a:t>
            </a:fld>
            <a:endParaRPr lang="en-US" altLang="ja-JP" dirty="0">
              <a:latin typeface="Calibri" pitchFamily="34" charset="0"/>
            </a:endParaRPr>
          </a:p>
        </p:txBody>
      </p:sp>
      <p:sp>
        <p:nvSpPr>
          <p:cNvPr id="181251"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ja-JP" altLang="ja-JP" dirty="0" smtClean="0"/>
          </a:p>
        </p:txBody>
      </p:sp>
    </p:spTree>
    <p:extLst>
      <p:ext uri="{BB962C8B-B14F-4D97-AF65-F5344CB8AC3E}">
        <p14:creationId xmlns:p14="http://schemas.microsoft.com/office/powerpoint/2010/main" val="3148068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fld id="{59241949-6F25-4574-AD52-875E9A05AED4}" type="slidenum">
              <a:rPr lang="en-US" altLang="ja-JP">
                <a:latin typeface="Calibri" pitchFamily="34" charset="0"/>
              </a:rPr>
              <a:pPr eaLnBrk="1" hangingPunct="1"/>
              <a:t>59</a:t>
            </a:fld>
            <a:endParaRPr lang="en-US" altLang="ja-JP">
              <a:latin typeface="Calibri" pitchFamily="34" charset="0"/>
            </a:endParaRPr>
          </a:p>
        </p:txBody>
      </p:sp>
      <p:sp>
        <p:nvSpPr>
          <p:cNvPr id="182275"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227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ja-JP" altLang="ja-JP" smtClean="0"/>
          </a:p>
        </p:txBody>
      </p:sp>
    </p:spTree>
    <p:extLst>
      <p:ext uri="{BB962C8B-B14F-4D97-AF65-F5344CB8AC3E}">
        <p14:creationId xmlns:p14="http://schemas.microsoft.com/office/powerpoint/2010/main" val="2755293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fld id="{98497BE5-98F0-4178-9E49-D07AA15C6B5B}" type="slidenum">
              <a:rPr lang="en-US" altLang="ja-JP">
                <a:latin typeface="Calibri" pitchFamily="34" charset="0"/>
              </a:rPr>
              <a:pPr eaLnBrk="1" hangingPunct="1"/>
              <a:t>60</a:t>
            </a:fld>
            <a:endParaRPr lang="en-US" altLang="ja-JP">
              <a:latin typeface="Calibri" pitchFamily="34" charset="0"/>
            </a:endParaRPr>
          </a:p>
        </p:txBody>
      </p:sp>
      <p:sp>
        <p:nvSpPr>
          <p:cNvPr id="184323"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2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ja-JP" altLang="ja-JP" smtClean="0"/>
          </a:p>
        </p:txBody>
      </p:sp>
    </p:spTree>
    <p:extLst>
      <p:ext uri="{BB962C8B-B14F-4D97-AF65-F5344CB8AC3E}">
        <p14:creationId xmlns:p14="http://schemas.microsoft.com/office/powerpoint/2010/main" val="2094528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fld id="{48AAB8C7-2EAF-424C-903C-97B29E76AE70}" type="slidenum">
              <a:rPr lang="en-US" altLang="ja-JP">
                <a:latin typeface="Calibri" pitchFamily="34" charset="0"/>
              </a:rPr>
              <a:pPr eaLnBrk="1" hangingPunct="1"/>
              <a:t>61</a:t>
            </a:fld>
            <a:endParaRPr lang="en-US" altLang="ja-JP">
              <a:latin typeface="Calibri" pitchFamily="34" charset="0"/>
            </a:endParaRPr>
          </a:p>
        </p:txBody>
      </p:sp>
      <p:sp>
        <p:nvSpPr>
          <p:cNvPr id="183299" name="Rectangle 2"/>
          <p:cNvSpPr>
            <a:spLocks noGrp="1" noRot="1" noChangeAspect="1" noChangeArrowheads="1" noTextEdit="1"/>
          </p:cNvSpPr>
          <p:nvPr>
            <p:ph type="sldImg"/>
          </p:nvPr>
        </p:nvSpPr>
        <p:spPr bwMode="auto">
          <a:xfrm>
            <a:off x="382588" y="685800"/>
            <a:ext cx="6092825" cy="3427413"/>
          </a:xfrm>
          <a:solidFill>
            <a:srgbClr val="FFFFFF"/>
          </a:solidFill>
          <a:ln>
            <a:solidFill>
              <a:srgbClr val="000000"/>
            </a:solidFill>
            <a:miter lim="800000"/>
            <a:headEnd/>
            <a:tailEnd/>
          </a:ln>
        </p:spPr>
      </p:sp>
      <p:sp>
        <p:nvSpPr>
          <p:cNvPr id="183300"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a:lstStyle/>
          <a:p>
            <a:pPr eaLnBrk="1" hangingPunct="1">
              <a:spcBef>
                <a:spcPct val="0"/>
              </a:spcBef>
            </a:pPr>
            <a:endParaRPr lang="ja-JP" altLang="ja-JP" smtClean="0"/>
          </a:p>
        </p:txBody>
      </p:sp>
    </p:spTree>
    <p:extLst>
      <p:ext uri="{BB962C8B-B14F-4D97-AF65-F5344CB8AC3E}">
        <p14:creationId xmlns:p14="http://schemas.microsoft.com/office/powerpoint/2010/main" val="4035268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E5491F6E-F7F8-4664-8680-A863DA7CD3CE}" type="datetime1">
              <a:rPr lang="ja-JP" altLang="en-US" smtClean="0"/>
              <a:pPr/>
              <a:t>4/16/15</a:t>
            </a:fld>
            <a:endParaRPr lang="ja-JP" altLang="en-US"/>
          </a:p>
        </p:txBody>
      </p:sp>
      <p:sp>
        <p:nvSpPr>
          <p:cNvPr id="5" name="Footer Placeholder 4"/>
          <p:cNvSpPr>
            <a:spLocks noGrp="1"/>
          </p:cNvSpPr>
          <p:nvPr>
            <p:ph type="ftr" sz="quarter" idx="11"/>
          </p:nvPr>
        </p:nvSpPr>
        <p:spPr/>
        <p:txBody>
          <a:bodyPr/>
          <a:lstStyle/>
          <a:p>
            <a:r>
              <a:rPr lang="en-US" altLang="ja-JP" smtClean="0"/>
              <a:t>Copyright © Shuichi Kurabayashi, All Rights Reserved. </a:t>
            </a:r>
            <a:endParaRPr lang="ja-JP" altLang="en-US"/>
          </a:p>
        </p:txBody>
      </p:sp>
      <p:sp>
        <p:nvSpPr>
          <p:cNvPr id="6" name="Slide Number Placeholder 5"/>
          <p:cNvSpPr>
            <a:spLocks noGrp="1"/>
          </p:cNvSpPr>
          <p:nvPr>
            <p:ph type="sldNum" sz="quarter" idx="12"/>
          </p:nvPr>
        </p:nvSpPr>
        <p:spPr/>
        <p:txBody>
          <a:bodyPr/>
          <a:lstStyle/>
          <a:p>
            <a:fld id="{70B4984C-EEE9-4A5E-98B4-328490FA3150}" type="slidenum">
              <a:rPr lang="ja-JP" altLang="en-US" smtClean="0"/>
              <a:pPr/>
              <a:t>‹#›</a:t>
            </a:fld>
            <a:endParaRPr lang="ja-JP" altLang="en-US"/>
          </a:p>
        </p:txBody>
      </p:sp>
    </p:spTree>
    <p:extLst>
      <p:ext uri="{BB962C8B-B14F-4D97-AF65-F5344CB8AC3E}">
        <p14:creationId xmlns:p14="http://schemas.microsoft.com/office/powerpoint/2010/main" val="30735057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26D5025F-18C6-4520-A0C9-AD408236E317}" type="datetime1">
              <a:rPr lang="ja-JP" altLang="en-US" smtClean="0"/>
              <a:pPr/>
              <a:t>4/16/15</a:t>
            </a:fld>
            <a:endParaRPr lang="ja-JP" altLang="en-US"/>
          </a:p>
        </p:txBody>
      </p:sp>
      <p:sp>
        <p:nvSpPr>
          <p:cNvPr id="5" name="Footer Placeholder 4"/>
          <p:cNvSpPr>
            <a:spLocks noGrp="1"/>
          </p:cNvSpPr>
          <p:nvPr>
            <p:ph type="ftr" sz="quarter" idx="11"/>
          </p:nvPr>
        </p:nvSpPr>
        <p:spPr/>
        <p:txBody>
          <a:bodyPr/>
          <a:lstStyle/>
          <a:p>
            <a:r>
              <a:rPr lang="en-US" altLang="ja-JP" smtClean="0"/>
              <a:t>Copyright © Shuichi Kurabayashi, All Rights Reserved. </a:t>
            </a:r>
            <a:endParaRPr lang="ja-JP" altLang="en-US"/>
          </a:p>
        </p:txBody>
      </p:sp>
      <p:sp>
        <p:nvSpPr>
          <p:cNvPr id="6" name="Slide Number Placeholder 5"/>
          <p:cNvSpPr>
            <a:spLocks noGrp="1"/>
          </p:cNvSpPr>
          <p:nvPr>
            <p:ph type="sldNum" sz="quarter" idx="12"/>
          </p:nvPr>
        </p:nvSpPr>
        <p:spPr/>
        <p:txBody>
          <a:bodyPr/>
          <a:lstStyle/>
          <a:p>
            <a:fld id="{3B799DDD-563B-43DB-B6ED-B833BA08ED1F}" type="slidenum">
              <a:rPr lang="ja-JP" altLang="en-US" smtClean="0"/>
              <a:pPr/>
              <a:t>‹#›</a:t>
            </a:fld>
            <a:endParaRPr lang="ja-JP" altLang="en-US"/>
          </a:p>
        </p:txBody>
      </p:sp>
    </p:spTree>
    <p:extLst>
      <p:ext uri="{BB962C8B-B14F-4D97-AF65-F5344CB8AC3E}">
        <p14:creationId xmlns:p14="http://schemas.microsoft.com/office/powerpoint/2010/main" val="193342824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26D5025F-18C6-4520-A0C9-AD408236E317}" type="datetime1">
              <a:rPr lang="ja-JP" altLang="en-US" smtClean="0"/>
              <a:pPr/>
              <a:t>4/16/15</a:t>
            </a:fld>
            <a:endParaRPr lang="ja-JP" altLang="en-US"/>
          </a:p>
        </p:txBody>
      </p:sp>
      <p:sp>
        <p:nvSpPr>
          <p:cNvPr id="5" name="Footer Placeholder 4"/>
          <p:cNvSpPr>
            <a:spLocks noGrp="1"/>
          </p:cNvSpPr>
          <p:nvPr>
            <p:ph type="ftr" sz="quarter" idx="11"/>
          </p:nvPr>
        </p:nvSpPr>
        <p:spPr/>
        <p:txBody>
          <a:bodyPr/>
          <a:lstStyle/>
          <a:p>
            <a:r>
              <a:rPr lang="en-US" altLang="ja-JP" smtClean="0"/>
              <a:t>Copyright © Shuichi Kurabayashi, All Rights Reserved. </a:t>
            </a:r>
            <a:endParaRPr lang="ja-JP" altLang="en-US"/>
          </a:p>
        </p:txBody>
      </p:sp>
      <p:sp>
        <p:nvSpPr>
          <p:cNvPr id="6" name="Slide Number Placeholder 5"/>
          <p:cNvSpPr>
            <a:spLocks noGrp="1"/>
          </p:cNvSpPr>
          <p:nvPr>
            <p:ph type="sldNum" sz="quarter" idx="12"/>
          </p:nvPr>
        </p:nvSpPr>
        <p:spPr/>
        <p:txBody>
          <a:bodyPr/>
          <a:lstStyle/>
          <a:p>
            <a:fld id="{3B799DDD-563B-43DB-B6ED-B833BA08ED1F}" type="slidenum">
              <a:rPr lang="ja-JP" altLang="en-US" smtClean="0"/>
              <a:pPr/>
              <a:t>‹#›</a:t>
            </a:fld>
            <a:endParaRPr lang="ja-JP" altLang="en-US"/>
          </a:p>
        </p:txBody>
      </p:sp>
    </p:spTree>
    <p:extLst>
      <p:ext uri="{BB962C8B-B14F-4D97-AF65-F5344CB8AC3E}">
        <p14:creationId xmlns:p14="http://schemas.microsoft.com/office/powerpoint/2010/main" val="237518651"/>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2B96E96-1500-41B9-869C-D302FABF8C9C}" type="datetime1">
              <a:rPr lang="ja-JP" altLang="en-US" smtClean="0"/>
              <a:pPr/>
              <a:t>4/16/15</a:t>
            </a:fld>
            <a:endParaRPr lang="ja-JP" altLang="en-US"/>
          </a:p>
        </p:txBody>
      </p:sp>
      <p:sp>
        <p:nvSpPr>
          <p:cNvPr id="5" name="Footer Placeholder 4"/>
          <p:cNvSpPr>
            <a:spLocks noGrp="1"/>
          </p:cNvSpPr>
          <p:nvPr>
            <p:ph type="ftr" sz="quarter" idx="11"/>
          </p:nvPr>
        </p:nvSpPr>
        <p:spPr/>
        <p:txBody>
          <a:bodyPr/>
          <a:lstStyle/>
          <a:p>
            <a:r>
              <a:rPr lang="en-US" altLang="ja-JP" smtClean="0"/>
              <a:t>Copyright © Shuichi Kurabayashi, All Rights Reserved. </a:t>
            </a:r>
            <a:endParaRPr lang="ja-JP" altLang="en-US"/>
          </a:p>
        </p:txBody>
      </p:sp>
      <p:sp>
        <p:nvSpPr>
          <p:cNvPr id="6" name="Slide Number Placeholder 5"/>
          <p:cNvSpPr>
            <a:spLocks noGrp="1"/>
          </p:cNvSpPr>
          <p:nvPr>
            <p:ph type="sldNum" sz="quarter" idx="12"/>
          </p:nvPr>
        </p:nvSpPr>
        <p:spPr/>
        <p:txBody>
          <a:bodyPr/>
          <a:lstStyle/>
          <a:p>
            <a:fld id="{31BA4CE2-D795-4C9F-AA1E-E47C147C9315}" type="slidenum">
              <a:rPr lang="ja-JP" altLang="en-US" smtClean="0"/>
              <a:pPr/>
              <a:t>‹#›</a:t>
            </a:fld>
            <a:endParaRPr lang="ja-JP" altLang="en-US"/>
          </a:p>
        </p:txBody>
      </p:sp>
    </p:spTree>
    <p:extLst>
      <p:ext uri="{BB962C8B-B14F-4D97-AF65-F5344CB8AC3E}">
        <p14:creationId xmlns:p14="http://schemas.microsoft.com/office/powerpoint/2010/main" val="201905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824368CF-120B-48D8-99B4-0F3C706CD07F}" type="datetime1">
              <a:rPr lang="ja-JP" altLang="en-US" smtClean="0"/>
              <a:pPr/>
              <a:t>4/16/15</a:t>
            </a:fld>
            <a:endParaRPr lang="ja-JP" altLang="en-US"/>
          </a:p>
        </p:txBody>
      </p:sp>
      <p:sp>
        <p:nvSpPr>
          <p:cNvPr id="5" name="Footer Placeholder 4"/>
          <p:cNvSpPr>
            <a:spLocks noGrp="1"/>
          </p:cNvSpPr>
          <p:nvPr>
            <p:ph type="ftr" sz="quarter" idx="11"/>
          </p:nvPr>
        </p:nvSpPr>
        <p:spPr/>
        <p:txBody>
          <a:bodyPr/>
          <a:lstStyle/>
          <a:p>
            <a:r>
              <a:rPr lang="en-US" altLang="ja-JP" smtClean="0"/>
              <a:t>Copyright © Shuichi Kurabayashi, All Rights Reserved. </a:t>
            </a:r>
            <a:endParaRPr lang="ja-JP" altLang="en-US"/>
          </a:p>
        </p:txBody>
      </p:sp>
      <p:sp>
        <p:nvSpPr>
          <p:cNvPr id="6" name="Slide Number Placeholder 5"/>
          <p:cNvSpPr>
            <a:spLocks noGrp="1"/>
          </p:cNvSpPr>
          <p:nvPr>
            <p:ph type="sldNum" sz="quarter" idx="12"/>
          </p:nvPr>
        </p:nvSpPr>
        <p:spPr/>
        <p:txBody>
          <a:bodyPr/>
          <a:lstStyle/>
          <a:p>
            <a:fld id="{E606E1ED-D993-460C-AF0B-0FCB39A36B6F}" type="slidenum">
              <a:rPr lang="ja-JP" altLang="en-US" smtClean="0"/>
              <a:pPr/>
              <a:t>‹#›</a:t>
            </a:fld>
            <a:endParaRPr lang="ja-JP" altLang="en-US"/>
          </a:p>
        </p:txBody>
      </p:sp>
    </p:spTree>
    <p:extLst>
      <p:ext uri="{BB962C8B-B14F-4D97-AF65-F5344CB8AC3E}">
        <p14:creationId xmlns:p14="http://schemas.microsoft.com/office/powerpoint/2010/main" val="2361071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0DE8E0BC-CA1D-43E9-8A37-01656A3396C1}" type="datetime1">
              <a:rPr lang="ja-JP" altLang="en-US" smtClean="0"/>
              <a:pPr/>
              <a:t>4/16/15</a:t>
            </a:fld>
            <a:endParaRPr lang="ja-JP" altLang="en-US"/>
          </a:p>
        </p:txBody>
      </p:sp>
      <p:sp>
        <p:nvSpPr>
          <p:cNvPr id="6" name="Footer Placeholder 5"/>
          <p:cNvSpPr>
            <a:spLocks noGrp="1"/>
          </p:cNvSpPr>
          <p:nvPr>
            <p:ph type="ftr" sz="quarter" idx="11"/>
          </p:nvPr>
        </p:nvSpPr>
        <p:spPr/>
        <p:txBody>
          <a:bodyPr/>
          <a:lstStyle/>
          <a:p>
            <a:r>
              <a:rPr lang="en-US" altLang="ja-JP" smtClean="0"/>
              <a:t>Copyright © Shuichi Kurabayashi, All Rights Reserved. </a:t>
            </a:r>
            <a:endParaRPr lang="ja-JP" altLang="en-US"/>
          </a:p>
        </p:txBody>
      </p:sp>
      <p:sp>
        <p:nvSpPr>
          <p:cNvPr id="7" name="Slide Number Placeholder 6"/>
          <p:cNvSpPr>
            <a:spLocks noGrp="1"/>
          </p:cNvSpPr>
          <p:nvPr>
            <p:ph type="sldNum" sz="quarter" idx="12"/>
          </p:nvPr>
        </p:nvSpPr>
        <p:spPr/>
        <p:txBody>
          <a:bodyPr/>
          <a:lstStyle/>
          <a:p>
            <a:fld id="{29468223-7471-435E-A732-5EF7C85FD6F7}" type="slidenum">
              <a:rPr lang="ja-JP" altLang="en-US" smtClean="0"/>
              <a:pPr/>
              <a:t>‹#›</a:t>
            </a:fld>
            <a:endParaRPr lang="ja-JP" altLang="en-US"/>
          </a:p>
        </p:txBody>
      </p:sp>
    </p:spTree>
    <p:extLst>
      <p:ext uri="{BB962C8B-B14F-4D97-AF65-F5344CB8AC3E}">
        <p14:creationId xmlns:p14="http://schemas.microsoft.com/office/powerpoint/2010/main" val="2664706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1C213BE6-8C90-43E8-953E-26D14025A88A}" type="datetime1">
              <a:rPr lang="ja-JP" altLang="en-US" smtClean="0"/>
              <a:pPr/>
              <a:t>4/16/15</a:t>
            </a:fld>
            <a:endParaRPr lang="ja-JP" altLang="en-US"/>
          </a:p>
        </p:txBody>
      </p:sp>
      <p:sp>
        <p:nvSpPr>
          <p:cNvPr id="8" name="Footer Placeholder 7"/>
          <p:cNvSpPr>
            <a:spLocks noGrp="1"/>
          </p:cNvSpPr>
          <p:nvPr>
            <p:ph type="ftr" sz="quarter" idx="11"/>
          </p:nvPr>
        </p:nvSpPr>
        <p:spPr/>
        <p:txBody>
          <a:bodyPr/>
          <a:lstStyle/>
          <a:p>
            <a:r>
              <a:rPr lang="en-US" altLang="ja-JP" smtClean="0"/>
              <a:t>Copyright © Shuichi Kurabayashi, All Rights Reserved. </a:t>
            </a:r>
            <a:endParaRPr lang="ja-JP" altLang="en-US"/>
          </a:p>
        </p:txBody>
      </p:sp>
      <p:sp>
        <p:nvSpPr>
          <p:cNvPr id="9" name="Slide Number Placeholder 8"/>
          <p:cNvSpPr>
            <a:spLocks noGrp="1"/>
          </p:cNvSpPr>
          <p:nvPr>
            <p:ph type="sldNum" sz="quarter" idx="12"/>
          </p:nvPr>
        </p:nvSpPr>
        <p:spPr/>
        <p:txBody>
          <a:bodyPr/>
          <a:lstStyle/>
          <a:p>
            <a:fld id="{0FAE773E-E42B-41BB-B37F-AAFA19755AE9}" type="slidenum">
              <a:rPr lang="ja-JP" altLang="en-US" smtClean="0"/>
              <a:pPr/>
              <a:t>‹#›</a:t>
            </a:fld>
            <a:endParaRPr lang="ja-JP" altLang="en-US"/>
          </a:p>
        </p:txBody>
      </p:sp>
    </p:spTree>
    <p:extLst>
      <p:ext uri="{BB962C8B-B14F-4D97-AF65-F5344CB8AC3E}">
        <p14:creationId xmlns:p14="http://schemas.microsoft.com/office/powerpoint/2010/main" val="1868352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E4B52936-DB57-4A90-AC7A-C02C782DC234}" type="datetime1">
              <a:rPr lang="ja-JP" altLang="en-US" smtClean="0"/>
              <a:pPr/>
              <a:t>4/16/15</a:t>
            </a:fld>
            <a:endParaRPr lang="ja-JP" altLang="en-US"/>
          </a:p>
        </p:txBody>
      </p:sp>
      <p:sp>
        <p:nvSpPr>
          <p:cNvPr id="4" name="Footer Placeholder 3"/>
          <p:cNvSpPr>
            <a:spLocks noGrp="1"/>
          </p:cNvSpPr>
          <p:nvPr>
            <p:ph type="ftr" sz="quarter" idx="11"/>
          </p:nvPr>
        </p:nvSpPr>
        <p:spPr/>
        <p:txBody>
          <a:bodyPr/>
          <a:lstStyle/>
          <a:p>
            <a:r>
              <a:rPr lang="en-US" altLang="ja-JP" smtClean="0"/>
              <a:t>Copyright © Shuichi Kurabayashi, All Rights Reserved. </a:t>
            </a:r>
            <a:endParaRPr lang="ja-JP" altLang="en-US"/>
          </a:p>
        </p:txBody>
      </p:sp>
      <p:sp>
        <p:nvSpPr>
          <p:cNvPr id="5" name="Slide Number Placeholder 4"/>
          <p:cNvSpPr>
            <a:spLocks noGrp="1"/>
          </p:cNvSpPr>
          <p:nvPr>
            <p:ph type="sldNum" sz="quarter" idx="12"/>
          </p:nvPr>
        </p:nvSpPr>
        <p:spPr/>
        <p:txBody>
          <a:bodyPr/>
          <a:lstStyle/>
          <a:p>
            <a:fld id="{D0265D3D-50F2-46A9-A9D9-8B412B70C3F1}" type="slidenum">
              <a:rPr lang="ja-JP" altLang="en-US" smtClean="0"/>
              <a:pPr/>
              <a:t>‹#›</a:t>
            </a:fld>
            <a:endParaRPr lang="ja-JP" altLang="en-US"/>
          </a:p>
        </p:txBody>
      </p:sp>
    </p:spTree>
    <p:extLst>
      <p:ext uri="{BB962C8B-B14F-4D97-AF65-F5344CB8AC3E}">
        <p14:creationId xmlns:p14="http://schemas.microsoft.com/office/powerpoint/2010/main" val="2557073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5ABA5A-5F2B-4E60-B9FD-EC97A6BA137F}" type="datetime1">
              <a:rPr lang="ja-JP" altLang="en-US" smtClean="0"/>
              <a:pPr/>
              <a:t>4/16/15</a:t>
            </a:fld>
            <a:endParaRPr lang="ja-JP" altLang="en-US"/>
          </a:p>
        </p:txBody>
      </p:sp>
      <p:sp>
        <p:nvSpPr>
          <p:cNvPr id="3" name="Footer Placeholder 2"/>
          <p:cNvSpPr>
            <a:spLocks noGrp="1"/>
          </p:cNvSpPr>
          <p:nvPr>
            <p:ph type="ftr" sz="quarter" idx="11"/>
          </p:nvPr>
        </p:nvSpPr>
        <p:spPr/>
        <p:txBody>
          <a:bodyPr/>
          <a:lstStyle/>
          <a:p>
            <a:r>
              <a:rPr lang="en-US" altLang="ja-JP" smtClean="0"/>
              <a:t>Copyright © Shuichi Kurabayashi, All Rights Reserved. </a:t>
            </a:r>
            <a:endParaRPr lang="ja-JP" altLang="en-US"/>
          </a:p>
        </p:txBody>
      </p:sp>
      <p:sp>
        <p:nvSpPr>
          <p:cNvPr id="4" name="Slide Number Placeholder 3"/>
          <p:cNvSpPr>
            <a:spLocks noGrp="1"/>
          </p:cNvSpPr>
          <p:nvPr>
            <p:ph type="sldNum" sz="quarter" idx="12"/>
          </p:nvPr>
        </p:nvSpPr>
        <p:spPr/>
        <p:txBody>
          <a:bodyPr/>
          <a:lstStyle/>
          <a:p>
            <a:fld id="{D96AA0EB-60B7-410A-A9B2-313090651DF7}" type="slidenum">
              <a:rPr lang="ja-JP" altLang="en-US" smtClean="0"/>
              <a:pPr/>
              <a:t>‹#›</a:t>
            </a:fld>
            <a:endParaRPr lang="ja-JP" altLang="en-US"/>
          </a:p>
        </p:txBody>
      </p:sp>
    </p:spTree>
    <p:extLst>
      <p:ext uri="{BB962C8B-B14F-4D97-AF65-F5344CB8AC3E}">
        <p14:creationId xmlns:p14="http://schemas.microsoft.com/office/powerpoint/2010/main" val="2557750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26D5025F-18C6-4520-A0C9-AD408236E317}" type="datetime1">
              <a:rPr lang="ja-JP" altLang="en-US" smtClean="0"/>
              <a:pPr/>
              <a:t>4/16/15</a:t>
            </a:fld>
            <a:endParaRPr lang="ja-JP" altLang="en-US"/>
          </a:p>
        </p:txBody>
      </p:sp>
      <p:sp>
        <p:nvSpPr>
          <p:cNvPr id="6" name="Footer Placeholder 5"/>
          <p:cNvSpPr>
            <a:spLocks noGrp="1"/>
          </p:cNvSpPr>
          <p:nvPr>
            <p:ph type="ftr" sz="quarter" idx="11"/>
          </p:nvPr>
        </p:nvSpPr>
        <p:spPr/>
        <p:txBody>
          <a:bodyPr/>
          <a:lstStyle/>
          <a:p>
            <a:r>
              <a:rPr lang="en-US" altLang="ja-JP" smtClean="0"/>
              <a:t>Copyright © Shuichi Kurabayashi, All Rights Reserved. </a:t>
            </a:r>
            <a:endParaRPr lang="ja-JP" altLang="en-US"/>
          </a:p>
        </p:txBody>
      </p:sp>
      <p:sp>
        <p:nvSpPr>
          <p:cNvPr id="7" name="Slide Number Placeholder 6"/>
          <p:cNvSpPr>
            <a:spLocks noGrp="1"/>
          </p:cNvSpPr>
          <p:nvPr>
            <p:ph type="sldNum" sz="quarter" idx="12"/>
          </p:nvPr>
        </p:nvSpPr>
        <p:spPr/>
        <p:txBody>
          <a:bodyPr/>
          <a:lstStyle/>
          <a:p>
            <a:fld id="{3B799DDD-563B-43DB-B6ED-B833BA08ED1F}" type="slidenum">
              <a:rPr lang="ja-JP" altLang="en-US" smtClean="0"/>
              <a:pPr/>
              <a:t>‹#›</a:t>
            </a:fld>
            <a:endParaRPr lang="ja-JP" altLang="en-US"/>
          </a:p>
        </p:txBody>
      </p:sp>
    </p:spTree>
    <p:extLst>
      <p:ext uri="{BB962C8B-B14F-4D97-AF65-F5344CB8AC3E}">
        <p14:creationId xmlns:p14="http://schemas.microsoft.com/office/powerpoint/2010/main" val="3056611579"/>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B4442AC-15DD-4769-B452-D438A050EF78}" type="datetime1">
              <a:rPr lang="ja-JP" altLang="en-US" smtClean="0"/>
              <a:pPr/>
              <a:t>4/16/15</a:t>
            </a:fld>
            <a:endParaRPr lang="ja-JP" altLang="en-US"/>
          </a:p>
        </p:txBody>
      </p:sp>
      <p:sp>
        <p:nvSpPr>
          <p:cNvPr id="6" name="Footer Placeholder 5"/>
          <p:cNvSpPr>
            <a:spLocks noGrp="1"/>
          </p:cNvSpPr>
          <p:nvPr>
            <p:ph type="ftr" sz="quarter" idx="11"/>
          </p:nvPr>
        </p:nvSpPr>
        <p:spPr/>
        <p:txBody>
          <a:bodyPr/>
          <a:lstStyle/>
          <a:p>
            <a:r>
              <a:rPr lang="en-US" altLang="ja-JP" smtClean="0"/>
              <a:t>Copyright © Shuichi Kurabayashi, All Rights Reserved. </a:t>
            </a:r>
            <a:endParaRPr lang="ja-JP" altLang="en-US"/>
          </a:p>
        </p:txBody>
      </p:sp>
      <p:sp>
        <p:nvSpPr>
          <p:cNvPr id="7" name="Slide Number Placeholder 6"/>
          <p:cNvSpPr>
            <a:spLocks noGrp="1"/>
          </p:cNvSpPr>
          <p:nvPr>
            <p:ph type="sldNum" sz="quarter" idx="12"/>
          </p:nvPr>
        </p:nvSpPr>
        <p:spPr/>
        <p:txBody>
          <a:bodyPr/>
          <a:lstStyle/>
          <a:p>
            <a:fld id="{61BDAFAD-4730-44D7-B40F-B661B5FD69F9}" type="slidenum">
              <a:rPr lang="ja-JP" altLang="en-US" smtClean="0"/>
              <a:pPr/>
              <a:t>‹#›</a:t>
            </a:fld>
            <a:endParaRPr lang="ja-JP" altLang="en-US"/>
          </a:p>
        </p:txBody>
      </p:sp>
    </p:spTree>
    <p:extLst>
      <p:ext uri="{BB962C8B-B14F-4D97-AF65-F5344CB8AC3E}">
        <p14:creationId xmlns:p14="http://schemas.microsoft.com/office/powerpoint/2010/main" val="280447960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D5025F-18C6-4520-A0C9-AD408236E317}" type="datetime1">
              <a:rPr lang="ja-JP" altLang="en-US" smtClean="0"/>
              <a:pPr/>
              <a:t>4/16/15</a:t>
            </a:fld>
            <a:endParaRPr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ja-JP" smtClean="0"/>
              <a:t>Copyright © Shuichi Kurabayashi, All Rights Reserved. </a:t>
            </a:r>
            <a:endParaRPr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799DDD-563B-43DB-B6ED-B833BA08ED1F}" type="slidenum">
              <a:rPr lang="ja-JP" altLang="en-US" smtClean="0"/>
              <a:pPr/>
              <a:t>‹#›</a:t>
            </a:fld>
            <a:endParaRPr lang="ja-JP" altLang="en-US"/>
          </a:p>
        </p:txBody>
      </p:sp>
    </p:spTree>
    <p:extLst>
      <p:ext uri="{BB962C8B-B14F-4D97-AF65-F5344CB8AC3E}">
        <p14:creationId xmlns:p14="http://schemas.microsoft.com/office/powerpoint/2010/main" val="825567369"/>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diagramData" Target="../diagrams/data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125.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hyperlink" Target="http://web.sfc.keio.ac.jp/~kurabaya/lecture/javascript/bind.html" TargetMode="External"/><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eb.sfc.keio.ac.jp/~kurabaya/lectures/jqmobile.html" TargetMode="External"/><Relationship Id="rId3" Type="http://schemas.openxmlformats.org/officeDocument/2006/relationships/image" Target="../media/image6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ew.jquerymobile.com/1.3.1/dist/demos/examples/" TargetMode="Externa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71.jpeg"/><Relationship Id="rId4" Type="http://schemas.openxmlformats.org/officeDocument/2006/relationships/image" Target="../media/image72.png"/><Relationship Id="rId5" Type="http://schemas.openxmlformats.org/officeDocument/2006/relationships/image" Target="../media/image73.wmf"/><Relationship Id="rId6" Type="http://schemas.openxmlformats.org/officeDocument/2006/relationships/image" Target="../media/image24.wmf"/><Relationship Id="rId7" Type="http://schemas.openxmlformats.org/officeDocument/2006/relationships/image" Target="../media/image74.png"/><Relationship Id="rId8" Type="http://schemas.openxmlformats.org/officeDocument/2006/relationships/image" Target="../media/image75.jpeg"/><Relationship Id="rId1" Type="http://schemas.openxmlformats.org/officeDocument/2006/relationships/slideLayout" Target="../slideLayouts/slideLayout6.xml"/><Relationship Id="rId2" Type="http://schemas.openxmlformats.org/officeDocument/2006/relationships/image" Target="../media/image7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nodejs.org/" TargetMode="External"/><Relationship Id="rId3" Type="http://schemas.openxmlformats.org/officeDocument/2006/relationships/hyperlink" Target="http://mxcl.github.com/homebrew/In" TargetMode="Externa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ttssh2.sourceforge.jp" TargetMode="External"/><Relationship Id="rId3" Type="http://schemas.openxmlformats.org/officeDocument/2006/relationships/image" Target="../media/image76.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hyperlink" Target="http://ccx01.sfc.keio.ac.jp:4000/" TargetMode="External"/></Relationships>
</file>

<file path=ppt/slides/_rels/slide146.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149.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86.png"/><Relationship Id="rId5" Type="http://schemas.openxmlformats.org/officeDocument/2006/relationships/image" Target="../media/image65.png"/><Relationship Id="rId6"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image" Target="../media/image85.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localhost:3000/upload"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9.png"/><Relationship Id="rId3" Type="http://schemas.openxmlformats.org/officeDocument/2006/relationships/hyperlink" Target="http://web.sfc.keio.ac.jp/~kurabaya/lecture/javascript/command.html" TargetMode="Externa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eb.sfc.keio.ac.jp/~kurabaya/lecture/javascript/nocommand.html" TargetMode="Externa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web.sfc.keio.ac.jp/~kurabaya/lectures/decorator.html" TargetMode="External"/></Relationships>
</file>

<file path=ppt/slides/_rels/slide169.xml.rels><?xml version="1.0" encoding="UTF-8" standalone="yes"?>
<Relationships xmlns="http://schemas.openxmlformats.org/package/2006/relationships"><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 Id="rId1" Type="http://schemas.openxmlformats.org/officeDocument/2006/relationships/slideLayout" Target="../slideLayouts/slideLayout2.xml"/><Relationship Id="rId2" Type="http://schemas.openxmlformats.org/officeDocument/2006/relationships/diagramData" Target="../diagrams/data9.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0.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hyperlink" Target="http://web.sfc.keio.ac.jp/~kurabaya/lectures/mediator.html" TargetMode="External"/><Relationship Id="rId4" Type="http://schemas.openxmlformats.org/officeDocument/2006/relationships/image" Target="../media/image93.png"/><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19.xml.rels><?xml version="1.0" encoding="UTF-8" standalone="yes"?>
<Relationships xmlns="http://schemas.openxmlformats.org/package/2006/relationships"><Relationship Id="rId3" Type="http://schemas.openxmlformats.org/officeDocument/2006/relationships/hyperlink" Target="http://code.google.com/p/webcl/" TargetMode="External"/><Relationship Id="rId4" Type="http://schemas.openxmlformats.org/officeDocument/2006/relationships/image" Target="../media/image22.jpeg"/><Relationship Id="rId1" Type="http://schemas.openxmlformats.org/officeDocument/2006/relationships/slideLayout" Target="../slideLayouts/slideLayout2.xml"/><Relationship Id="rId2" Type="http://schemas.openxmlformats.org/officeDocument/2006/relationships/hyperlink" Target="http://webcl.nokiaresearch.com/" TargetMode="Externa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eb.sfc.keio.ac.jp/~kurabaya/lectures/sensorwebsocket.zip" TargetMode="External"/><Relationship Id="rId3" Type="http://schemas.openxmlformats.org/officeDocument/2006/relationships/image" Target="../media/image94.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 Id="rId3" Type="http://schemas.openxmlformats.org/officeDocument/2006/relationships/hyperlink" Target="http://web.sfc.keio.ac.jp/~kurabaya/lectures/sensorwebsocket.zip"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eb.sfc.keio.ac.jp/~kurabaya/lectures/counter.html" TargetMode="External"/><Relationship Id="rId3" Type="http://schemas.openxmlformats.org/officeDocument/2006/relationships/image" Target="../media/image96.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 Id="rId3" Type="http://schemas.openxmlformats.org/officeDocument/2006/relationships/image" Target="../media/image97.WMF"/></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png"/><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jpeg"/><Relationship Id="rId3" Type="http://schemas.openxmlformats.org/officeDocument/2006/relationships/image" Target="../media/image100.jpe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png"/><Relationship Id="rId3" Type="http://schemas.openxmlformats.org/officeDocument/2006/relationships/image" Target="../media/image102.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eb.sfc.keio.ac.jp/~kurabaya/lectures/camera1.html" TargetMode="External"/><Relationship Id="rId3" Type="http://schemas.openxmlformats.org/officeDocument/2006/relationships/image" Target="../media/image101.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eb.sfc.keio.ac.jp/~kurabaya/lectures/camera2.html" TargetMode="External"/><Relationship Id="rId3" Type="http://schemas.openxmlformats.org/officeDocument/2006/relationships/image" Target="../media/image103.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hyperlink" Target="http://web.sfc.keio.ac.jp/~kurabaya/lectures/camera3.html" TargetMode="External"/><Relationship Id="rId4" Type="http://schemas.openxmlformats.org/officeDocument/2006/relationships/image" Target="../media/image960.png"/><Relationship Id="rId1" Type="http://schemas.openxmlformats.org/officeDocument/2006/relationships/slideLayout" Target="../slideLayouts/slideLayout2.xml"/><Relationship Id="rId2" Type="http://schemas.openxmlformats.org/officeDocument/2006/relationships/image" Target="../media/image105.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6.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eb.sfc.keio.ac.jp/~kurabaya/lectures/gps.html" TargetMode="External"/><Relationship Id="rId3" Type="http://schemas.openxmlformats.org/officeDocument/2006/relationships/image" Target="../media/image107.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3" Type="http://schemas.openxmlformats.org/officeDocument/2006/relationships/image" Target="../media/image108.png"/><Relationship Id="rId4" Type="http://schemas.openxmlformats.org/officeDocument/2006/relationships/image" Target="../media/image109.png"/><Relationship Id="rId5" Type="http://schemas.openxmlformats.org/officeDocument/2006/relationships/image" Target="../media/image110.png"/><Relationship Id="rId6" Type="http://schemas.openxmlformats.org/officeDocument/2006/relationships/image" Target="../media/image111.png"/><Relationship Id="rId1" Type="http://schemas.openxmlformats.org/officeDocument/2006/relationships/slideLayout" Target="../slideLayouts/slideLayout2.xml"/><Relationship Id="rId2" Type="http://schemas.openxmlformats.org/officeDocument/2006/relationships/hyperlink" Target="http://web.sfc.keio.ac.jp/~kurabaya/lectures/ImageUploader2.zip"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diagramLayout" Target="../diagrams/layout10.xml"/><Relationship Id="rId4" Type="http://schemas.openxmlformats.org/officeDocument/2006/relationships/diagramQuickStyle" Target="../diagrams/quickStyle10.xml"/><Relationship Id="rId5" Type="http://schemas.openxmlformats.org/officeDocument/2006/relationships/diagramColors" Target="../diagrams/colors10.xml"/><Relationship Id="rId6" Type="http://schemas.microsoft.com/office/2007/relationships/diagramDrawing" Target="../diagrams/drawing10.xml"/><Relationship Id="rId1" Type="http://schemas.openxmlformats.org/officeDocument/2006/relationships/slideLayout" Target="../slideLayouts/slideLayout2.xml"/><Relationship Id="rId2" Type="http://schemas.openxmlformats.org/officeDocument/2006/relationships/diagramData" Target="../diagrams/data10.xml"/></Relationships>
</file>

<file path=ppt/slides/_rels/slide24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4.wmf"/></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4.wmf"/></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diagramLayout" Target="../diagrams/layout11.xml"/><Relationship Id="rId4" Type="http://schemas.openxmlformats.org/officeDocument/2006/relationships/diagramQuickStyle" Target="../diagrams/quickStyle11.xml"/><Relationship Id="rId5" Type="http://schemas.openxmlformats.org/officeDocument/2006/relationships/diagramColors" Target="../diagrams/colors11.xml"/><Relationship Id="rId6" Type="http://schemas.microsoft.com/office/2007/relationships/diagramDrawing" Target="../diagrams/drawing11.xml"/><Relationship Id="rId1" Type="http://schemas.openxmlformats.org/officeDocument/2006/relationships/slideLayout" Target="../slideLayouts/slideLayout2.xml"/><Relationship Id="rId2" Type="http://schemas.openxmlformats.org/officeDocument/2006/relationships/diagramData" Target="../diagrams/data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evelopers.facebook.com/docs/facebook-login/" TargetMode="External"/><Relationship Id="rId3" Type="http://schemas.openxmlformats.org/officeDocument/2006/relationships/hyperlink" Target="https://dev.twitter.com/docs/auth/sign-twitter" TargetMode="Externa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3" Type="http://schemas.openxmlformats.org/officeDocument/2006/relationships/diagramLayout" Target="../diagrams/layout12.xml"/><Relationship Id="rId4" Type="http://schemas.openxmlformats.org/officeDocument/2006/relationships/diagramQuickStyle" Target="../diagrams/quickStyle12.xml"/><Relationship Id="rId5" Type="http://schemas.openxmlformats.org/officeDocument/2006/relationships/diagramColors" Target="../diagrams/colors12.xml"/><Relationship Id="rId6" Type="http://schemas.microsoft.com/office/2007/relationships/diagramDrawing" Target="../diagrams/drawing12.xml"/><Relationship Id="rId7" Type="http://schemas.openxmlformats.org/officeDocument/2006/relationships/image" Target="../media/image112.png"/><Relationship Id="rId8" Type="http://schemas.openxmlformats.org/officeDocument/2006/relationships/image" Target="../media/image89.png"/><Relationship Id="rId1" Type="http://schemas.openxmlformats.org/officeDocument/2006/relationships/slideLayout" Target="../slideLayouts/slideLayout2.xml"/><Relationship Id="rId2" Type="http://schemas.openxmlformats.org/officeDocument/2006/relationships/diagramData" Target="../diagrams/data1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3.png"/></Relationships>
</file>

<file path=ppt/slides/_rels/slide259.xml.rels><?xml version="1.0" encoding="UTF-8" standalone="yes"?>
<Relationships xmlns="http://schemas.openxmlformats.org/package/2006/relationships"><Relationship Id="rId3" Type="http://schemas.openxmlformats.org/officeDocument/2006/relationships/image" Target="../media/image108.png"/><Relationship Id="rId4" Type="http://schemas.openxmlformats.org/officeDocument/2006/relationships/image" Target="../media/image109.png"/><Relationship Id="rId5" Type="http://schemas.openxmlformats.org/officeDocument/2006/relationships/image" Target="../media/image110.png"/><Relationship Id="rId6" Type="http://schemas.openxmlformats.org/officeDocument/2006/relationships/image" Target="../media/image111.png"/><Relationship Id="rId1" Type="http://schemas.openxmlformats.org/officeDocument/2006/relationships/slideLayout" Target="../slideLayouts/slideLayout2.xml"/><Relationship Id="rId2" Type="http://schemas.openxmlformats.org/officeDocument/2006/relationships/hyperlink" Target="http://web.sfc.keio.ac.jp/~kurabaya/lectures/ImageUploader3.zip"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1" Type="http://schemas.openxmlformats.org/officeDocument/2006/relationships/image" Target="../media/image10.png"/><Relationship Id="rId12"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diagramData" Target="../diagrams/data4.xml"/></Relationships>
</file>

<file path=ppt/slides/_rels/slide32.xml.rels><?xml version="1.0" encoding="UTF-8" standalone="yes"?>
<Relationships xmlns="http://schemas.openxmlformats.org/package/2006/relationships"><Relationship Id="rId3" Type="http://schemas.openxmlformats.org/officeDocument/2006/relationships/image" Target="../media/image24.wmf"/><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 Id="rId3" Type="http://schemas.openxmlformats.org/officeDocument/2006/relationships/image" Target="../media/image24.w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image" Target="../media/image12.png"/><Relationship Id="rId8" Type="http://schemas.openxmlformats.org/officeDocument/2006/relationships/image" Target="../media/image11.png"/><Relationship Id="rId9" Type="http://schemas.openxmlformats.org/officeDocument/2006/relationships/image" Target="../media/image13.png"/><Relationship Id="rId10" Type="http://schemas.openxmlformats.org/officeDocument/2006/relationships/image" Target="../media/image14.png"/><Relationship Id="rId11"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 Id="rId3"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hyperlink" Target="http://mozilla.jp/firefox/" TargetMode="External"/><Relationship Id="rId5" Type="http://schemas.openxmlformats.org/officeDocument/2006/relationships/hyperlink" Target="http://getfirebug.com/" TargetMode="External"/><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rackets.io/" TargetMode="External"/><Relationship Id="rId3"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diagramData" Target="../diagrams/data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 Id="rId3"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74.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75.xml.rels><?xml version="1.0" encoding="UTF-8" standalone="yes"?>
<Relationships xmlns="http://schemas.openxmlformats.org/package/2006/relationships"><Relationship Id="rId3" Type="http://schemas.openxmlformats.org/officeDocument/2006/relationships/image" Target="../media/image52.jpeg"/><Relationship Id="rId4" Type="http://schemas.openxmlformats.org/officeDocument/2006/relationships/image" Target="../media/image53.png"/><Relationship Id="rId5" Type="http://schemas.openxmlformats.org/officeDocument/2006/relationships/image" Target="../media/image54.jpeg"/><Relationship Id="rId6" Type="http://schemas.openxmlformats.org/officeDocument/2006/relationships/image" Target="../media/image55.jpeg"/><Relationship Id="rId1" Type="http://schemas.openxmlformats.org/officeDocument/2006/relationships/slideLayout" Target="../slideLayouts/slideLayout2.xml"/><Relationship Id="rId2" Type="http://schemas.openxmlformats.org/officeDocument/2006/relationships/image" Target="../media/image51.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diagramData" Target="../diagrams/data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タイトル 1"/>
          <p:cNvSpPr>
            <a:spLocks noGrp="1"/>
          </p:cNvSpPr>
          <p:nvPr>
            <p:ph type="ctrTitle"/>
          </p:nvPr>
        </p:nvSpPr>
        <p:spPr/>
        <p:txBody>
          <a:bodyPr>
            <a:normAutofit fontScale="90000"/>
          </a:bodyPr>
          <a:lstStyle/>
          <a:p>
            <a:r>
              <a:rPr lang="en-US" altLang="ja-JP" dirty="0" smtClean="0"/>
              <a:t>Software Engineering 2015</a:t>
            </a:r>
            <a:br>
              <a:rPr lang="en-US" altLang="ja-JP" dirty="0" smtClean="0"/>
            </a:br>
            <a:r>
              <a:rPr lang="en-US" altLang="ja-JP" sz="4900" dirty="0" smtClean="0"/>
              <a:t>JavaScript for both Browser-Slide, Server-Side, and Desktop/Mobile Apps</a:t>
            </a:r>
            <a:endParaRPr lang="ja-JP" altLang="en-US" sz="4900" dirty="0" smtClean="0"/>
          </a:p>
        </p:txBody>
      </p:sp>
      <p:sp>
        <p:nvSpPr>
          <p:cNvPr id="3" name="サブタイトル 2"/>
          <p:cNvSpPr>
            <a:spLocks noGrp="1"/>
          </p:cNvSpPr>
          <p:nvPr>
            <p:ph type="subTitle" idx="1"/>
          </p:nvPr>
        </p:nvSpPr>
        <p:spPr/>
        <p:txBody>
          <a:bodyPr/>
          <a:lstStyle/>
          <a:p>
            <a:r>
              <a:rPr lang="en-US" altLang="ja-JP" dirty="0" smtClean="0"/>
              <a:t>Keio University, SFC, Shuichi Kurabayashi</a:t>
            </a:r>
            <a:endParaRPr lang="ja-JP" altLang="en-US" dirty="0" smtClean="0"/>
          </a:p>
        </p:txBody>
      </p:sp>
      <p:sp>
        <p:nvSpPr>
          <p:cNvPr id="9220" name="テキスト ボックス 3"/>
          <p:cNvSpPr txBox="1">
            <a:spLocks noChangeArrowheads="1"/>
          </p:cNvSpPr>
          <p:nvPr/>
        </p:nvSpPr>
        <p:spPr bwMode="auto">
          <a:xfrm>
            <a:off x="8616951" y="5805489"/>
            <a:ext cx="12307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dirty="0" smtClean="0"/>
              <a:t>Version 3.1</a:t>
            </a:r>
            <a:endParaRPr lang="ja-JP" altLang="en-US"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なぜグローバル企業はモバイルへシフトするのか</a:t>
            </a:r>
            <a:endParaRPr lang="ja-JP" altLang="en-US" dirty="0"/>
          </a:p>
        </p:txBody>
      </p:sp>
      <p:sp>
        <p:nvSpPr>
          <p:cNvPr id="3" name="コンテンツ プレースホルダー 2"/>
          <p:cNvSpPr>
            <a:spLocks noGrp="1"/>
          </p:cNvSpPr>
          <p:nvPr>
            <p:ph idx="1"/>
          </p:nvPr>
        </p:nvSpPr>
        <p:spPr/>
        <p:txBody>
          <a:bodyPr/>
          <a:lstStyle/>
          <a:p>
            <a:r>
              <a:rPr lang="ja-JP" altLang="en-US" smtClean="0"/>
              <a:t>従来、ラストワンマイルのデータは、ローカル企業の担当者の経験として蓄積されてきた。</a:t>
            </a:r>
            <a:endParaRPr lang="en-US" altLang="ja-JP" smtClean="0"/>
          </a:p>
          <a:p>
            <a:pPr lvl="1"/>
            <a:r>
              <a:rPr lang="ja-JP" altLang="en-US" smtClean="0"/>
              <a:t>グローバル企業は、ローカル企業と提携するか、</a:t>
            </a:r>
            <a:r>
              <a:rPr lang="en-US" altLang="ja-JP" smtClean="0"/>
              <a:t>M&amp;A</a:t>
            </a:r>
            <a:r>
              <a:rPr lang="ja-JP" altLang="en-US" smtClean="0"/>
              <a:t>で手に入れる以外に、ラストワンマイルの情報を得ることはできなかった。</a:t>
            </a:r>
            <a:endParaRPr lang="en-US" altLang="ja-JP" smtClean="0"/>
          </a:p>
          <a:p>
            <a:r>
              <a:rPr lang="ja-JP" altLang="en-US" smtClean="0"/>
              <a:t>スマートフォンの普及により、エンドユーザと直接対話可能に。</a:t>
            </a:r>
            <a:endParaRPr lang="en-US" altLang="ja-JP" smtClean="0"/>
          </a:p>
          <a:p>
            <a:endParaRPr lang="en-US" altLang="ja-JP" smtClean="0"/>
          </a:p>
          <a:p>
            <a:r>
              <a:rPr lang="ja-JP" altLang="en-US" smtClean="0"/>
              <a:t>グローバル企業の現地進出に必要不可欠なツールとして、モバイルが注目されている。</a:t>
            </a:r>
            <a:endParaRPr lang="en-US" altLang="ja-JP" dirty="0"/>
          </a:p>
        </p:txBody>
      </p:sp>
    </p:spTree>
    <p:extLst>
      <p:ext uri="{BB962C8B-B14F-4D97-AF65-F5344CB8AC3E}">
        <p14:creationId xmlns:p14="http://schemas.microsoft.com/office/powerpoint/2010/main" val="14102283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5819138" y="4071854"/>
            <a:ext cx="5813579" cy="2554545"/>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rtlCol="0">
            <a:spAutoFit/>
          </a:bodyPr>
          <a:lstStyle/>
          <a:p>
            <a:r>
              <a:rPr lang="en-US" altLang="ja-JP" sz="2000" dirty="0" err="1"/>
              <a:t>var</a:t>
            </a:r>
            <a:r>
              <a:rPr lang="en-US" altLang="ja-JP" sz="2000" dirty="0"/>
              <a:t> </a:t>
            </a:r>
            <a:r>
              <a:rPr lang="en-US" altLang="ja-JP" sz="2000" dirty="0" err="1"/>
              <a:t>MonthSelectorJP</a:t>
            </a:r>
            <a:r>
              <a:rPr lang="en-US" altLang="ja-JP" sz="2000" dirty="0"/>
              <a:t> = </a:t>
            </a:r>
            <a:r>
              <a:rPr lang="en-US" altLang="ja-JP" sz="2000" dirty="0" err="1"/>
              <a:t>Object.create</a:t>
            </a:r>
            <a:r>
              <a:rPr lang="en-US" altLang="ja-JP" sz="2000" dirty="0"/>
              <a:t>(</a:t>
            </a:r>
            <a:r>
              <a:rPr lang="en-US" altLang="ja-JP" sz="2000" dirty="0" err="1"/>
              <a:t>MonthSelector</a:t>
            </a:r>
            <a:r>
              <a:rPr lang="en-US" altLang="ja-JP" sz="2000" dirty="0"/>
              <a:t>, {</a:t>
            </a:r>
          </a:p>
          <a:p>
            <a:r>
              <a:rPr lang="en-US" altLang="ja-JP" sz="2000" dirty="0"/>
              <a:t>    months: {</a:t>
            </a:r>
          </a:p>
          <a:p>
            <a:r>
              <a:rPr lang="en-US" altLang="ja-JP" sz="2000" dirty="0"/>
              <a:t>        value: ["1</a:t>
            </a:r>
            <a:r>
              <a:rPr lang="ja-JP" altLang="en-US" sz="2000" dirty="0"/>
              <a:t>月</a:t>
            </a:r>
            <a:r>
              <a:rPr lang="en-US" altLang="ja-JP" sz="2000" dirty="0"/>
              <a:t>", "2</a:t>
            </a:r>
            <a:r>
              <a:rPr lang="ja-JP" altLang="en-US" sz="2000" dirty="0"/>
              <a:t>月</a:t>
            </a:r>
            <a:r>
              <a:rPr lang="en-US" altLang="ja-JP" sz="2000" dirty="0"/>
              <a:t>", "3</a:t>
            </a:r>
            <a:r>
              <a:rPr lang="ja-JP" altLang="en-US" sz="2000" dirty="0"/>
              <a:t>月</a:t>
            </a:r>
            <a:r>
              <a:rPr lang="en-US" altLang="ja-JP" sz="2000" dirty="0"/>
              <a:t>", "4</a:t>
            </a:r>
            <a:r>
              <a:rPr lang="ja-JP" altLang="en-US" sz="2000" dirty="0"/>
              <a:t>月</a:t>
            </a:r>
            <a:r>
              <a:rPr lang="en-US" altLang="ja-JP" sz="2000" dirty="0"/>
              <a:t>", "5</a:t>
            </a:r>
            <a:r>
              <a:rPr lang="ja-JP" altLang="en-US" sz="2000" dirty="0"/>
              <a:t>月</a:t>
            </a:r>
            <a:r>
              <a:rPr lang="en-US" altLang="ja-JP" sz="2000" dirty="0"/>
              <a:t>", "6</a:t>
            </a:r>
            <a:r>
              <a:rPr lang="ja-JP" altLang="en-US" sz="2000" dirty="0"/>
              <a:t>月</a:t>
            </a:r>
            <a:r>
              <a:rPr lang="en-US" altLang="ja-JP" sz="2000" dirty="0"/>
              <a:t>",</a:t>
            </a:r>
          </a:p>
          <a:p>
            <a:r>
              <a:rPr lang="en-US" altLang="ja-JP" sz="2000" dirty="0"/>
              <a:t>            "7</a:t>
            </a:r>
            <a:r>
              <a:rPr lang="ja-JP" altLang="en-US" sz="2000" dirty="0"/>
              <a:t>月</a:t>
            </a:r>
            <a:r>
              <a:rPr lang="en-US" altLang="ja-JP" sz="2000" dirty="0"/>
              <a:t>", "8</a:t>
            </a:r>
            <a:r>
              <a:rPr lang="ja-JP" altLang="en-US" sz="2000" dirty="0"/>
              <a:t>月</a:t>
            </a:r>
            <a:r>
              <a:rPr lang="en-US" altLang="ja-JP" sz="2000" dirty="0"/>
              <a:t>", "9</a:t>
            </a:r>
            <a:r>
              <a:rPr lang="ja-JP" altLang="en-US" sz="2000" dirty="0"/>
              <a:t>月</a:t>
            </a:r>
            <a:r>
              <a:rPr lang="en-US" altLang="ja-JP" sz="2000" dirty="0"/>
              <a:t>", "10</a:t>
            </a:r>
            <a:r>
              <a:rPr lang="ja-JP" altLang="en-US" sz="2000" dirty="0"/>
              <a:t>月</a:t>
            </a:r>
            <a:r>
              <a:rPr lang="en-US" altLang="ja-JP" sz="2000" dirty="0"/>
              <a:t>", "11</a:t>
            </a:r>
            <a:r>
              <a:rPr lang="ja-JP" altLang="en-US" sz="2000" dirty="0"/>
              <a:t>月</a:t>
            </a:r>
            <a:r>
              <a:rPr lang="en-US" altLang="ja-JP" sz="2000" dirty="0"/>
              <a:t>", "12</a:t>
            </a:r>
            <a:r>
              <a:rPr lang="ja-JP" altLang="en-US" sz="2000" dirty="0"/>
              <a:t>月</a:t>
            </a:r>
            <a:r>
              <a:rPr lang="en-US" altLang="ja-JP" sz="2000" dirty="0"/>
              <a:t>"]</a:t>
            </a:r>
          </a:p>
          <a:p>
            <a:r>
              <a:rPr lang="en-US" altLang="ja-JP" sz="2000" dirty="0"/>
              <a:t>    }</a:t>
            </a:r>
          </a:p>
          <a:p>
            <a:r>
              <a:rPr lang="en-US" altLang="ja-JP" sz="2000" dirty="0"/>
              <a:t>});</a:t>
            </a:r>
          </a:p>
          <a:p>
            <a:endParaRPr lang="en-US" altLang="ja-JP" sz="2000" dirty="0"/>
          </a:p>
          <a:p>
            <a:r>
              <a:rPr lang="en-US" altLang="ja-JP" sz="2000" dirty="0" err="1"/>
              <a:t>MonthSelectorJP.init</a:t>
            </a:r>
            <a:r>
              <a:rPr lang="en-US" altLang="ja-JP" sz="2000" dirty="0"/>
              <a:t>("target", "log");</a:t>
            </a:r>
          </a:p>
        </p:txBody>
      </p:sp>
      <p:sp>
        <p:nvSpPr>
          <p:cNvPr id="2" name="タイトル 1"/>
          <p:cNvSpPr>
            <a:spLocks noGrp="1"/>
          </p:cNvSpPr>
          <p:nvPr>
            <p:ph type="title"/>
          </p:nvPr>
        </p:nvSpPr>
        <p:spPr/>
        <p:txBody>
          <a:bodyPr/>
          <a:lstStyle/>
          <a:p>
            <a:r>
              <a:rPr lang="en-US" altLang="ja-JP" dirty="0" smtClean="0"/>
              <a:t>Reusing Prototype Object</a:t>
            </a:r>
            <a:endParaRPr lang="ja-JP" altLang="en-US" dirty="0"/>
          </a:p>
        </p:txBody>
      </p:sp>
      <p:sp>
        <p:nvSpPr>
          <p:cNvPr id="3" name="コンテンツ プレースホルダー 2"/>
          <p:cNvSpPr>
            <a:spLocks noGrp="1"/>
          </p:cNvSpPr>
          <p:nvPr>
            <p:ph idx="1"/>
          </p:nvPr>
        </p:nvSpPr>
        <p:spPr>
          <a:xfrm>
            <a:off x="838200" y="1825625"/>
            <a:ext cx="4753744" cy="4351338"/>
          </a:xfrm>
        </p:spPr>
        <p:txBody>
          <a:bodyPr>
            <a:normAutofit/>
          </a:bodyPr>
          <a:lstStyle/>
          <a:p>
            <a:r>
              <a:rPr lang="en-US" altLang="ja-JP" dirty="0" err="1" smtClean="0"/>
              <a:t>MonthSelectorJP</a:t>
            </a:r>
            <a:r>
              <a:rPr lang="en-US" altLang="ja-JP" dirty="0" smtClean="0"/>
              <a:t> is an extended version of </a:t>
            </a:r>
            <a:r>
              <a:rPr lang="en-US" altLang="ja-JP" dirty="0" err="1" smtClean="0"/>
              <a:t>MonthSelector</a:t>
            </a:r>
            <a:r>
              <a:rPr lang="en-US" altLang="ja-JP" dirty="0" smtClean="0"/>
              <a:t>. It re-defines “months” attribute in Japanese. “</a:t>
            </a:r>
            <a:r>
              <a:rPr lang="en-US" altLang="ja-JP" dirty="0" err="1" smtClean="0"/>
              <a:t>init</a:t>
            </a:r>
            <a:r>
              <a:rPr lang="en-US" altLang="ja-JP" dirty="0" smtClean="0"/>
              <a:t>” method are reused from </a:t>
            </a:r>
            <a:r>
              <a:rPr lang="en-US" altLang="ja-JP" dirty="0" err="1" smtClean="0"/>
              <a:t>MonthSelector</a:t>
            </a:r>
            <a:r>
              <a:rPr lang="en-US" altLang="ja-JP" dirty="0" smtClean="0"/>
              <a:t>.</a:t>
            </a:r>
          </a:p>
        </p:txBody>
      </p:sp>
      <p:sp>
        <p:nvSpPr>
          <p:cNvPr id="4" name="スライド番号プレースホルダー 3"/>
          <p:cNvSpPr>
            <a:spLocks noGrp="1"/>
          </p:cNvSpPr>
          <p:nvPr>
            <p:ph type="sldNum" sz="quarter" idx="12"/>
          </p:nvPr>
        </p:nvSpPr>
        <p:spPr/>
        <p:txBody>
          <a:bodyPr/>
          <a:lstStyle/>
          <a:p>
            <a:fld id="{31BA4CE2-D795-4C9F-AA1E-E47C147C9315}" type="slidenum">
              <a:rPr lang="ja-JP" altLang="en-US" smtClean="0"/>
              <a:pPr/>
              <a:t>100</a:t>
            </a:fld>
            <a:endParaRPr lang="ja-JP" altLang="en-US"/>
          </a:p>
        </p:txBody>
      </p:sp>
      <p:sp>
        <p:nvSpPr>
          <p:cNvPr id="8" name="テキスト ボックス 7"/>
          <p:cNvSpPr txBox="1"/>
          <p:nvPr/>
        </p:nvSpPr>
        <p:spPr>
          <a:xfrm>
            <a:off x="5517707" y="1825625"/>
            <a:ext cx="6387711" cy="193899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rtlCol="0">
            <a:spAutoFit/>
          </a:bodyPr>
          <a:lstStyle/>
          <a:p>
            <a:r>
              <a:rPr lang="en-US" altLang="ja-JP" sz="2000" dirty="0" smtClean="0"/>
              <a:t>&lt;</a:t>
            </a:r>
            <a:r>
              <a:rPr lang="en-US" altLang="ja-JP" sz="2000" dirty="0"/>
              <a:t>body&gt;</a:t>
            </a:r>
          </a:p>
          <a:p>
            <a:r>
              <a:rPr lang="en-US" altLang="ja-JP" sz="2000" dirty="0"/>
              <a:t>&lt;div id="target"&gt;&lt;/div&gt;</a:t>
            </a:r>
          </a:p>
          <a:p>
            <a:r>
              <a:rPr lang="en-US" altLang="ja-JP" sz="2000" dirty="0"/>
              <a:t>&lt;div id="log"&gt;&lt;/div&gt;</a:t>
            </a:r>
          </a:p>
          <a:p>
            <a:r>
              <a:rPr lang="en-US" altLang="ja-JP" sz="2000" dirty="0"/>
              <a:t>&lt;script type="text/</a:t>
            </a:r>
            <a:r>
              <a:rPr lang="en-US" altLang="ja-JP" sz="2000" dirty="0" err="1"/>
              <a:t>javascript</a:t>
            </a:r>
            <a:r>
              <a:rPr lang="en-US" altLang="ja-JP" sz="2000" dirty="0"/>
              <a:t>" </a:t>
            </a:r>
            <a:r>
              <a:rPr lang="en-US" altLang="ja-JP" sz="2000" dirty="0" err="1"/>
              <a:t>src</a:t>
            </a:r>
            <a:r>
              <a:rPr lang="en-US" altLang="ja-JP" sz="2000" dirty="0"/>
              <a:t>="prototype2.js"&gt;&lt;/script&gt;</a:t>
            </a:r>
          </a:p>
          <a:p>
            <a:r>
              <a:rPr lang="en-US" altLang="ja-JP" sz="2000" dirty="0"/>
              <a:t>&lt;script type="text/</a:t>
            </a:r>
            <a:r>
              <a:rPr lang="en-US" altLang="ja-JP" sz="2000" dirty="0" err="1"/>
              <a:t>javascript</a:t>
            </a:r>
            <a:r>
              <a:rPr lang="en-US" altLang="ja-JP" sz="2000" dirty="0"/>
              <a:t>" </a:t>
            </a:r>
            <a:r>
              <a:rPr lang="en-US" altLang="ja-JP" sz="2000" dirty="0" err="1"/>
              <a:t>src</a:t>
            </a:r>
            <a:r>
              <a:rPr lang="en-US" altLang="ja-JP" sz="2000" dirty="0"/>
              <a:t>="prototype3.js"&gt;&lt;/script&gt;</a:t>
            </a:r>
          </a:p>
          <a:p>
            <a:r>
              <a:rPr lang="en-US" altLang="ja-JP" sz="2000" dirty="0"/>
              <a:t>&lt;/body</a:t>
            </a:r>
            <a:r>
              <a:rPr lang="en-US" altLang="ja-JP" sz="2000" dirty="0" smtClean="0"/>
              <a:t>&gt;</a:t>
            </a:r>
            <a:endParaRPr lang="en-US" altLang="ja-JP" sz="2000" dirty="0"/>
          </a:p>
        </p:txBody>
      </p:sp>
      <p:sp>
        <p:nvSpPr>
          <p:cNvPr id="5" name="四角形吹き出し 4"/>
          <p:cNvSpPr/>
          <p:nvPr/>
        </p:nvSpPr>
        <p:spPr>
          <a:xfrm>
            <a:off x="8184232" y="1625586"/>
            <a:ext cx="2736304" cy="579277"/>
          </a:xfrm>
          <a:prstGeom prst="wedgeRectCallout">
            <a:avLst>
              <a:gd name="adj1" fmla="val -18726"/>
              <a:gd name="adj2" fmla="val 114934"/>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smtClean="0"/>
              <a:t>Load prototype2.js and prototype3.js</a:t>
            </a:r>
            <a:endParaRPr kumimoji="1" lang="ja-JP" altLang="en-US" dirty="0"/>
          </a:p>
        </p:txBody>
      </p:sp>
      <p:pic>
        <p:nvPicPr>
          <p:cNvPr id="7" name="図 6"/>
          <p:cNvPicPr>
            <a:picLocks noChangeAspect="1"/>
          </p:cNvPicPr>
          <p:nvPr/>
        </p:nvPicPr>
        <p:blipFill rotWithShape="1">
          <a:blip r:embed="rId2"/>
          <a:srcRect b="20738"/>
          <a:stretch/>
        </p:blipFill>
        <p:spPr>
          <a:xfrm>
            <a:off x="1541490" y="4963688"/>
            <a:ext cx="3347164" cy="1575224"/>
          </a:xfrm>
          <a:prstGeom prst="rect">
            <a:avLst/>
          </a:prstGeom>
        </p:spPr>
      </p:pic>
      <p:sp>
        <p:nvSpPr>
          <p:cNvPr id="11" name="四角形吹き出し 10"/>
          <p:cNvSpPr/>
          <p:nvPr/>
        </p:nvSpPr>
        <p:spPr>
          <a:xfrm>
            <a:off x="1199456" y="4293095"/>
            <a:ext cx="4392488" cy="535655"/>
          </a:xfrm>
          <a:prstGeom prst="wedgeRectCallout">
            <a:avLst>
              <a:gd name="adj1" fmla="val 7861"/>
              <a:gd name="adj2" fmla="val 115122"/>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smtClean="0"/>
              <a:t>Japanese version of Month selector is generated by </a:t>
            </a:r>
            <a:r>
              <a:rPr kumimoji="1" lang="en-US" altLang="ja-JP" dirty="0" err="1" smtClean="0"/>
              <a:t>MonthSelectorJP</a:t>
            </a:r>
            <a:endParaRPr kumimoji="1" lang="ja-JP" altLang="en-US" dirty="0"/>
          </a:p>
        </p:txBody>
      </p:sp>
      <p:sp>
        <p:nvSpPr>
          <p:cNvPr id="12" name="四角形吹き出し 11"/>
          <p:cNvSpPr/>
          <p:nvPr/>
        </p:nvSpPr>
        <p:spPr>
          <a:xfrm>
            <a:off x="7824192" y="5469836"/>
            <a:ext cx="3888432" cy="579277"/>
          </a:xfrm>
          <a:prstGeom prst="wedgeRectCallout">
            <a:avLst>
              <a:gd name="adj1" fmla="val -44304"/>
              <a:gd name="adj2" fmla="val -6709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smtClean="0"/>
              <a:t>prototype3.js defines only difference of </a:t>
            </a:r>
            <a:r>
              <a:rPr kumimoji="1" lang="en-US" altLang="ja-JP" dirty="0" err="1" smtClean="0"/>
              <a:t>MonthSelector</a:t>
            </a:r>
            <a:r>
              <a:rPr kumimoji="1" lang="en-US" altLang="ja-JP" dirty="0" smtClean="0"/>
              <a:t> and </a:t>
            </a:r>
            <a:r>
              <a:rPr kumimoji="1" lang="en-US" altLang="ja-JP" dirty="0" err="1" smtClean="0"/>
              <a:t>MonthSelectorJP</a:t>
            </a:r>
            <a:endParaRPr kumimoji="1" lang="ja-JP" altLang="en-US" dirty="0"/>
          </a:p>
        </p:txBody>
      </p:sp>
    </p:spTree>
    <p:extLst>
      <p:ext uri="{BB962C8B-B14F-4D97-AF65-F5344CB8AC3E}">
        <p14:creationId xmlns:p14="http://schemas.microsoft.com/office/powerpoint/2010/main" val="37707915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Exercise 6</a:t>
            </a:r>
            <a:endParaRPr lang="ja-JP" altLang="en-US" dirty="0"/>
          </a:p>
        </p:txBody>
      </p:sp>
      <p:sp>
        <p:nvSpPr>
          <p:cNvPr id="4" name="スライド番号プレースホルダー 3"/>
          <p:cNvSpPr>
            <a:spLocks noGrp="1"/>
          </p:cNvSpPr>
          <p:nvPr>
            <p:ph type="sldNum" sz="quarter" idx="12"/>
          </p:nvPr>
        </p:nvSpPr>
        <p:spPr/>
        <p:txBody>
          <a:bodyPr/>
          <a:lstStyle/>
          <a:p>
            <a:fld id="{31BA4CE2-D795-4C9F-AA1E-E47C147C9315}" type="slidenum">
              <a:rPr lang="ja-JP" altLang="en-US" smtClean="0"/>
              <a:pPr/>
              <a:t>101</a:t>
            </a:fld>
            <a:endParaRPr lang="ja-JP" altLang="en-US"/>
          </a:p>
        </p:txBody>
      </p:sp>
      <p:sp>
        <p:nvSpPr>
          <p:cNvPr id="6" name="コンテンツ プレースホルダー 5"/>
          <p:cNvSpPr>
            <a:spLocks noGrp="1"/>
          </p:cNvSpPr>
          <p:nvPr>
            <p:ph idx="1"/>
          </p:nvPr>
        </p:nvSpPr>
        <p:spPr/>
        <p:txBody>
          <a:bodyPr/>
          <a:lstStyle/>
          <a:p>
            <a:r>
              <a:rPr lang="en-US" altLang="ja-JP" dirty="0" smtClean="0"/>
              <a:t>Let’s create a French version of </a:t>
            </a:r>
            <a:r>
              <a:rPr lang="en-US" altLang="ja-JP" dirty="0" err="1" smtClean="0"/>
              <a:t>MonthSelector</a:t>
            </a:r>
            <a:r>
              <a:rPr lang="en-US" altLang="ja-JP" dirty="0" smtClean="0"/>
              <a:t>.</a:t>
            </a:r>
            <a:endParaRPr kumimoji="1" lang="ja-JP" altLang="en-US" dirty="0"/>
          </a:p>
        </p:txBody>
      </p:sp>
    </p:spTree>
    <p:extLst>
      <p:ext uri="{BB962C8B-B14F-4D97-AF65-F5344CB8AC3E}">
        <p14:creationId xmlns:p14="http://schemas.microsoft.com/office/powerpoint/2010/main" val="183993513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タイトル 1"/>
          <p:cNvSpPr>
            <a:spLocks noGrp="1"/>
          </p:cNvSpPr>
          <p:nvPr>
            <p:ph type="title"/>
          </p:nvPr>
        </p:nvSpPr>
        <p:spPr/>
        <p:txBody>
          <a:bodyPr/>
          <a:lstStyle/>
          <a:p>
            <a:r>
              <a:rPr lang="en-US" altLang="ja-JP" dirty="0" smtClean="0"/>
              <a:t>Prototype-Oriented, Object-Oriented</a:t>
            </a:r>
            <a:endParaRPr lang="ja-JP" altLang="en-US" dirty="0" smtClean="0"/>
          </a:p>
        </p:txBody>
      </p:sp>
      <p:sp>
        <p:nvSpPr>
          <p:cNvPr id="70660" name="コンテンツ プレースホルダー 3"/>
          <p:cNvSpPr>
            <a:spLocks noGrp="1"/>
          </p:cNvSpPr>
          <p:nvPr>
            <p:ph idx="1"/>
          </p:nvPr>
        </p:nvSpPr>
        <p:spPr/>
        <p:txBody>
          <a:bodyPr/>
          <a:lstStyle/>
          <a:p>
            <a:r>
              <a:rPr lang="en-US" altLang="ja-JP" smtClean="0"/>
              <a:t>Prototype-oriented, object-oriented is a method for making a certain object the prototype of another object to efficiently generate objects with similar features and attributes.  </a:t>
            </a:r>
            <a:endParaRPr lang="ja-JP" altLang="en-US" smtClean="0"/>
          </a:p>
        </p:txBody>
      </p:sp>
      <p:sp>
        <p:nvSpPr>
          <p:cNvPr id="70659"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96C7748A-9E7B-4F5A-9444-2329D54A65A3}" type="slidenum">
              <a:rPr lang="ja-JP" altLang="en-US" smtClean="0"/>
              <a:pPr/>
              <a:t>102</a:t>
            </a:fld>
            <a:endParaRPr lang="ja-JP" altLang="en-US"/>
          </a:p>
        </p:txBody>
      </p:sp>
      <p:sp>
        <p:nvSpPr>
          <p:cNvPr id="70661" name="テキスト ボックス 4"/>
          <p:cNvSpPr txBox="1">
            <a:spLocks noChangeArrowheads="1"/>
          </p:cNvSpPr>
          <p:nvPr/>
        </p:nvSpPr>
        <p:spPr bwMode="auto">
          <a:xfrm>
            <a:off x="1127199" y="3326086"/>
            <a:ext cx="3097212"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1200" dirty="0" err="1">
                <a:latin typeface="Consolas" panose="020B0609020204030204" pitchFamily="49" charset="0"/>
                <a:cs typeface="Consolas" panose="020B0609020204030204" pitchFamily="49" charset="0"/>
              </a:rPr>
              <a:t>var</a:t>
            </a:r>
            <a:r>
              <a:rPr lang="en-US" altLang="ja-JP" sz="1200" dirty="0">
                <a:latin typeface="Consolas" panose="020B0609020204030204" pitchFamily="49" charset="0"/>
                <a:cs typeface="Consolas" panose="020B0609020204030204" pitchFamily="49" charset="0"/>
              </a:rPr>
              <a:t> Person = {</a:t>
            </a:r>
          </a:p>
          <a:p>
            <a:pPr eaLnBrk="1" hangingPunct="1"/>
            <a:r>
              <a:rPr lang="en-US" altLang="ja-JP" sz="1200" dirty="0">
                <a:latin typeface="Consolas" panose="020B0609020204030204" pitchFamily="49" charset="0"/>
                <a:cs typeface="Consolas" panose="020B0609020204030204" pitchFamily="49" charset="0"/>
              </a:rPr>
              <a:t>    </a:t>
            </a:r>
            <a:r>
              <a:rPr lang="en-US" altLang="ja-JP" sz="1200" dirty="0" err="1">
                <a:latin typeface="Consolas" panose="020B0609020204030204" pitchFamily="49" charset="0"/>
                <a:cs typeface="Consolas" panose="020B0609020204030204" pitchFamily="49" charset="0"/>
              </a:rPr>
              <a:t>firstName</a:t>
            </a:r>
            <a:r>
              <a:rPr lang="en-US" altLang="ja-JP" sz="1200" dirty="0">
                <a:latin typeface="Consolas" panose="020B0609020204030204" pitchFamily="49" charset="0"/>
                <a:cs typeface="Consolas" panose="020B0609020204030204" pitchFamily="49" charset="0"/>
              </a:rPr>
              <a:t>: "",</a:t>
            </a:r>
          </a:p>
          <a:p>
            <a:pPr eaLnBrk="1" hangingPunct="1"/>
            <a:r>
              <a:rPr lang="en-US" altLang="ja-JP" sz="1200" dirty="0">
                <a:latin typeface="Consolas" panose="020B0609020204030204" pitchFamily="49" charset="0"/>
                <a:cs typeface="Consolas" panose="020B0609020204030204" pitchFamily="49" charset="0"/>
              </a:rPr>
              <a:t>    </a:t>
            </a:r>
            <a:r>
              <a:rPr lang="en-US" altLang="ja-JP" sz="1200" dirty="0" err="1">
                <a:latin typeface="Consolas" panose="020B0609020204030204" pitchFamily="49" charset="0"/>
                <a:cs typeface="Consolas" panose="020B0609020204030204" pitchFamily="49" charset="0"/>
              </a:rPr>
              <a:t>lastName</a:t>
            </a:r>
            <a:r>
              <a:rPr lang="en-US" altLang="ja-JP" sz="1200" dirty="0">
                <a:latin typeface="Consolas" panose="020B0609020204030204" pitchFamily="49" charset="0"/>
                <a:cs typeface="Consolas" panose="020B0609020204030204" pitchFamily="49" charset="0"/>
              </a:rPr>
              <a:t>: "",</a:t>
            </a:r>
          </a:p>
          <a:p>
            <a:pPr eaLnBrk="1" hangingPunct="1"/>
            <a:r>
              <a:rPr lang="en-US" altLang="ja-JP" sz="1200" dirty="0">
                <a:latin typeface="Consolas" panose="020B0609020204030204" pitchFamily="49" charset="0"/>
                <a:cs typeface="Consolas" panose="020B0609020204030204" pitchFamily="49" charset="0"/>
              </a:rPr>
              <a:t>    email: "",</a:t>
            </a:r>
          </a:p>
          <a:p>
            <a:pPr eaLnBrk="1" hangingPunct="1"/>
            <a:r>
              <a:rPr lang="en-US" altLang="ja-JP" sz="1200" dirty="0">
                <a:latin typeface="Consolas" panose="020B0609020204030204" pitchFamily="49" charset="0"/>
                <a:cs typeface="Consolas" panose="020B0609020204030204" pitchFamily="49" charset="0"/>
              </a:rPr>
              <a:t>};</a:t>
            </a:r>
          </a:p>
          <a:p>
            <a:pPr eaLnBrk="1" hangingPunct="1"/>
            <a:endParaRPr lang="en-US" altLang="ja-JP" sz="1200" dirty="0">
              <a:latin typeface="Consolas" panose="020B0609020204030204" pitchFamily="49" charset="0"/>
              <a:cs typeface="Consolas" panose="020B0609020204030204" pitchFamily="49" charset="0"/>
            </a:endParaRPr>
          </a:p>
          <a:p>
            <a:pPr eaLnBrk="1" hangingPunct="1"/>
            <a:r>
              <a:rPr lang="en-US" altLang="ja-JP" sz="1200" dirty="0" err="1">
                <a:latin typeface="Consolas" panose="020B0609020204030204" pitchFamily="49" charset="0"/>
                <a:cs typeface="Consolas" panose="020B0609020204030204" pitchFamily="49" charset="0"/>
              </a:rPr>
              <a:t>var</a:t>
            </a:r>
            <a:r>
              <a:rPr lang="en-US" altLang="ja-JP" sz="1200" dirty="0">
                <a:latin typeface="Consolas" panose="020B0609020204030204" pitchFamily="49" charset="0"/>
                <a:cs typeface="Consolas" panose="020B0609020204030204" pitchFamily="49" charset="0"/>
              </a:rPr>
              <a:t> list = [];</a:t>
            </a:r>
          </a:p>
          <a:p>
            <a:pPr eaLnBrk="1" hangingPunct="1"/>
            <a:endParaRPr lang="en-US" altLang="ja-JP" sz="1200" dirty="0">
              <a:latin typeface="Consolas" panose="020B0609020204030204" pitchFamily="49" charset="0"/>
              <a:cs typeface="Consolas" panose="020B0609020204030204" pitchFamily="49" charset="0"/>
            </a:endParaRPr>
          </a:p>
          <a:p>
            <a:pPr eaLnBrk="1" hangingPunct="1"/>
            <a:r>
              <a:rPr lang="en-US" altLang="ja-JP" sz="1200" dirty="0" err="1">
                <a:latin typeface="Consolas" panose="020B0609020204030204" pitchFamily="49" charset="0"/>
                <a:cs typeface="Consolas" panose="020B0609020204030204" pitchFamily="49" charset="0"/>
              </a:rPr>
              <a:t>var</a:t>
            </a:r>
            <a:r>
              <a:rPr lang="en-US" altLang="ja-JP" sz="1200" dirty="0">
                <a:latin typeface="Consolas" panose="020B0609020204030204" pitchFamily="49" charset="0"/>
                <a:cs typeface="Consolas" panose="020B0609020204030204" pitchFamily="49" charset="0"/>
              </a:rPr>
              <a:t> p = </a:t>
            </a:r>
            <a:r>
              <a:rPr lang="en-US" altLang="ja-JP" sz="1200" dirty="0" err="1">
                <a:latin typeface="Consolas" panose="020B0609020204030204" pitchFamily="49" charset="0"/>
                <a:cs typeface="Consolas" panose="020B0609020204030204" pitchFamily="49" charset="0"/>
              </a:rPr>
              <a:t>Object.create</a:t>
            </a:r>
            <a:r>
              <a:rPr lang="en-US" altLang="ja-JP" sz="1200" dirty="0">
                <a:latin typeface="Consolas" panose="020B0609020204030204" pitchFamily="49" charset="0"/>
                <a:cs typeface="Consolas" panose="020B0609020204030204" pitchFamily="49" charset="0"/>
              </a:rPr>
              <a:t>(Person);</a:t>
            </a:r>
          </a:p>
          <a:p>
            <a:pPr eaLnBrk="1" hangingPunct="1"/>
            <a:r>
              <a:rPr lang="en-US" altLang="ja-JP" sz="1200" dirty="0" err="1">
                <a:latin typeface="Consolas" panose="020B0609020204030204" pitchFamily="49" charset="0"/>
                <a:cs typeface="Consolas" panose="020B0609020204030204" pitchFamily="49" charset="0"/>
              </a:rPr>
              <a:t>p.firstName</a:t>
            </a:r>
            <a:r>
              <a:rPr lang="en-US" altLang="ja-JP" sz="1200" dirty="0">
                <a:latin typeface="Consolas" panose="020B0609020204030204" pitchFamily="49" charset="0"/>
                <a:cs typeface="Consolas" panose="020B0609020204030204" pitchFamily="49" charset="0"/>
              </a:rPr>
              <a:t> = "Shuichi";</a:t>
            </a:r>
          </a:p>
          <a:p>
            <a:pPr eaLnBrk="1" hangingPunct="1"/>
            <a:r>
              <a:rPr lang="en-US" altLang="ja-JP" sz="1200" dirty="0" err="1">
                <a:latin typeface="Consolas" panose="020B0609020204030204" pitchFamily="49" charset="0"/>
                <a:cs typeface="Consolas" panose="020B0609020204030204" pitchFamily="49" charset="0"/>
              </a:rPr>
              <a:t>p.lastName</a:t>
            </a:r>
            <a:r>
              <a:rPr lang="en-US" altLang="ja-JP" sz="1200" dirty="0">
                <a:latin typeface="Consolas" panose="020B0609020204030204" pitchFamily="49" charset="0"/>
                <a:cs typeface="Consolas" panose="020B0609020204030204" pitchFamily="49" charset="0"/>
              </a:rPr>
              <a:t> = "Kurabayashi";</a:t>
            </a:r>
          </a:p>
          <a:p>
            <a:pPr eaLnBrk="1" hangingPunct="1"/>
            <a:r>
              <a:rPr lang="en-US" altLang="ja-JP" sz="1200" dirty="0" err="1">
                <a:latin typeface="Consolas" panose="020B0609020204030204" pitchFamily="49" charset="0"/>
                <a:cs typeface="Consolas" panose="020B0609020204030204" pitchFamily="49" charset="0"/>
              </a:rPr>
              <a:t>p.email</a:t>
            </a:r>
            <a:r>
              <a:rPr lang="en-US" altLang="ja-JP" sz="1200" dirty="0">
                <a:latin typeface="Consolas" panose="020B0609020204030204" pitchFamily="49" charset="0"/>
                <a:cs typeface="Consolas" panose="020B0609020204030204" pitchFamily="49" charset="0"/>
              </a:rPr>
              <a:t> = "kurabaya@sfc.keio.ac.jp";</a:t>
            </a:r>
          </a:p>
          <a:p>
            <a:pPr eaLnBrk="1" hangingPunct="1"/>
            <a:endParaRPr lang="en-US" altLang="ja-JP" sz="1200" dirty="0">
              <a:latin typeface="Consolas" panose="020B0609020204030204" pitchFamily="49" charset="0"/>
              <a:cs typeface="Consolas" panose="020B0609020204030204" pitchFamily="49" charset="0"/>
            </a:endParaRPr>
          </a:p>
          <a:p>
            <a:pPr eaLnBrk="1" hangingPunct="1"/>
            <a:r>
              <a:rPr lang="en-US" altLang="ja-JP" sz="1200" dirty="0" err="1">
                <a:latin typeface="Consolas" panose="020B0609020204030204" pitchFamily="49" charset="0"/>
                <a:cs typeface="Consolas" panose="020B0609020204030204" pitchFamily="49" charset="0"/>
              </a:rPr>
              <a:t>list.push</a:t>
            </a:r>
            <a:r>
              <a:rPr lang="en-US" altLang="ja-JP" sz="1200" dirty="0">
                <a:latin typeface="Consolas" panose="020B0609020204030204" pitchFamily="49" charset="0"/>
                <a:cs typeface="Consolas" panose="020B0609020204030204" pitchFamily="49" charset="0"/>
              </a:rPr>
              <a:t>(p);</a:t>
            </a:r>
          </a:p>
          <a:p>
            <a:pPr eaLnBrk="1" hangingPunct="1"/>
            <a:endParaRPr lang="en-US" altLang="ja-JP" sz="1200" dirty="0">
              <a:latin typeface="Consolas" panose="020B0609020204030204" pitchFamily="49" charset="0"/>
              <a:cs typeface="Consolas" panose="020B0609020204030204" pitchFamily="49" charset="0"/>
            </a:endParaRPr>
          </a:p>
        </p:txBody>
      </p:sp>
      <p:sp>
        <p:nvSpPr>
          <p:cNvPr id="70662" name="正方形/長方形 5"/>
          <p:cNvSpPr>
            <a:spLocks noChangeArrowheads="1"/>
          </p:cNvSpPr>
          <p:nvPr/>
        </p:nvSpPr>
        <p:spPr bwMode="auto">
          <a:xfrm>
            <a:off x="4079776" y="3253060"/>
            <a:ext cx="45720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ja-JP" sz="1200" dirty="0">
                <a:latin typeface="Consolas" panose="020B0609020204030204" pitchFamily="49" charset="0"/>
                <a:cs typeface="Consolas" panose="020B0609020204030204" pitchFamily="49" charset="0"/>
              </a:rPr>
              <a:t>p = </a:t>
            </a:r>
            <a:r>
              <a:rPr lang="en-US" altLang="ja-JP" sz="1200" dirty="0" err="1">
                <a:latin typeface="Consolas" panose="020B0609020204030204" pitchFamily="49" charset="0"/>
                <a:cs typeface="Consolas" panose="020B0609020204030204" pitchFamily="49" charset="0"/>
              </a:rPr>
              <a:t>Object.create</a:t>
            </a:r>
            <a:r>
              <a:rPr lang="en-US" altLang="ja-JP" sz="1200" dirty="0">
                <a:latin typeface="Consolas" panose="020B0609020204030204" pitchFamily="49" charset="0"/>
                <a:cs typeface="Consolas" panose="020B0609020204030204" pitchFamily="49" charset="0"/>
              </a:rPr>
              <a:t>(Person);</a:t>
            </a:r>
          </a:p>
          <a:p>
            <a:r>
              <a:rPr lang="en-US" altLang="ja-JP" sz="1200" dirty="0" err="1">
                <a:latin typeface="Consolas" panose="020B0609020204030204" pitchFamily="49" charset="0"/>
                <a:cs typeface="Consolas" panose="020B0609020204030204" pitchFamily="49" charset="0"/>
              </a:rPr>
              <a:t>p.firstName</a:t>
            </a:r>
            <a:r>
              <a:rPr lang="en-US" altLang="ja-JP" sz="1200" dirty="0">
                <a:latin typeface="Consolas" panose="020B0609020204030204" pitchFamily="49" charset="0"/>
                <a:cs typeface="Consolas" panose="020B0609020204030204" pitchFamily="49" charset="0"/>
              </a:rPr>
              <a:t> = "John";</a:t>
            </a:r>
          </a:p>
          <a:p>
            <a:r>
              <a:rPr lang="en-US" altLang="ja-JP" sz="1200" dirty="0" err="1">
                <a:latin typeface="Consolas" panose="020B0609020204030204" pitchFamily="49" charset="0"/>
                <a:cs typeface="Consolas" panose="020B0609020204030204" pitchFamily="49" charset="0"/>
              </a:rPr>
              <a:t>p.lastName</a:t>
            </a:r>
            <a:r>
              <a:rPr lang="en-US" altLang="ja-JP" sz="1200" dirty="0">
                <a:latin typeface="Consolas" panose="020B0609020204030204" pitchFamily="49" charset="0"/>
                <a:cs typeface="Consolas" panose="020B0609020204030204" pitchFamily="49" charset="0"/>
              </a:rPr>
              <a:t> = "Smith";</a:t>
            </a:r>
          </a:p>
          <a:p>
            <a:r>
              <a:rPr lang="en-US" altLang="ja-JP" sz="1200" dirty="0" err="1">
                <a:latin typeface="Consolas" panose="020B0609020204030204" pitchFamily="49" charset="0"/>
                <a:cs typeface="Consolas" panose="020B0609020204030204" pitchFamily="49" charset="0"/>
              </a:rPr>
              <a:t>p.email</a:t>
            </a:r>
            <a:r>
              <a:rPr lang="en-US" altLang="ja-JP" sz="1200" dirty="0">
                <a:latin typeface="Consolas" panose="020B0609020204030204" pitchFamily="49" charset="0"/>
                <a:cs typeface="Consolas" panose="020B0609020204030204" pitchFamily="49" charset="0"/>
              </a:rPr>
              <a:t> = "js@sfc.keio.ac.jp";</a:t>
            </a:r>
          </a:p>
          <a:p>
            <a:endParaRPr lang="en-US" altLang="ja-JP" sz="1200" dirty="0">
              <a:latin typeface="Consolas" panose="020B0609020204030204" pitchFamily="49" charset="0"/>
              <a:cs typeface="Consolas" panose="020B0609020204030204" pitchFamily="49" charset="0"/>
            </a:endParaRPr>
          </a:p>
          <a:p>
            <a:r>
              <a:rPr lang="en-US" altLang="ja-JP" sz="1200" dirty="0" err="1">
                <a:latin typeface="Consolas" panose="020B0609020204030204" pitchFamily="49" charset="0"/>
                <a:cs typeface="Consolas" panose="020B0609020204030204" pitchFamily="49" charset="0"/>
              </a:rPr>
              <a:t>list.push</a:t>
            </a:r>
            <a:r>
              <a:rPr lang="en-US" altLang="ja-JP" sz="1200" dirty="0">
                <a:latin typeface="Consolas" panose="020B0609020204030204" pitchFamily="49" charset="0"/>
                <a:cs typeface="Consolas" panose="020B0609020204030204" pitchFamily="49" charset="0"/>
              </a:rPr>
              <a:t>(p);</a:t>
            </a:r>
          </a:p>
          <a:p>
            <a:endParaRPr lang="en-US" altLang="ja-JP" sz="1200" dirty="0">
              <a:latin typeface="Consolas" panose="020B0609020204030204" pitchFamily="49" charset="0"/>
              <a:cs typeface="Consolas" panose="020B0609020204030204" pitchFamily="49" charset="0"/>
            </a:endParaRPr>
          </a:p>
          <a:p>
            <a:r>
              <a:rPr lang="en-US" altLang="ja-JP" sz="1200" dirty="0">
                <a:latin typeface="Consolas" panose="020B0609020204030204" pitchFamily="49" charset="0"/>
                <a:cs typeface="Consolas" panose="020B0609020204030204" pitchFamily="49" charset="0"/>
              </a:rPr>
              <a:t>p = </a:t>
            </a:r>
            <a:r>
              <a:rPr lang="en-US" altLang="ja-JP" sz="1200" dirty="0" err="1">
                <a:latin typeface="Consolas" panose="020B0609020204030204" pitchFamily="49" charset="0"/>
                <a:cs typeface="Consolas" panose="020B0609020204030204" pitchFamily="49" charset="0"/>
              </a:rPr>
              <a:t>Object.create</a:t>
            </a:r>
            <a:r>
              <a:rPr lang="en-US" altLang="ja-JP" sz="1200" dirty="0">
                <a:latin typeface="Consolas" panose="020B0609020204030204" pitchFamily="49" charset="0"/>
                <a:cs typeface="Consolas" panose="020B0609020204030204" pitchFamily="49" charset="0"/>
              </a:rPr>
              <a:t>(Person);</a:t>
            </a:r>
          </a:p>
          <a:p>
            <a:r>
              <a:rPr lang="en-US" altLang="ja-JP" sz="1200" dirty="0" err="1">
                <a:latin typeface="Consolas" panose="020B0609020204030204" pitchFamily="49" charset="0"/>
                <a:cs typeface="Consolas" panose="020B0609020204030204" pitchFamily="49" charset="0"/>
              </a:rPr>
              <a:t>p.firstName</a:t>
            </a:r>
            <a:r>
              <a:rPr lang="en-US" altLang="ja-JP" sz="1200" dirty="0">
                <a:latin typeface="Consolas" panose="020B0609020204030204" pitchFamily="49" charset="0"/>
                <a:cs typeface="Consolas" panose="020B0609020204030204" pitchFamily="49" charset="0"/>
              </a:rPr>
              <a:t> = "Foo";</a:t>
            </a:r>
          </a:p>
          <a:p>
            <a:r>
              <a:rPr lang="en-US" altLang="ja-JP" sz="1200" dirty="0" err="1">
                <a:latin typeface="Consolas" panose="020B0609020204030204" pitchFamily="49" charset="0"/>
                <a:cs typeface="Consolas" panose="020B0609020204030204" pitchFamily="49" charset="0"/>
              </a:rPr>
              <a:t>p.lastName</a:t>
            </a:r>
            <a:r>
              <a:rPr lang="en-US" altLang="ja-JP" sz="1200" dirty="0">
                <a:latin typeface="Consolas" panose="020B0609020204030204" pitchFamily="49" charset="0"/>
                <a:cs typeface="Consolas" panose="020B0609020204030204" pitchFamily="49" charset="0"/>
              </a:rPr>
              <a:t> = "Baa";</a:t>
            </a:r>
          </a:p>
          <a:p>
            <a:r>
              <a:rPr lang="en-US" altLang="ja-JP" sz="1200" dirty="0" err="1">
                <a:latin typeface="Consolas" panose="020B0609020204030204" pitchFamily="49" charset="0"/>
                <a:cs typeface="Consolas" panose="020B0609020204030204" pitchFamily="49" charset="0"/>
              </a:rPr>
              <a:t>p.email</a:t>
            </a:r>
            <a:r>
              <a:rPr lang="en-US" altLang="ja-JP" sz="1200" dirty="0">
                <a:latin typeface="Consolas" panose="020B0609020204030204" pitchFamily="49" charset="0"/>
                <a:cs typeface="Consolas" panose="020B0609020204030204" pitchFamily="49" charset="0"/>
              </a:rPr>
              <a:t> = "fb@sfc.keio.ac.jp";</a:t>
            </a:r>
          </a:p>
          <a:p>
            <a:endParaRPr lang="en-US" altLang="ja-JP" sz="1200" dirty="0">
              <a:latin typeface="Consolas" panose="020B0609020204030204" pitchFamily="49" charset="0"/>
              <a:cs typeface="Consolas" panose="020B0609020204030204" pitchFamily="49" charset="0"/>
            </a:endParaRPr>
          </a:p>
          <a:p>
            <a:r>
              <a:rPr lang="en-US" altLang="ja-JP" sz="1200" dirty="0" err="1">
                <a:latin typeface="Consolas" panose="020B0609020204030204" pitchFamily="49" charset="0"/>
                <a:cs typeface="Consolas" panose="020B0609020204030204" pitchFamily="49" charset="0"/>
              </a:rPr>
              <a:t>list.push</a:t>
            </a:r>
            <a:r>
              <a:rPr lang="en-US" altLang="ja-JP" sz="1200" dirty="0">
                <a:latin typeface="Consolas" panose="020B0609020204030204" pitchFamily="49" charset="0"/>
                <a:cs typeface="Consolas" panose="020B0609020204030204" pitchFamily="49" charset="0"/>
              </a:rPr>
              <a:t>(p);</a:t>
            </a:r>
          </a:p>
          <a:p>
            <a:endParaRPr lang="en-US" altLang="ja-JP" sz="1200" dirty="0">
              <a:latin typeface="Consolas" panose="020B0609020204030204" pitchFamily="49" charset="0"/>
              <a:cs typeface="Consolas" panose="020B0609020204030204" pitchFamily="49" charset="0"/>
            </a:endParaRPr>
          </a:p>
          <a:p>
            <a:r>
              <a:rPr lang="en-US" altLang="ja-JP" sz="1200" dirty="0" err="1">
                <a:latin typeface="Consolas" panose="020B0609020204030204" pitchFamily="49" charset="0"/>
                <a:cs typeface="Consolas" panose="020B0609020204030204" pitchFamily="49" charset="0"/>
              </a:rPr>
              <a:t>var</a:t>
            </a:r>
            <a:r>
              <a:rPr lang="en-US" altLang="ja-JP" sz="1200" dirty="0">
                <a:latin typeface="Consolas" panose="020B0609020204030204" pitchFamily="49" charset="0"/>
                <a:cs typeface="Consolas" panose="020B0609020204030204" pitchFamily="49" charset="0"/>
              </a:rPr>
              <a:t> </a:t>
            </a:r>
            <a:r>
              <a:rPr lang="en-US" altLang="ja-JP" sz="1200" dirty="0" err="1">
                <a:latin typeface="Consolas" panose="020B0609020204030204" pitchFamily="49" charset="0"/>
                <a:cs typeface="Consolas" panose="020B0609020204030204" pitchFamily="49" charset="0"/>
              </a:rPr>
              <a:t>i</a:t>
            </a:r>
            <a:r>
              <a:rPr lang="en-US" altLang="ja-JP" sz="1200" dirty="0">
                <a:latin typeface="Consolas" panose="020B0609020204030204" pitchFamily="49" charset="0"/>
                <a:cs typeface="Consolas" panose="020B0609020204030204" pitchFamily="49" charset="0"/>
              </a:rPr>
              <a:t>;</a:t>
            </a:r>
          </a:p>
          <a:p>
            <a:r>
              <a:rPr lang="en-US" altLang="ja-JP" sz="1200" dirty="0">
                <a:latin typeface="Consolas" panose="020B0609020204030204" pitchFamily="49" charset="0"/>
                <a:cs typeface="Consolas" panose="020B0609020204030204" pitchFamily="49" charset="0"/>
              </a:rPr>
              <a:t>for (</a:t>
            </a:r>
            <a:r>
              <a:rPr lang="en-US" altLang="ja-JP" sz="1200" dirty="0" err="1">
                <a:latin typeface="Consolas" panose="020B0609020204030204" pitchFamily="49" charset="0"/>
                <a:cs typeface="Consolas" panose="020B0609020204030204" pitchFamily="49" charset="0"/>
              </a:rPr>
              <a:t>i</a:t>
            </a:r>
            <a:r>
              <a:rPr lang="en-US" altLang="ja-JP" sz="1200" dirty="0">
                <a:latin typeface="Consolas" panose="020B0609020204030204" pitchFamily="49" charset="0"/>
                <a:cs typeface="Consolas" panose="020B0609020204030204" pitchFamily="49" charset="0"/>
              </a:rPr>
              <a:t> = 0; </a:t>
            </a:r>
            <a:r>
              <a:rPr lang="en-US" altLang="ja-JP" sz="1200" dirty="0" err="1">
                <a:latin typeface="Consolas" panose="020B0609020204030204" pitchFamily="49" charset="0"/>
                <a:cs typeface="Consolas" panose="020B0609020204030204" pitchFamily="49" charset="0"/>
              </a:rPr>
              <a:t>i</a:t>
            </a:r>
            <a:r>
              <a:rPr lang="en-US" altLang="ja-JP" sz="1200" dirty="0">
                <a:latin typeface="Consolas" panose="020B0609020204030204" pitchFamily="49" charset="0"/>
                <a:cs typeface="Consolas" panose="020B0609020204030204" pitchFamily="49" charset="0"/>
              </a:rPr>
              <a:t> &lt; </a:t>
            </a:r>
            <a:r>
              <a:rPr lang="en-US" altLang="ja-JP" sz="1200" dirty="0" err="1">
                <a:latin typeface="Consolas" panose="020B0609020204030204" pitchFamily="49" charset="0"/>
                <a:cs typeface="Consolas" panose="020B0609020204030204" pitchFamily="49" charset="0"/>
              </a:rPr>
              <a:t>list.length</a:t>
            </a:r>
            <a:r>
              <a:rPr lang="en-US" altLang="ja-JP" sz="1200" dirty="0">
                <a:latin typeface="Consolas" panose="020B0609020204030204" pitchFamily="49" charset="0"/>
                <a:cs typeface="Consolas" panose="020B0609020204030204" pitchFamily="49" charset="0"/>
              </a:rPr>
              <a:t>; </a:t>
            </a:r>
            <a:r>
              <a:rPr lang="en-US" altLang="ja-JP" sz="1200" dirty="0" err="1">
                <a:latin typeface="Consolas" panose="020B0609020204030204" pitchFamily="49" charset="0"/>
                <a:cs typeface="Consolas" panose="020B0609020204030204" pitchFamily="49" charset="0"/>
              </a:rPr>
              <a:t>i</a:t>
            </a:r>
            <a:r>
              <a:rPr lang="en-US" altLang="ja-JP" sz="1200" dirty="0">
                <a:latin typeface="Consolas" panose="020B0609020204030204" pitchFamily="49" charset="0"/>
                <a:cs typeface="Consolas" panose="020B0609020204030204" pitchFamily="49" charset="0"/>
              </a:rPr>
              <a:t>+= 1) {</a:t>
            </a:r>
          </a:p>
          <a:p>
            <a:r>
              <a:rPr lang="en-US" altLang="ja-JP" sz="1200" dirty="0">
                <a:latin typeface="Consolas" panose="020B0609020204030204" pitchFamily="49" charset="0"/>
                <a:cs typeface="Consolas" panose="020B0609020204030204" pitchFamily="49" charset="0"/>
              </a:rPr>
              <a:t>    console.log(list[</a:t>
            </a:r>
            <a:r>
              <a:rPr lang="en-US" altLang="ja-JP" sz="1200" dirty="0" err="1">
                <a:latin typeface="Consolas" panose="020B0609020204030204" pitchFamily="49" charset="0"/>
                <a:cs typeface="Consolas" panose="020B0609020204030204" pitchFamily="49" charset="0"/>
              </a:rPr>
              <a:t>i</a:t>
            </a:r>
            <a:r>
              <a:rPr lang="en-US" altLang="ja-JP" sz="1200" dirty="0">
                <a:latin typeface="Consolas" panose="020B0609020204030204" pitchFamily="49" charset="0"/>
                <a:cs typeface="Consolas" panose="020B0609020204030204" pitchFamily="49" charset="0"/>
              </a:rPr>
              <a:t>]);</a:t>
            </a:r>
          </a:p>
          <a:p>
            <a:r>
              <a:rPr lang="en-US" altLang="ja-JP" sz="1200" dirty="0">
                <a:latin typeface="Consolas" panose="020B0609020204030204" pitchFamily="49" charset="0"/>
                <a:cs typeface="Consolas" panose="020B0609020204030204" pitchFamily="49" charset="0"/>
              </a:rPr>
              <a:t>}</a:t>
            </a:r>
            <a:endParaRPr lang="ja-JP" altLang="en-US" sz="1200" dirty="0">
              <a:latin typeface="Consolas" panose="020B0609020204030204" pitchFamily="49" charset="0"/>
              <a:cs typeface="Consolas" panose="020B0609020204030204" pitchFamily="49" charset="0"/>
            </a:endParaRPr>
          </a:p>
        </p:txBody>
      </p:sp>
      <p:sp>
        <p:nvSpPr>
          <p:cNvPr id="7" name="円/楕円 6"/>
          <p:cNvSpPr/>
          <p:nvPr/>
        </p:nvSpPr>
        <p:spPr>
          <a:xfrm>
            <a:off x="695400" y="3181623"/>
            <a:ext cx="2160587" cy="1223962"/>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anchor="ctr"/>
          <a:lstStyle/>
          <a:p>
            <a:pPr algn="ctr"/>
            <a:endParaRPr lang="ja-JP" altLang="en-US">
              <a:solidFill>
                <a:srgbClr val="000000"/>
              </a:solidFill>
            </a:endParaRPr>
          </a:p>
        </p:txBody>
      </p:sp>
      <p:sp>
        <p:nvSpPr>
          <p:cNvPr id="70664" name="テキスト ボックス 7"/>
          <p:cNvSpPr txBox="1">
            <a:spLocks noChangeArrowheads="1"/>
          </p:cNvSpPr>
          <p:nvPr/>
        </p:nvSpPr>
        <p:spPr bwMode="auto">
          <a:xfrm>
            <a:off x="2495624" y="3141935"/>
            <a:ext cx="11239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a:solidFill>
                  <a:srgbClr val="FF0000"/>
                </a:solidFill>
              </a:rPr>
              <a:t>Prototype</a:t>
            </a:r>
            <a:endParaRPr lang="ja-JP" altLang="en-US">
              <a:solidFill>
                <a:srgbClr val="FF0000"/>
              </a:solidFill>
            </a:endParaRPr>
          </a:p>
        </p:txBody>
      </p:sp>
      <p:sp>
        <p:nvSpPr>
          <p:cNvPr id="70665" name="テキスト ボックス 8"/>
          <p:cNvSpPr txBox="1">
            <a:spLocks noChangeArrowheads="1"/>
          </p:cNvSpPr>
          <p:nvPr/>
        </p:nvSpPr>
        <p:spPr bwMode="auto">
          <a:xfrm>
            <a:off x="7680324" y="3470548"/>
            <a:ext cx="4176315" cy="280076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1600" dirty="0">
                <a:latin typeface="Consolas" panose="020B0609020204030204" pitchFamily="49" charset="0"/>
                <a:cs typeface="Consolas" panose="020B0609020204030204" pitchFamily="49" charset="0"/>
              </a:rPr>
              <a:t>Object { </a:t>
            </a:r>
            <a:r>
              <a:rPr lang="en-US" altLang="ja-JP" sz="1600" dirty="0" err="1">
                <a:latin typeface="Consolas" panose="020B0609020204030204" pitchFamily="49" charset="0"/>
                <a:cs typeface="Consolas" panose="020B0609020204030204" pitchFamily="49" charset="0"/>
              </a:rPr>
              <a:t>firstName</a:t>
            </a:r>
            <a:r>
              <a:rPr lang="en-US" altLang="ja-JP" sz="1600" dirty="0">
                <a:latin typeface="Consolas" panose="020B0609020204030204" pitchFamily="49" charset="0"/>
                <a:cs typeface="Consolas" panose="020B0609020204030204" pitchFamily="49" charset="0"/>
              </a:rPr>
              <a:t>="Shuichi", </a:t>
            </a:r>
            <a:r>
              <a:rPr lang="en-US" altLang="ja-JP" sz="1600" dirty="0" err="1">
                <a:latin typeface="Consolas" panose="020B0609020204030204" pitchFamily="49" charset="0"/>
                <a:cs typeface="Consolas" panose="020B0609020204030204" pitchFamily="49" charset="0"/>
              </a:rPr>
              <a:t>lastName</a:t>
            </a:r>
            <a:r>
              <a:rPr lang="en-US" altLang="ja-JP" sz="1600" dirty="0">
                <a:latin typeface="Consolas" panose="020B0609020204030204" pitchFamily="49" charset="0"/>
                <a:cs typeface="Consolas" panose="020B0609020204030204" pitchFamily="49" charset="0"/>
              </a:rPr>
              <a:t>="Kurabayashi", email="kurabaya@sfc.keio.ac.jp"}</a:t>
            </a:r>
          </a:p>
          <a:p>
            <a:pPr eaLnBrk="1" hangingPunct="1"/>
            <a:endParaRPr lang="en-US" altLang="ja-JP" sz="1600" dirty="0">
              <a:latin typeface="Consolas" panose="020B0609020204030204" pitchFamily="49" charset="0"/>
              <a:cs typeface="Consolas" panose="020B0609020204030204" pitchFamily="49" charset="0"/>
            </a:endParaRPr>
          </a:p>
          <a:p>
            <a:pPr eaLnBrk="1" hangingPunct="1"/>
            <a:r>
              <a:rPr lang="en-US" altLang="ja-JP" sz="1600" dirty="0">
                <a:latin typeface="Consolas" panose="020B0609020204030204" pitchFamily="49" charset="0"/>
                <a:cs typeface="Consolas" panose="020B0609020204030204" pitchFamily="49" charset="0"/>
              </a:rPr>
              <a:t>Object { </a:t>
            </a:r>
            <a:r>
              <a:rPr lang="en-US" altLang="ja-JP" sz="1600" dirty="0" err="1">
                <a:latin typeface="Consolas" panose="020B0609020204030204" pitchFamily="49" charset="0"/>
                <a:cs typeface="Consolas" panose="020B0609020204030204" pitchFamily="49" charset="0"/>
              </a:rPr>
              <a:t>firstName</a:t>
            </a:r>
            <a:r>
              <a:rPr lang="en-US" altLang="ja-JP" sz="1600" dirty="0">
                <a:latin typeface="Consolas" panose="020B0609020204030204" pitchFamily="49" charset="0"/>
                <a:cs typeface="Consolas" panose="020B0609020204030204" pitchFamily="49" charset="0"/>
              </a:rPr>
              <a:t>="John", </a:t>
            </a:r>
            <a:r>
              <a:rPr lang="en-US" altLang="ja-JP" sz="1600" dirty="0" err="1">
                <a:latin typeface="Consolas" panose="020B0609020204030204" pitchFamily="49" charset="0"/>
                <a:cs typeface="Consolas" panose="020B0609020204030204" pitchFamily="49" charset="0"/>
              </a:rPr>
              <a:t>lastName</a:t>
            </a:r>
            <a:r>
              <a:rPr lang="en-US" altLang="ja-JP" sz="1600" dirty="0">
                <a:latin typeface="Consolas" panose="020B0609020204030204" pitchFamily="49" charset="0"/>
                <a:cs typeface="Consolas" panose="020B0609020204030204" pitchFamily="49" charset="0"/>
              </a:rPr>
              <a:t>="Smith", email="js@sfc.keio.ac.jp"}</a:t>
            </a:r>
          </a:p>
          <a:p>
            <a:pPr eaLnBrk="1" hangingPunct="1"/>
            <a:endParaRPr lang="en-US" altLang="ja-JP" sz="1600" dirty="0">
              <a:latin typeface="Consolas" panose="020B0609020204030204" pitchFamily="49" charset="0"/>
              <a:cs typeface="Consolas" panose="020B0609020204030204" pitchFamily="49" charset="0"/>
            </a:endParaRPr>
          </a:p>
          <a:p>
            <a:pPr eaLnBrk="1" hangingPunct="1"/>
            <a:r>
              <a:rPr lang="en-US" altLang="ja-JP" sz="1600" dirty="0">
                <a:latin typeface="Consolas" panose="020B0609020204030204" pitchFamily="49" charset="0"/>
                <a:cs typeface="Consolas" panose="020B0609020204030204" pitchFamily="49" charset="0"/>
              </a:rPr>
              <a:t>Object { </a:t>
            </a:r>
            <a:r>
              <a:rPr lang="en-US" altLang="ja-JP" sz="1600" dirty="0" err="1">
                <a:latin typeface="Consolas" panose="020B0609020204030204" pitchFamily="49" charset="0"/>
                <a:cs typeface="Consolas" panose="020B0609020204030204" pitchFamily="49" charset="0"/>
              </a:rPr>
              <a:t>firstName</a:t>
            </a:r>
            <a:r>
              <a:rPr lang="en-US" altLang="ja-JP" sz="1600" dirty="0">
                <a:latin typeface="Consolas" panose="020B0609020204030204" pitchFamily="49" charset="0"/>
                <a:cs typeface="Consolas" panose="020B0609020204030204" pitchFamily="49" charset="0"/>
              </a:rPr>
              <a:t>="Foo", </a:t>
            </a:r>
            <a:r>
              <a:rPr lang="en-US" altLang="ja-JP" sz="1600" dirty="0" err="1">
                <a:latin typeface="Consolas" panose="020B0609020204030204" pitchFamily="49" charset="0"/>
                <a:cs typeface="Consolas" panose="020B0609020204030204" pitchFamily="49" charset="0"/>
              </a:rPr>
              <a:t>lastName</a:t>
            </a:r>
            <a:r>
              <a:rPr lang="en-US" altLang="ja-JP" sz="1600" dirty="0">
                <a:latin typeface="Consolas" panose="020B0609020204030204" pitchFamily="49" charset="0"/>
                <a:cs typeface="Consolas" panose="020B0609020204030204" pitchFamily="49" charset="0"/>
              </a:rPr>
              <a:t>="Baa", email="fb@sfc.keio.ac.jp"}</a:t>
            </a:r>
          </a:p>
        </p:txBody>
      </p:sp>
      <p:sp>
        <p:nvSpPr>
          <p:cNvPr id="10" name="テキスト ボックス 9"/>
          <p:cNvSpPr txBox="1"/>
          <p:nvPr/>
        </p:nvSpPr>
        <p:spPr>
          <a:xfrm>
            <a:off x="7680176" y="2997473"/>
            <a:ext cx="3086100" cy="368300"/>
          </a:xfrm>
          <a:prstGeom prst="rect">
            <a:avLst/>
          </a:prstGeom>
        </p:spPr>
        <p:style>
          <a:lnRef idx="1">
            <a:schemeClr val="accent4"/>
          </a:lnRef>
          <a:fillRef idx="2">
            <a:schemeClr val="accent4"/>
          </a:fillRef>
          <a:effectRef idx="1">
            <a:schemeClr val="accent4"/>
          </a:effectRef>
          <a:fontRef idx="minor">
            <a:schemeClr val="dk1"/>
          </a:fontRef>
        </p:style>
        <p:txBody>
          <a:bodyPr>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a:solidFill>
                  <a:srgbClr val="000000"/>
                </a:solidFill>
              </a:rPr>
              <a:t>Contents displayed on console</a:t>
            </a:r>
            <a:endParaRPr lang="ja-JP" altLang="en-US">
              <a:solidFill>
                <a:srgbClr val="000000"/>
              </a:solidFill>
            </a:endParaRPr>
          </a:p>
        </p:txBody>
      </p:sp>
    </p:spTree>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タイトル 1"/>
          <p:cNvSpPr>
            <a:spLocks noGrp="1"/>
          </p:cNvSpPr>
          <p:nvPr>
            <p:ph type="title"/>
          </p:nvPr>
        </p:nvSpPr>
        <p:spPr/>
        <p:txBody>
          <a:bodyPr/>
          <a:lstStyle/>
          <a:p>
            <a:r>
              <a:rPr lang="en-US" altLang="ja-JP" smtClean="0"/>
              <a:t>Defining Person</a:t>
            </a:r>
            <a:endParaRPr lang="ja-JP" altLang="en-US" smtClean="0"/>
          </a:p>
        </p:txBody>
      </p:sp>
      <p:sp>
        <p:nvSpPr>
          <p:cNvPr id="8" name="コンテンツ プレースホルダー 7"/>
          <p:cNvSpPr>
            <a:spLocks noGrp="1"/>
          </p:cNvSpPr>
          <p:nvPr>
            <p:ph idx="1"/>
          </p:nvPr>
        </p:nvSpPr>
        <p:spPr>
          <a:xfrm>
            <a:off x="838200" y="1825625"/>
            <a:ext cx="5473824" cy="4351338"/>
          </a:xfrm>
        </p:spPr>
        <p:txBody>
          <a:bodyPr/>
          <a:lstStyle/>
          <a:p>
            <a:r>
              <a:rPr lang="en-US" altLang="ja-JP" dirty="0" smtClean="0"/>
              <a:t>The </a:t>
            </a:r>
            <a:r>
              <a:rPr lang="en-US" altLang="ja-JP" dirty="0" err="1" smtClean="0"/>
              <a:t>init</a:t>
            </a:r>
            <a:r>
              <a:rPr lang="en-US" altLang="ja-JP" dirty="0" smtClean="0"/>
              <a:t>() method initializes an objects attributes.</a:t>
            </a:r>
          </a:p>
          <a:p>
            <a:r>
              <a:rPr lang="en-US" altLang="ja-JP" dirty="0" smtClean="0"/>
              <a:t>The equals() method judges whether objects are same.  </a:t>
            </a:r>
          </a:p>
          <a:p>
            <a:r>
              <a:rPr lang="en-US" altLang="ja-JP" dirty="0" err="1" smtClean="0"/>
              <a:t>comparedTo</a:t>
            </a:r>
            <a:r>
              <a:rPr lang="en-US" altLang="ja-JP" dirty="0" smtClean="0"/>
              <a:t>() determines the size relationship of objects.  </a:t>
            </a:r>
          </a:p>
        </p:txBody>
      </p:sp>
      <p:sp>
        <p:nvSpPr>
          <p:cNvPr id="71687"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585EB575-AF94-4FA0-B239-5A9395CCAA56}" type="slidenum">
              <a:rPr lang="ja-JP" altLang="en-US" smtClean="0"/>
              <a:pPr/>
              <a:t>103</a:t>
            </a:fld>
            <a:endParaRPr lang="ja-JP" altLang="en-US"/>
          </a:p>
        </p:txBody>
      </p:sp>
      <p:sp>
        <p:nvSpPr>
          <p:cNvPr id="71684" name="テキスト ボックス 3"/>
          <p:cNvSpPr txBox="1">
            <a:spLocks noChangeArrowheads="1"/>
          </p:cNvSpPr>
          <p:nvPr/>
        </p:nvSpPr>
        <p:spPr bwMode="auto">
          <a:xfrm>
            <a:off x="6312024" y="1585248"/>
            <a:ext cx="5650906" cy="48320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1400" dirty="0" err="1">
                <a:latin typeface="Consolas" panose="020B0609020204030204" pitchFamily="49" charset="0"/>
                <a:cs typeface="Consolas" panose="020B0609020204030204" pitchFamily="49" charset="0"/>
              </a:rPr>
              <a:t>var</a:t>
            </a:r>
            <a:r>
              <a:rPr lang="en-US" altLang="ja-JP" sz="1400" dirty="0">
                <a:latin typeface="Consolas" panose="020B0609020204030204" pitchFamily="49" charset="0"/>
                <a:cs typeface="Consolas" panose="020B0609020204030204" pitchFamily="49" charset="0"/>
              </a:rPr>
              <a:t> Person = {</a:t>
            </a:r>
          </a:p>
          <a:p>
            <a:pPr eaLnBrk="1" hangingPunct="1"/>
            <a:r>
              <a:rPr lang="en-US" altLang="ja-JP" sz="1400" dirty="0">
                <a:latin typeface="Consolas" panose="020B0609020204030204" pitchFamily="49" charset="0"/>
                <a:cs typeface="Consolas" panose="020B0609020204030204" pitchFamily="49" charset="0"/>
              </a:rPr>
              <a:t>    </a:t>
            </a:r>
            <a:r>
              <a:rPr lang="en-US" altLang="ja-JP" sz="1400" dirty="0" err="1">
                <a:latin typeface="Consolas" panose="020B0609020204030204" pitchFamily="49" charset="0"/>
                <a:cs typeface="Consolas" panose="020B0609020204030204" pitchFamily="49" charset="0"/>
              </a:rPr>
              <a:t>firstName</a:t>
            </a:r>
            <a:r>
              <a:rPr lang="en-US" altLang="ja-JP" sz="1400" dirty="0">
                <a:latin typeface="Consolas" panose="020B0609020204030204" pitchFamily="49" charset="0"/>
                <a:cs typeface="Consolas" panose="020B0609020204030204" pitchFamily="49" charset="0"/>
              </a:rPr>
              <a:t>: "",</a:t>
            </a:r>
          </a:p>
          <a:p>
            <a:pPr eaLnBrk="1" hangingPunct="1"/>
            <a:r>
              <a:rPr lang="en-US" altLang="ja-JP" sz="1400" dirty="0">
                <a:latin typeface="Consolas" panose="020B0609020204030204" pitchFamily="49" charset="0"/>
                <a:cs typeface="Consolas" panose="020B0609020204030204" pitchFamily="49" charset="0"/>
              </a:rPr>
              <a:t>    </a:t>
            </a:r>
            <a:r>
              <a:rPr lang="en-US" altLang="ja-JP" sz="1400" dirty="0" err="1">
                <a:latin typeface="Consolas" panose="020B0609020204030204" pitchFamily="49" charset="0"/>
                <a:cs typeface="Consolas" panose="020B0609020204030204" pitchFamily="49" charset="0"/>
              </a:rPr>
              <a:t>lastName</a:t>
            </a:r>
            <a:r>
              <a:rPr lang="en-US" altLang="ja-JP" sz="1400" dirty="0">
                <a:latin typeface="Consolas" panose="020B0609020204030204" pitchFamily="49" charset="0"/>
                <a:cs typeface="Consolas" panose="020B0609020204030204" pitchFamily="49" charset="0"/>
              </a:rPr>
              <a:t>: "",</a:t>
            </a:r>
          </a:p>
          <a:p>
            <a:pPr eaLnBrk="1" hangingPunct="1"/>
            <a:r>
              <a:rPr lang="en-US" altLang="ja-JP" sz="1400" dirty="0">
                <a:latin typeface="Consolas" panose="020B0609020204030204" pitchFamily="49" charset="0"/>
                <a:cs typeface="Consolas" panose="020B0609020204030204" pitchFamily="49" charset="0"/>
              </a:rPr>
              <a:t>    email: "",</a:t>
            </a:r>
          </a:p>
          <a:p>
            <a:pPr eaLnBrk="1" hangingPunct="1"/>
            <a:r>
              <a:rPr lang="en-US" altLang="ja-JP" sz="1400" dirty="0">
                <a:latin typeface="Consolas" panose="020B0609020204030204" pitchFamily="49" charset="0"/>
                <a:cs typeface="Consolas" panose="020B0609020204030204" pitchFamily="49" charset="0"/>
              </a:rPr>
              <a:t>    </a:t>
            </a:r>
            <a:r>
              <a:rPr lang="en-US" altLang="ja-JP" sz="1400" dirty="0" err="1">
                <a:latin typeface="Consolas" panose="020B0609020204030204" pitchFamily="49" charset="0"/>
                <a:cs typeface="Consolas" panose="020B0609020204030204" pitchFamily="49" charset="0"/>
              </a:rPr>
              <a:t>init</a:t>
            </a:r>
            <a:r>
              <a:rPr lang="en-US" altLang="ja-JP" sz="1400" dirty="0">
                <a:latin typeface="Consolas" panose="020B0609020204030204" pitchFamily="49" charset="0"/>
                <a:cs typeface="Consolas" panose="020B0609020204030204" pitchFamily="49" charset="0"/>
              </a:rPr>
              <a:t>: function(first, last, email) {</a:t>
            </a:r>
          </a:p>
          <a:p>
            <a:pPr eaLnBrk="1" hangingPunct="1"/>
            <a:r>
              <a:rPr lang="en-US" altLang="ja-JP" sz="1400" dirty="0">
                <a:latin typeface="Consolas" panose="020B0609020204030204" pitchFamily="49" charset="0"/>
                <a:cs typeface="Consolas" panose="020B0609020204030204" pitchFamily="49" charset="0"/>
              </a:rPr>
              <a:t>        </a:t>
            </a:r>
            <a:r>
              <a:rPr lang="en-US" altLang="ja-JP" sz="1400" dirty="0" err="1">
                <a:latin typeface="Consolas" panose="020B0609020204030204" pitchFamily="49" charset="0"/>
                <a:cs typeface="Consolas" panose="020B0609020204030204" pitchFamily="49" charset="0"/>
              </a:rPr>
              <a:t>this.firstName</a:t>
            </a:r>
            <a:r>
              <a:rPr lang="en-US" altLang="ja-JP" sz="1400" dirty="0">
                <a:latin typeface="Consolas" panose="020B0609020204030204" pitchFamily="49" charset="0"/>
                <a:cs typeface="Consolas" panose="020B0609020204030204" pitchFamily="49" charset="0"/>
              </a:rPr>
              <a:t> = first;</a:t>
            </a:r>
          </a:p>
          <a:p>
            <a:pPr eaLnBrk="1" hangingPunct="1"/>
            <a:r>
              <a:rPr lang="en-US" altLang="ja-JP" sz="1400" dirty="0">
                <a:latin typeface="Consolas" panose="020B0609020204030204" pitchFamily="49" charset="0"/>
                <a:cs typeface="Consolas" panose="020B0609020204030204" pitchFamily="49" charset="0"/>
              </a:rPr>
              <a:t>        </a:t>
            </a:r>
            <a:r>
              <a:rPr lang="en-US" altLang="ja-JP" sz="1400" dirty="0" err="1">
                <a:latin typeface="Consolas" panose="020B0609020204030204" pitchFamily="49" charset="0"/>
                <a:cs typeface="Consolas" panose="020B0609020204030204" pitchFamily="49" charset="0"/>
              </a:rPr>
              <a:t>this.lastName</a:t>
            </a:r>
            <a:r>
              <a:rPr lang="en-US" altLang="ja-JP" sz="1400" dirty="0">
                <a:latin typeface="Consolas" panose="020B0609020204030204" pitchFamily="49" charset="0"/>
                <a:cs typeface="Consolas" panose="020B0609020204030204" pitchFamily="49" charset="0"/>
              </a:rPr>
              <a:t> = last;</a:t>
            </a:r>
          </a:p>
          <a:p>
            <a:pPr eaLnBrk="1" hangingPunct="1"/>
            <a:r>
              <a:rPr lang="en-US" altLang="ja-JP" sz="1400" dirty="0">
                <a:latin typeface="Consolas" panose="020B0609020204030204" pitchFamily="49" charset="0"/>
                <a:cs typeface="Consolas" panose="020B0609020204030204" pitchFamily="49" charset="0"/>
              </a:rPr>
              <a:t>        </a:t>
            </a:r>
            <a:r>
              <a:rPr lang="en-US" altLang="ja-JP" sz="1400" dirty="0" err="1">
                <a:latin typeface="Consolas" panose="020B0609020204030204" pitchFamily="49" charset="0"/>
                <a:cs typeface="Consolas" panose="020B0609020204030204" pitchFamily="49" charset="0"/>
              </a:rPr>
              <a:t>this.email</a:t>
            </a:r>
            <a:r>
              <a:rPr lang="en-US" altLang="ja-JP" sz="1400" dirty="0">
                <a:latin typeface="Consolas" panose="020B0609020204030204" pitchFamily="49" charset="0"/>
                <a:cs typeface="Consolas" panose="020B0609020204030204" pitchFamily="49" charset="0"/>
              </a:rPr>
              <a:t> = email;</a:t>
            </a:r>
          </a:p>
          <a:p>
            <a:pPr eaLnBrk="1" hangingPunct="1"/>
            <a:r>
              <a:rPr lang="en-US" altLang="ja-JP" sz="1400" dirty="0">
                <a:latin typeface="Consolas" panose="020B0609020204030204" pitchFamily="49" charset="0"/>
                <a:cs typeface="Consolas" panose="020B0609020204030204" pitchFamily="49" charset="0"/>
              </a:rPr>
              <a:t>    },</a:t>
            </a:r>
          </a:p>
          <a:p>
            <a:pPr eaLnBrk="1" hangingPunct="1"/>
            <a:r>
              <a:rPr lang="en-US" altLang="ja-JP" sz="1400" dirty="0">
                <a:latin typeface="Consolas" panose="020B0609020204030204" pitchFamily="49" charset="0"/>
                <a:cs typeface="Consolas" panose="020B0609020204030204" pitchFamily="49" charset="0"/>
              </a:rPr>
              <a:t>    equals: function(</a:t>
            </a:r>
            <a:r>
              <a:rPr lang="en-US" altLang="ja-JP" sz="1400" dirty="0" err="1">
                <a:latin typeface="Consolas" panose="020B0609020204030204" pitchFamily="49" charset="0"/>
                <a:cs typeface="Consolas" panose="020B0609020204030204" pitchFamily="49" charset="0"/>
              </a:rPr>
              <a:t>obj</a:t>
            </a:r>
            <a:r>
              <a:rPr lang="en-US" altLang="ja-JP" sz="1400" dirty="0">
                <a:latin typeface="Consolas" panose="020B0609020204030204" pitchFamily="49" charset="0"/>
                <a:cs typeface="Consolas" panose="020B0609020204030204" pitchFamily="49" charset="0"/>
              </a:rPr>
              <a:t>) {</a:t>
            </a:r>
          </a:p>
          <a:p>
            <a:pPr eaLnBrk="1" hangingPunct="1"/>
            <a:r>
              <a:rPr lang="en-US" altLang="ja-JP" sz="1400" dirty="0">
                <a:latin typeface="Consolas" panose="020B0609020204030204" pitchFamily="49" charset="0"/>
                <a:cs typeface="Consolas" panose="020B0609020204030204" pitchFamily="49" charset="0"/>
              </a:rPr>
              <a:t>        if (</a:t>
            </a:r>
            <a:r>
              <a:rPr lang="en-US" altLang="ja-JP" sz="1400" dirty="0" err="1">
                <a:latin typeface="Consolas" panose="020B0609020204030204" pitchFamily="49" charset="0"/>
                <a:cs typeface="Consolas" panose="020B0609020204030204" pitchFamily="49" charset="0"/>
              </a:rPr>
              <a:t>obj</a:t>
            </a:r>
            <a:r>
              <a:rPr lang="en-US" altLang="ja-JP" sz="1400" dirty="0">
                <a:latin typeface="Consolas" panose="020B0609020204030204" pitchFamily="49" charset="0"/>
                <a:cs typeface="Consolas" panose="020B0609020204030204" pitchFamily="49" charset="0"/>
              </a:rPr>
              <a:t> === null) {</a:t>
            </a:r>
          </a:p>
          <a:p>
            <a:pPr eaLnBrk="1" hangingPunct="1"/>
            <a:r>
              <a:rPr lang="en-US" altLang="ja-JP" sz="1400" dirty="0">
                <a:latin typeface="Consolas" panose="020B0609020204030204" pitchFamily="49" charset="0"/>
                <a:cs typeface="Consolas" panose="020B0609020204030204" pitchFamily="49" charset="0"/>
              </a:rPr>
              <a:t>            return false;</a:t>
            </a:r>
          </a:p>
          <a:p>
            <a:pPr eaLnBrk="1" hangingPunct="1"/>
            <a:r>
              <a:rPr lang="en-US" altLang="ja-JP" sz="1400" dirty="0">
                <a:latin typeface="Consolas" panose="020B0609020204030204" pitchFamily="49" charset="0"/>
                <a:cs typeface="Consolas" panose="020B0609020204030204" pitchFamily="49" charset="0"/>
              </a:rPr>
              <a:t>        }</a:t>
            </a:r>
          </a:p>
          <a:p>
            <a:pPr eaLnBrk="1" hangingPunct="1"/>
            <a:r>
              <a:rPr lang="en-US" altLang="ja-JP" sz="1400" dirty="0">
                <a:latin typeface="Consolas" panose="020B0609020204030204" pitchFamily="49" charset="0"/>
                <a:cs typeface="Consolas" panose="020B0609020204030204" pitchFamily="49" charset="0"/>
              </a:rPr>
              <a:t>        if (</a:t>
            </a:r>
            <a:r>
              <a:rPr lang="en-US" altLang="ja-JP" sz="1400" dirty="0" err="1">
                <a:latin typeface="Consolas" panose="020B0609020204030204" pitchFamily="49" charset="0"/>
                <a:cs typeface="Consolas" panose="020B0609020204030204" pitchFamily="49" charset="0"/>
              </a:rPr>
              <a:t>this.firstName</a:t>
            </a:r>
            <a:r>
              <a:rPr lang="en-US" altLang="ja-JP" sz="1400" dirty="0">
                <a:latin typeface="Consolas" panose="020B0609020204030204" pitchFamily="49" charset="0"/>
                <a:cs typeface="Consolas" panose="020B0609020204030204" pitchFamily="49" charset="0"/>
              </a:rPr>
              <a:t> !== </a:t>
            </a:r>
            <a:r>
              <a:rPr lang="en-US" altLang="ja-JP" sz="1400" dirty="0" err="1">
                <a:latin typeface="Consolas" panose="020B0609020204030204" pitchFamily="49" charset="0"/>
                <a:cs typeface="Consolas" panose="020B0609020204030204" pitchFamily="49" charset="0"/>
              </a:rPr>
              <a:t>obj.firstName</a:t>
            </a:r>
            <a:r>
              <a:rPr lang="en-US" altLang="ja-JP" sz="1400" dirty="0">
                <a:latin typeface="Consolas" panose="020B0609020204030204" pitchFamily="49" charset="0"/>
                <a:cs typeface="Consolas" panose="020B0609020204030204" pitchFamily="49" charset="0"/>
              </a:rPr>
              <a:t>) {</a:t>
            </a:r>
          </a:p>
          <a:p>
            <a:pPr eaLnBrk="1" hangingPunct="1"/>
            <a:r>
              <a:rPr lang="en-US" altLang="ja-JP" sz="1400" dirty="0">
                <a:latin typeface="Consolas" panose="020B0609020204030204" pitchFamily="49" charset="0"/>
                <a:cs typeface="Consolas" panose="020B0609020204030204" pitchFamily="49" charset="0"/>
              </a:rPr>
              <a:t>            return false;</a:t>
            </a:r>
          </a:p>
          <a:p>
            <a:pPr eaLnBrk="1" hangingPunct="1"/>
            <a:r>
              <a:rPr lang="en-US" altLang="ja-JP" sz="1400" dirty="0">
                <a:latin typeface="Consolas" panose="020B0609020204030204" pitchFamily="49" charset="0"/>
                <a:cs typeface="Consolas" panose="020B0609020204030204" pitchFamily="49" charset="0"/>
              </a:rPr>
              <a:t>        }</a:t>
            </a:r>
          </a:p>
          <a:p>
            <a:pPr eaLnBrk="1" hangingPunct="1"/>
            <a:r>
              <a:rPr lang="en-US" altLang="ja-JP" sz="1400" dirty="0">
                <a:latin typeface="Consolas" panose="020B0609020204030204" pitchFamily="49" charset="0"/>
                <a:cs typeface="Consolas" panose="020B0609020204030204" pitchFamily="49" charset="0"/>
              </a:rPr>
              <a:t>        return true;</a:t>
            </a:r>
          </a:p>
          <a:p>
            <a:pPr eaLnBrk="1" hangingPunct="1"/>
            <a:r>
              <a:rPr lang="en-US" altLang="ja-JP" sz="1400" dirty="0">
                <a:latin typeface="Consolas" panose="020B0609020204030204" pitchFamily="49" charset="0"/>
                <a:cs typeface="Consolas" panose="020B0609020204030204" pitchFamily="49" charset="0"/>
              </a:rPr>
              <a:t>    },</a:t>
            </a:r>
          </a:p>
          <a:p>
            <a:pPr eaLnBrk="1" hangingPunct="1"/>
            <a:r>
              <a:rPr lang="en-US" altLang="ja-JP" sz="1400" dirty="0">
                <a:latin typeface="Consolas" panose="020B0609020204030204" pitchFamily="49" charset="0"/>
                <a:cs typeface="Consolas" panose="020B0609020204030204" pitchFamily="49" charset="0"/>
              </a:rPr>
              <a:t>    </a:t>
            </a:r>
            <a:r>
              <a:rPr lang="en-US" altLang="ja-JP" sz="1400" dirty="0" err="1">
                <a:latin typeface="Consolas" panose="020B0609020204030204" pitchFamily="49" charset="0"/>
                <a:cs typeface="Consolas" panose="020B0609020204030204" pitchFamily="49" charset="0"/>
              </a:rPr>
              <a:t>compareTo</a:t>
            </a:r>
            <a:r>
              <a:rPr lang="en-US" altLang="ja-JP" sz="1400" dirty="0">
                <a:latin typeface="Consolas" panose="020B0609020204030204" pitchFamily="49" charset="0"/>
                <a:cs typeface="Consolas" panose="020B0609020204030204" pitchFamily="49" charset="0"/>
              </a:rPr>
              <a:t>: function(</a:t>
            </a:r>
            <a:r>
              <a:rPr lang="en-US" altLang="ja-JP" sz="1400" dirty="0" err="1">
                <a:latin typeface="Consolas" panose="020B0609020204030204" pitchFamily="49" charset="0"/>
                <a:cs typeface="Consolas" panose="020B0609020204030204" pitchFamily="49" charset="0"/>
              </a:rPr>
              <a:t>obj</a:t>
            </a:r>
            <a:r>
              <a:rPr lang="en-US" altLang="ja-JP" sz="1400" dirty="0">
                <a:latin typeface="Consolas" panose="020B0609020204030204" pitchFamily="49" charset="0"/>
                <a:cs typeface="Consolas" panose="020B0609020204030204" pitchFamily="49" charset="0"/>
              </a:rPr>
              <a:t>) {</a:t>
            </a:r>
          </a:p>
          <a:p>
            <a:pPr eaLnBrk="1" hangingPunct="1"/>
            <a:r>
              <a:rPr lang="en-US" altLang="ja-JP" sz="1400" dirty="0">
                <a:latin typeface="Consolas" panose="020B0609020204030204" pitchFamily="49" charset="0"/>
                <a:cs typeface="Consolas" panose="020B0609020204030204" pitchFamily="49" charset="0"/>
              </a:rPr>
              <a:t>        return </a:t>
            </a:r>
            <a:r>
              <a:rPr lang="en-US" altLang="ja-JP" sz="1400" dirty="0" err="1">
                <a:latin typeface="Consolas" panose="020B0609020204030204" pitchFamily="49" charset="0"/>
                <a:cs typeface="Consolas" panose="020B0609020204030204" pitchFamily="49" charset="0"/>
              </a:rPr>
              <a:t>this.firstName</a:t>
            </a:r>
            <a:r>
              <a:rPr lang="en-US" altLang="ja-JP" sz="1400" dirty="0">
                <a:latin typeface="Consolas" panose="020B0609020204030204" pitchFamily="49" charset="0"/>
                <a:cs typeface="Consolas" panose="020B0609020204030204" pitchFamily="49" charset="0"/>
              </a:rPr>
              <a:t> &gt; </a:t>
            </a:r>
            <a:r>
              <a:rPr lang="en-US" altLang="ja-JP" sz="1400" dirty="0" err="1">
                <a:latin typeface="Consolas" panose="020B0609020204030204" pitchFamily="49" charset="0"/>
                <a:cs typeface="Consolas" panose="020B0609020204030204" pitchFamily="49" charset="0"/>
              </a:rPr>
              <a:t>obj.firstName</a:t>
            </a:r>
            <a:r>
              <a:rPr lang="en-US" altLang="ja-JP" sz="1400" dirty="0">
                <a:latin typeface="Consolas" panose="020B0609020204030204" pitchFamily="49" charset="0"/>
                <a:cs typeface="Consolas" panose="020B0609020204030204" pitchFamily="49" charset="0"/>
              </a:rPr>
              <a:t> ? 1 : -1;</a:t>
            </a:r>
          </a:p>
          <a:p>
            <a:pPr eaLnBrk="1" hangingPunct="1"/>
            <a:r>
              <a:rPr lang="en-US" altLang="ja-JP" sz="1400" dirty="0">
                <a:latin typeface="Consolas" panose="020B0609020204030204" pitchFamily="49" charset="0"/>
                <a:cs typeface="Consolas" panose="020B0609020204030204" pitchFamily="49" charset="0"/>
              </a:rPr>
              <a:t>    }</a:t>
            </a:r>
          </a:p>
          <a:p>
            <a:pPr eaLnBrk="1" hangingPunct="1"/>
            <a:r>
              <a:rPr lang="en-US" altLang="ja-JP" sz="1400" dirty="0">
                <a:latin typeface="Consolas" panose="020B0609020204030204" pitchFamily="49" charset="0"/>
                <a:cs typeface="Consolas" panose="020B0609020204030204" pitchFamily="49" charset="0"/>
              </a:rPr>
              <a:t>}</a:t>
            </a:r>
          </a:p>
        </p:txBody>
      </p:sp>
      <p:sp>
        <p:nvSpPr>
          <p:cNvPr id="71685" name="テキスト ボックス 8"/>
          <p:cNvSpPr txBox="1">
            <a:spLocks noChangeArrowheads="1"/>
          </p:cNvSpPr>
          <p:nvPr/>
        </p:nvSpPr>
        <p:spPr bwMode="auto">
          <a:xfrm>
            <a:off x="973831" y="5385990"/>
            <a:ext cx="4681736" cy="92333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dirty="0" err="1">
                <a:latin typeface="Courier New" pitchFamily="49" charset="0"/>
                <a:cs typeface="Courier New" pitchFamily="49" charset="0"/>
              </a:rPr>
              <a:t>var</a:t>
            </a:r>
            <a:r>
              <a:rPr lang="en-US" altLang="ja-JP" dirty="0">
                <a:latin typeface="Courier New" pitchFamily="49" charset="0"/>
                <a:cs typeface="Courier New" pitchFamily="49" charset="0"/>
              </a:rPr>
              <a:t> a = </a:t>
            </a:r>
            <a:r>
              <a:rPr lang="en-US" altLang="ja-JP" dirty="0" err="1">
                <a:latin typeface="Courier New" pitchFamily="49" charset="0"/>
                <a:cs typeface="Courier New" pitchFamily="49" charset="0"/>
              </a:rPr>
              <a:t>Object.create</a:t>
            </a:r>
            <a:r>
              <a:rPr lang="en-US" altLang="ja-JP" dirty="0">
                <a:latin typeface="Courier New" pitchFamily="49" charset="0"/>
                <a:cs typeface="Courier New" pitchFamily="49" charset="0"/>
              </a:rPr>
              <a:t>(Person);</a:t>
            </a:r>
          </a:p>
          <a:p>
            <a:pPr eaLnBrk="1" hangingPunct="1"/>
            <a:r>
              <a:rPr lang="en-US" altLang="ja-JP" dirty="0" err="1">
                <a:latin typeface="Courier New" pitchFamily="49" charset="0"/>
                <a:cs typeface="Courier New" pitchFamily="49" charset="0"/>
              </a:rPr>
              <a:t>a.init</a:t>
            </a:r>
            <a:r>
              <a:rPr lang="en-US" altLang="ja-JP" dirty="0">
                <a:latin typeface="Courier New" pitchFamily="49" charset="0"/>
                <a:cs typeface="Courier New" pitchFamily="49" charset="0"/>
              </a:rPr>
              <a:t>("Shuichi", "Kurabayashi", "kurabaya@sfc.keio.ac.jp");</a:t>
            </a:r>
          </a:p>
        </p:txBody>
      </p:sp>
      <p:sp>
        <p:nvSpPr>
          <p:cNvPr id="71686" name="テキスト ボックス 9"/>
          <p:cNvSpPr txBox="1">
            <a:spLocks noChangeArrowheads="1"/>
          </p:cNvSpPr>
          <p:nvPr/>
        </p:nvSpPr>
        <p:spPr bwMode="auto">
          <a:xfrm>
            <a:off x="911424" y="5033212"/>
            <a:ext cx="29790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dirty="0"/>
              <a:t>Object creation </a:t>
            </a:r>
            <a:r>
              <a:rPr lang="en-US" altLang="ja-JP" dirty="0" smtClean="0"/>
              <a:t>method</a:t>
            </a:r>
            <a:endParaRPr lang="ja-JP" altLang="en-US"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タイトル 1"/>
          <p:cNvSpPr>
            <a:spLocks noGrp="1"/>
          </p:cNvSpPr>
          <p:nvPr>
            <p:ph type="title"/>
          </p:nvPr>
        </p:nvSpPr>
        <p:spPr/>
        <p:txBody>
          <a:bodyPr/>
          <a:lstStyle/>
          <a:p>
            <a:r>
              <a:rPr lang="en-US" altLang="ja-JP" dirty="0" smtClean="0"/>
              <a:t>Using Person</a:t>
            </a:r>
            <a:endParaRPr lang="ja-JP" altLang="en-US" dirty="0" smtClean="0"/>
          </a:p>
        </p:txBody>
      </p:sp>
      <p:sp>
        <p:nvSpPr>
          <p:cNvPr id="72710"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46F7DFB6-605D-471E-B0AD-39F6C2190B58}" type="slidenum">
              <a:rPr lang="ja-JP" altLang="en-US" smtClean="0"/>
              <a:pPr/>
              <a:t>104</a:t>
            </a:fld>
            <a:endParaRPr lang="ja-JP" altLang="en-US"/>
          </a:p>
        </p:txBody>
      </p:sp>
      <p:sp>
        <p:nvSpPr>
          <p:cNvPr id="72707" name="テキスト ボックス 3"/>
          <p:cNvSpPr txBox="1">
            <a:spLocks noChangeArrowheads="1"/>
          </p:cNvSpPr>
          <p:nvPr/>
        </p:nvSpPr>
        <p:spPr bwMode="auto">
          <a:xfrm>
            <a:off x="1660525" y="1628799"/>
            <a:ext cx="8828088" cy="37544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1400" dirty="0" err="1">
                <a:latin typeface="Courier New" pitchFamily="49" charset="0"/>
                <a:cs typeface="Courier New" pitchFamily="49" charset="0"/>
              </a:rPr>
              <a:t>var</a:t>
            </a:r>
            <a:r>
              <a:rPr lang="en-US" altLang="ja-JP" sz="1400" dirty="0">
                <a:latin typeface="Courier New" pitchFamily="49" charset="0"/>
                <a:cs typeface="Courier New" pitchFamily="49" charset="0"/>
              </a:rPr>
              <a:t> list=[], p, </a:t>
            </a:r>
            <a:r>
              <a:rPr lang="en-US" altLang="ja-JP" sz="1400" dirty="0" err="1">
                <a:latin typeface="Courier New" pitchFamily="49" charset="0"/>
                <a:cs typeface="Courier New" pitchFamily="49" charset="0"/>
              </a:rPr>
              <a:t>i</a:t>
            </a:r>
            <a:r>
              <a:rPr lang="en-US" altLang="ja-JP" sz="1400" dirty="0">
                <a:latin typeface="Courier New" pitchFamily="49" charset="0"/>
                <a:cs typeface="Courier New" pitchFamily="49" charset="0"/>
              </a:rPr>
              <a:t>;</a:t>
            </a:r>
          </a:p>
          <a:p>
            <a:pPr eaLnBrk="1" hangingPunct="1"/>
            <a:endParaRPr lang="en-US" altLang="ja-JP" sz="1400" dirty="0">
              <a:latin typeface="Courier New" pitchFamily="49" charset="0"/>
              <a:cs typeface="Courier New" pitchFamily="49" charset="0"/>
            </a:endParaRPr>
          </a:p>
          <a:p>
            <a:pPr eaLnBrk="1" hangingPunct="1"/>
            <a:r>
              <a:rPr lang="en-US" altLang="ja-JP" sz="1400" dirty="0">
                <a:latin typeface="Courier New" pitchFamily="49" charset="0"/>
                <a:cs typeface="Courier New" pitchFamily="49" charset="0"/>
              </a:rPr>
              <a:t>p = </a:t>
            </a:r>
            <a:r>
              <a:rPr lang="en-US" altLang="ja-JP" sz="1400" dirty="0" err="1">
                <a:latin typeface="Courier New" pitchFamily="49" charset="0"/>
                <a:cs typeface="Courier New" pitchFamily="49" charset="0"/>
              </a:rPr>
              <a:t>Object.create</a:t>
            </a:r>
            <a:r>
              <a:rPr lang="en-US" altLang="ja-JP" sz="1400" dirty="0">
                <a:latin typeface="Courier New" pitchFamily="49" charset="0"/>
                <a:cs typeface="Courier New" pitchFamily="49" charset="0"/>
              </a:rPr>
              <a:t>(Person);</a:t>
            </a:r>
          </a:p>
          <a:p>
            <a:pPr eaLnBrk="1" hangingPunct="1"/>
            <a:r>
              <a:rPr lang="en-US" altLang="ja-JP" sz="1400" dirty="0" err="1">
                <a:latin typeface="Courier New" pitchFamily="49" charset="0"/>
                <a:cs typeface="Courier New" pitchFamily="49" charset="0"/>
              </a:rPr>
              <a:t>p.init</a:t>
            </a:r>
            <a:r>
              <a:rPr lang="en-US" altLang="ja-JP" sz="1400" dirty="0">
                <a:latin typeface="Courier New" pitchFamily="49" charset="0"/>
                <a:cs typeface="Courier New" pitchFamily="49" charset="0"/>
              </a:rPr>
              <a:t>("Shuichi", "Kurabayashi", "kurabaya@sfc.keio.ac.jp");</a:t>
            </a:r>
          </a:p>
          <a:p>
            <a:pPr eaLnBrk="1" hangingPunct="1"/>
            <a:r>
              <a:rPr lang="en-US" altLang="ja-JP" sz="1400" dirty="0" err="1">
                <a:latin typeface="Courier New" pitchFamily="49" charset="0"/>
                <a:cs typeface="Courier New" pitchFamily="49" charset="0"/>
              </a:rPr>
              <a:t>list.push</a:t>
            </a:r>
            <a:r>
              <a:rPr lang="en-US" altLang="ja-JP" sz="1400" dirty="0">
                <a:latin typeface="Courier New" pitchFamily="49" charset="0"/>
                <a:cs typeface="Courier New" pitchFamily="49" charset="0"/>
              </a:rPr>
              <a:t>(p);</a:t>
            </a:r>
          </a:p>
          <a:p>
            <a:pPr eaLnBrk="1" hangingPunct="1"/>
            <a:endParaRPr lang="en-US" altLang="ja-JP" sz="1400" dirty="0">
              <a:latin typeface="Courier New" pitchFamily="49" charset="0"/>
              <a:cs typeface="Courier New" pitchFamily="49" charset="0"/>
            </a:endParaRPr>
          </a:p>
          <a:p>
            <a:pPr eaLnBrk="1" hangingPunct="1"/>
            <a:r>
              <a:rPr lang="en-US" altLang="ja-JP" sz="1400" dirty="0">
                <a:latin typeface="Courier New" pitchFamily="49" charset="0"/>
                <a:cs typeface="Courier New" pitchFamily="49" charset="0"/>
              </a:rPr>
              <a:t>p = </a:t>
            </a:r>
            <a:r>
              <a:rPr lang="en-US" altLang="ja-JP" sz="1400" dirty="0" err="1">
                <a:latin typeface="Courier New" pitchFamily="49" charset="0"/>
                <a:cs typeface="Courier New" pitchFamily="49" charset="0"/>
              </a:rPr>
              <a:t>Object.create</a:t>
            </a:r>
            <a:r>
              <a:rPr lang="en-US" altLang="ja-JP" sz="1400" dirty="0">
                <a:latin typeface="Courier New" pitchFamily="49" charset="0"/>
                <a:cs typeface="Courier New" pitchFamily="49" charset="0"/>
              </a:rPr>
              <a:t>(Person);</a:t>
            </a:r>
          </a:p>
          <a:p>
            <a:pPr eaLnBrk="1" hangingPunct="1"/>
            <a:r>
              <a:rPr lang="en-US" altLang="ja-JP" sz="1400" dirty="0" err="1">
                <a:latin typeface="Courier New" pitchFamily="49" charset="0"/>
                <a:cs typeface="Courier New" pitchFamily="49" charset="0"/>
              </a:rPr>
              <a:t>p.init</a:t>
            </a:r>
            <a:r>
              <a:rPr lang="en-US" altLang="ja-JP" sz="1400" dirty="0">
                <a:latin typeface="Courier New" pitchFamily="49" charset="0"/>
                <a:cs typeface="Courier New" pitchFamily="49" charset="0"/>
              </a:rPr>
              <a:t>("John", "Smith", "js@sfc.keio.ac.jp");</a:t>
            </a:r>
          </a:p>
          <a:p>
            <a:pPr eaLnBrk="1" hangingPunct="1"/>
            <a:r>
              <a:rPr lang="en-US" altLang="ja-JP" sz="1400" dirty="0" err="1">
                <a:latin typeface="Courier New" pitchFamily="49" charset="0"/>
                <a:cs typeface="Courier New" pitchFamily="49" charset="0"/>
              </a:rPr>
              <a:t>list.push</a:t>
            </a:r>
            <a:r>
              <a:rPr lang="en-US" altLang="ja-JP" sz="1400" dirty="0">
                <a:latin typeface="Courier New" pitchFamily="49" charset="0"/>
                <a:cs typeface="Courier New" pitchFamily="49" charset="0"/>
              </a:rPr>
              <a:t>(p);</a:t>
            </a:r>
          </a:p>
          <a:p>
            <a:pPr eaLnBrk="1" hangingPunct="1"/>
            <a:endParaRPr lang="en-US" altLang="ja-JP" sz="1400" dirty="0">
              <a:latin typeface="Courier New" pitchFamily="49" charset="0"/>
              <a:cs typeface="Courier New" pitchFamily="49" charset="0"/>
            </a:endParaRPr>
          </a:p>
          <a:p>
            <a:pPr eaLnBrk="1" hangingPunct="1"/>
            <a:r>
              <a:rPr lang="en-US" altLang="ja-JP" sz="1400" dirty="0">
                <a:latin typeface="Courier New" pitchFamily="49" charset="0"/>
                <a:cs typeface="Courier New" pitchFamily="49" charset="0"/>
              </a:rPr>
              <a:t>p = </a:t>
            </a:r>
            <a:r>
              <a:rPr lang="en-US" altLang="ja-JP" sz="1400" dirty="0" err="1">
                <a:latin typeface="Courier New" pitchFamily="49" charset="0"/>
                <a:cs typeface="Courier New" pitchFamily="49" charset="0"/>
              </a:rPr>
              <a:t>Object.create</a:t>
            </a:r>
            <a:r>
              <a:rPr lang="en-US" altLang="ja-JP" sz="1400" dirty="0">
                <a:latin typeface="Courier New" pitchFamily="49" charset="0"/>
                <a:cs typeface="Courier New" pitchFamily="49" charset="0"/>
              </a:rPr>
              <a:t>(Person);</a:t>
            </a:r>
          </a:p>
          <a:p>
            <a:pPr eaLnBrk="1" hangingPunct="1"/>
            <a:r>
              <a:rPr lang="en-US" altLang="ja-JP" sz="1400" dirty="0" err="1">
                <a:latin typeface="Courier New" pitchFamily="49" charset="0"/>
                <a:cs typeface="Courier New" pitchFamily="49" charset="0"/>
              </a:rPr>
              <a:t>p.init</a:t>
            </a:r>
            <a:r>
              <a:rPr lang="en-US" altLang="ja-JP" sz="1400" dirty="0">
                <a:latin typeface="Courier New" pitchFamily="49" charset="0"/>
                <a:cs typeface="Courier New" pitchFamily="49" charset="0"/>
              </a:rPr>
              <a:t>("Foo", "Baa", "fb@sfc.keio.ac.jp");</a:t>
            </a:r>
          </a:p>
          <a:p>
            <a:pPr eaLnBrk="1" hangingPunct="1"/>
            <a:r>
              <a:rPr lang="en-US" altLang="ja-JP" sz="1400" dirty="0" err="1">
                <a:latin typeface="Courier New" pitchFamily="49" charset="0"/>
                <a:cs typeface="Courier New" pitchFamily="49" charset="0"/>
              </a:rPr>
              <a:t>list.push</a:t>
            </a:r>
            <a:r>
              <a:rPr lang="en-US" altLang="ja-JP" sz="1400" dirty="0">
                <a:latin typeface="Courier New" pitchFamily="49" charset="0"/>
                <a:cs typeface="Courier New" pitchFamily="49" charset="0"/>
              </a:rPr>
              <a:t>(p);</a:t>
            </a:r>
          </a:p>
          <a:p>
            <a:pPr eaLnBrk="1" hangingPunct="1"/>
            <a:endParaRPr lang="en-US" altLang="ja-JP" sz="1400" dirty="0">
              <a:latin typeface="Courier New" pitchFamily="49" charset="0"/>
              <a:cs typeface="Courier New" pitchFamily="49" charset="0"/>
            </a:endParaRPr>
          </a:p>
          <a:p>
            <a:pPr eaLnBrk="1" hangingPunct="1"/>
            <a:r>
              <a:rPr lang="en-US" altLang="ja-JP" sz="1400" dirty="0">
                <a:latin typeface="Courier New" pitchFamily="49" charset="0"/>
                <a:cs typeface="Courier New" pitchFamily="49" charset="0"/>
              </a:rPr>
              <a:t>for (</a:t>
            </a:r>
            <a:r>
              <a:rPr lang="en-US" altLang="ja-JP" sz="1400" dirty="0" err="1">
                <a:latin typeface="Courier New" pitchFamily="49" charset="0"/>
                <a:cs typeface="Courier New" pitchFamily="49" charset="0"/>
              </a:rPr>
              <a:t>i</a:t>
            </a:r>
            <a:r>
              <a:rPr lang="en-US" altLang="ja-JP" sz="1400" dirty="0">
                <a:latin typeface="Courier New" pitchFamily="49" charset="0"/>
                <a:cs typeface="Courier New" pitchFamily="49" charset="0"/>
              </a:rPr>
              <a:t> = 0; </a:t>
            </a:r>
            <a:r>
              <a:rPr lang="en-US" altLang="ja-JP" sz="1400" dirty="0" err="1">
                <a:latin typeface="Courier New" pitchFamily="49" charset="0"/>
                <a:cs typeface="Courier New" pitchFamily="49" charset="0"/>
              </a:rPr>
              <a:t>i</a:t>
            </a:r>
            <a:r>
              <a:rPr lang="en-US" altLang="ja-JP" sz="1400" dirty="0">
                <a:latin typeface="Courier New" pitchFamily="49" charset="0"/>
                <a:cs typeface="Courier New" pitchFamily="49" charset="0"/>
              </a:rPr>
              <a:t> &lt; </a:t>
            </a:r>
            <a:r>
              <a:rPr lang="en-US" altLang="ja-JP" sz="1400" dirty="0" err="1">
                <a:latin typeface="Courier New" pitchFamily="49" charset="0"/>
                <a:cs typeface="Courier New" pitchFamily="49" charset="0"/>
              </a:rPr>
              <a:t>list.length</a:t>
            </a:r>
            <a:r>
              <a:rPr lang="en-US" altLang="ja-JP" sz="1400" dirty="0">
                <a:latin typeface="Courier New" pitchFamily="49" charset="0"/>
                <a:cs typeface="Courier New" pitchFamily="49" charset="0"/>
              </a:rPr>
              <a:t>; </a:t>
            </a:r>
            <a:r>
              <a:rPr lang="en-US" altLang="ja-JP" sz="1400" dirty="0" err="1">
                <a:latin typeface="Courier New" pitchFamily="49" charset="0"/>
                <a:cs typeface="Courier New" pitchFamily="49" charset="0"/>
              </a:rPr>
              <a:t>i</a:t>
            </a:r>
            <a:r>
              <a:rPr lang="en-US" altLang="ja-JP" sz="1400" dirty="0">
                <a:latin typeface="Courier New" pitchFamily="49" charset="0"/>
                <a:cs typeface="Courier New" pitchFamily="49" charset="0"/>
              </a:rPr>
              <a:t>+= 1) {</a:t>
            </a:r>
          </a:p>
          <a:p>
            <a:pPr eaLnBrk="1" hangingPunct="1"/>
            <a:r>
              <a:rPr lang="en-US" altLang="ja-JP" sz="1400" dirty="0">
                <a:latin typeface="Courier New" pitchFamily="49" charset="0"/>
                <a:cs typeface="Courier New" pitchFamily="49" charset="0"/>
              </a:rPr>
              <a:t>    console.log(list[</a:t>
            </a:r>
            <a:r>
              <a:rPr lang="en-US" altLang="ja-JP" sz="1400" dirty="0" err="1">
                <a:latin typeface="Courier New" pitchFamily="49" charset="0"/>
                <a:cs typeface="Courier New" pitchFamily="49" charset="0"/>
              </a:rPr>
              <a:t>i</a:t>
            </a:r>
            <a:r>
              <a:rPr lang="en-US" altLang="ja-JP" sz="1400" dirty="0">
                <a:latin typeface="Courier New" pitchFamily="49" charset="0"/>
                <a:cs typeface="Courier New" pitchFamily="49" charset="0"/>
              </a:rPr>
              <a:t>]);</a:t>
            </a:r>
          </a:p>
          <a:p>
            <a:pPr eaLnBrk="1" hangingPunct="1"/>
            <a:r>
              <a:rPr lang="en-US" altLang="ja-JP" sz="1400" dirty="0">
                <a:latin typeface="Courier New" pitchFamily="49" charset="0"/>
                <a:cs typeface="Courier New" pitchFamily="49" charset="0"/>
              </a:rPr>
              <a:t>}</a:t>
            </a:r>
          </a:p>
        </p:txBody>
      </p:sp>
      <p:sp>
        <p:nvSpPr>
          <p:cNvPr id="72708" name="正方形/長方形 4"/>
          <p:cNvSpPr>
            <a:spLocks noChangeArrowheads="1"/>
          </p:cNvSpPr>
          <p:nvPr/>
        </p:nvSpPr>
        <p:spPr bwMode="auto">
          <a:xfrm>
            <a:off x="1660525" y="5715273"/>
            <a:ext cx="8828088" cy="954087"/>
          </a:xfrm>
          <a:prstGeom prst="rect">
            <a:avLst/>
          </a:prstGeom>
          <a:solidFill>
            <a:schemeClr val="bg1"/>
          </a:solidFill>
          <a:ln w="9525">
            <a:solidFill>
              <a:schemeClr val="tx1"/>
            </a:solidFill>
            <a:miter lim="800000"/>
            <a:headEnd/>
            <a:tailEnd/>
          </a:ln>
        </p:spPr>
        <p:txBody>
          <a:bodyPr>
            <a:spAutoFit/>
          </a:bodyPr>
          <a:lstStyle/>
          <a:p>
            <a:r>
              <a:rPr lang="en-US" altLang="ja-JP" sz="1400">
                <a:latin typeface="Courier New" pitchFamily="49" charset="0"/>
                <a:cs typeface="Courier New" pitchFamily="49" charset="0"/>
              </a:rPr>
              <a:t>Object { firstName="Shuichi", lastName="Kurabayashi", email="kurabaya@sfc.keio.ac.jp"}</a:t>
            </a:r>
          </a:p>
          <a:p>
            <a:r>
              <a:rPr lang="en-US" altLang="ja-JP" sz="1400">
                <a:latin typeface="Courier New" pitchFamily="49" charset="0"/>
                <a:cs typeface="Courier New" pitchFamily="49" charset="0"/>
              </a:rPr>
              <a:t>Object { firstName="John", lastName="Smith", email="js@sfc.keio.ac.jp"}</a:t>
            </a:r>
          </a:p>
          <a:p>
            <a:r>
              <a:rPr lang="en-US" altLang="ja-JP" sz="1400">
                <a:latin typeface="Courier New" pitchFamily="49" charset="0"/>
                <a:cs typeface="Courier New" pitchFamily="49" charset="0"/>
              </a:rPr>
              <a:t>Object { firstName="Foo", lastName="Baa", email="fb@sfc.keio.ac.jp"}</a:t>
            </a:r>
          </a:p>
        </p:txBody>
      </p:sp>
      <p:sp>
        <p:nvSpPr>
          <p:cNvPr id="72709" name="テキスト ボックス 5"/>
          <p:cNvSpPr txBox="1">
            <a:spLocks noChangeArrowheads="1"/>
          </p:cNvSpPr>
          <p:nvPr/>
        </p:nvSpPr>
        <p:spPr bwMode="auto">
          <a:xfrm>
            <a:off x="5448301" y="5358084"/>
            <a:ext cx="1609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dirty="0"/>
              <a:t>Output Results</a:t>
            </a:r>
            <a:endParaRPr lang="ja-JP" altLang="en-US"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タイトル 1"/>
          <p:cNvSpPr>
            <a:spLocks noGrp="1"/>
          </p:cNvSpPr>
          <p:nvPr>
            <p:ph type="title"/>
          </p:nvPr>
        </p:nvSpPr>
        <p:spPr/>
        <p:txBody>
          <a:bodyPr/>
          <a:lstStyle/>
          <a:p>
            <a:r>
              <a:rPr lang="en-US" altLang="ja-JP" dirty="0" smtClean="0"/>
              <a:t>What is a Prototype?</a:t>
            </a:r>
            <a:endParaRPr lang="ja-JP" altLang="en-US" dirty="0" smtClean="0"/>
          </a:p>
        </p:txBody>
      </p:sp>
      <p:sp>
        <p:nvSpPr>
          <p:cNvPr id="4" name="コンテンツ プレースホルダー 3"/>
          <p:cNvSpPr>
            <a:spLocks noGrp="1"/>
          </p:cNvSpPr>
          <p:nvPr>
            <p:ph idx="1"/>
          </p:nvPr>
        </p:nvSpPr>
        <p:spPr/>
        <p:txBody>
          <a:bodyPr/>
          <a:lstStyle/>
          <a:p>
            <a:r>
              <a:rPr lang="en-US" altLang="ja-JP" smtClean="0"/>
              <a:t>When one wants to mass-produce a similar object as a model of a certain object, JavaScript is able to duplicate this object. This model object is called a “prototype.”  </a:t>
            </a:r>
            <a:endParaRPr lang="ja-JP" altLang="en-US" smtClean="0"/>
          </a:p>
          <a:p>
            <a:endParaRPr lang="ja-JP" altLang="en-US" smtClean="0"/>
          </a:p>
        </p:txBody>
      </p:sp>
      <p:sp>
        <p:nvSpPr>
          <p:cNvPr id="73731"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3AD05ED0-5782-4330-BA54-7A1FA3824C88}" type="slidenum">
              <a:rPr lang="ja-JP" altLang="en-US" smtClean="0"/>
              <a:pPr/>
              <a:t>105</a:t>
            </a:fld>
            <a:endParaRPr lang="ja-JP" altLang="en-US"/>
          </a:p>
        </p:txBody>
      </p:sp>
      <p:sp>
        <p:nvSpPr>
          <p:cNvPr id="5" name="対角する 2 つの角を丸めた四角形 4"/>
          <p:cNvSpPr/>
          <p:nvPr/>
        </p:nvSpPr>
        <p:spPr>
          <a:xfrm>
            <a:off x="4979989" y="3012450"/>
            <a:ext cx="2130425" cy="1889125"/>
          </a:xfrm>
          <a:prstGeom prst="round2DiagRect">
            <a:avLst/>
          </a:prstGeom>
        </p:spPr>
        <p:style>
          <a:lnRef idx="1">
            <a:schemeClr val="accent4"/>
          </a:lnRef>
          <a:fillRef idx="2">
            <a:schemeClr val="accent4"/>
          </a:fillRef>
          <a:effectRef idx="1">
            <a:schemeClr val="accent4"/>
          </a:effectRef>
          <a:fontRef idx="minor">
            <a:schemeClr val="dk1"/>
          </a:fontRef>
        </p:style>
        <p:txBody>
          <a:bodyPr/>
          <a:lstStyle/>
          <a:p>
            <a:r>
              <a:rPr lang="en-US" altLang="ja-JP" sz="1400">
                <a:solidFill>
                  <a:srgbClr val="000000"/>
                </a:solidFill>
              </a:rPr>
              <a:t>PrototypeObject</a:t>
            </a:r>
            <a:endParaRPr lang="ja-JP" altLang="en-US" sz="1400">
              <a:solidFill>
                <a:srgbClr val="000000"/>
              </a:solidFill>
            </a:endParaRPr>
          </a:p>
        </p:txBody>
      </p:sp>
      <p:sp>
        <p:nvSpPr>
          <p:cNvPr id="6" name="対角する 2 つの角を切り取った四角形 5"/>
          <p:cNvSpPr/>
          <p:nvPr/>
        </p:nvSpPr>
        <p:spPr>
          <a:xfrm>
            <a:off x="5221289" y="3739524"/>
            <a:ext cx="1501775" cy="484188"/>
          </a:xfrm>
          <a:prstGeom prst="snip2DiagRect">
            <a:avLst/>
          </a:prstGeom>
        </p:spPr>
        <p:style>
          <a:lnRef idx="2">
            <a:schemeClr val="accent1">
              <a:shade val="50000"/>
            </a:schemeClr>
          </a:lnRef>
          <a:fillRef idx="1002">
            <a:schemeClr val="lt1"/>
          </a:fillRef>
          <a:effectRef idx="0">
            <a:schemeClr val="accent1"/>
          </a:effectRef>
          <a:fontRef idx="minor">
            <a:schemeClr val="lt1"/>
          </a:fontRef>
        </p:style>
        <p:txBody>
          <a:bodyPr/>
          <a:lstStyle/>
          <a:p>
            <a:r>
              <a:rPr lang="en-US" altLang="ja-JP" sz="1400">
                <a:solidFill>
                  <a:schemeClr val="tx1"/>
                </a:solidFill>
              </a:rPr>
              <a:t>method1</a:t>
            </a:r>
            <a:endParaRPr lang="ja-JP" altLang="en-US" sz="1400">
              <a:solidFill>
                <a:schemeClr val="tx1"/>
              </a:solidFill>
            </a:endParaRPr>
          </a:p>
        </p:txBody>
      </p:sp>
      <p:sp>
        <p:nvSpPr>
          <p:cNvPr id="7" name="円/楕円 6"/>
          <p:cNvSpPr/>
          <p:nvPr/>
        </p:nvSpPr>
        <p:spPr>
          <a:xfrm>
            <a:off x="5243514" y="3425199"/>
            <a:ext cx="822325" cy="241300"/>
          </a:xfrm>
          <a:prstGeom prst="ellipse">
            <a:avLst/>
          </a:prstGeom>
          <a:solidFill>
            <a:schemeClr val="bg1"/>
          </a:solidFill>
          <a:ln w="28575">
            <a:prstDash val="sysDash"/>
          </a:ln>
        </p:spPr>
        <p:style>
          <a:lnRef idx="1">
            <a:schemeClr val="accent5"/>
          </a:lnRef>
          <a:fillRef idx="2">
            <a:schemeClr val="accent5"/>
          </a:fillRef>
          <a:effectRef idx="1">
            <a:schemeClr val="accent5"/>
          </a:effectRef>
          <a:fontRef idx="minor">
            <a:schemeClr val="dk1"/>
          </a:fontRef>
        </p:style>
        <p:txBody>
          <a:bodyPr anchor="ctr"/>
          <a:lstStyle/>
          <a:p>
            <a:pPr algn="ctr"/>
            <a:r>
              <a:rPr lang="en-US" altLang="ja-JP" sz="1400">
                <a:solidFill>
                  <a:srgbClr val="000000"/>
                </a:solidFill>
              </a:rPr>
              <a:t>varA</a:t>
            </a:r>
            <a:endParaRPr lang="ja-JP" altLang="en-US" sz="1400">
              <a:solidFill>
                <a:srgbClr val="000000"/>
              </a:solidFill>
            </a:endParaRPr>
          </a:p>
        </p:txBody>
      </p:sp>
      <p:sp>
        <p:nvSpPr>
          <p:cNvPr id="8" name="円/楕円 7"/>
          <p:cNvSpPr/>
          <p:nvPr/>
        </p:nvSpPr>
        <p:spPr>
          <a:xfrm>
            <a:off x="6162676" y="3425199"/>
            <a:ext cx="823913" cy="241300"/>
          </a:xfrm>
          <a:prstGeom prst="ellipse">
            <a:avLst/>
          </a:prstGeom>
          <a:solidFill>
            <a:schemeClr val="bg1"/>
          </a:solidFill>
          <a:ln w="28575">
            <a:prstDash val="sysDash"/>
          </a:ln>
        </p:spPr>
        <p:style>
          <a:lnRef idx="1">
            <a:schemeClr val="accent5"/>
          </a:lnRef>
          <a:fillRef idx="2">
            <a:schemeClr val="accent5"/>
          </a:fillRef>
          <a:effectRef idx="1">
            <a:schemeClr val="accent5"/>
          </a:effectRef>
          <a:fontRef idx="minor">
            <a:schemeClr val="dk1"/>
          </a:fontRef>
        </p:style>
        <p:txBody>
          <a:bodyPr anchor="ctr"/>
          <a:lstStyle/>
          <a:p>
            <a:pPr algn="ctr"/>
            <a:r>
              <a:rPr lang="en-US" altLang="ja-JP" sz="1400">
                <a:solidFill>
                  <a:srgbClr val="000000"/>
                </a:solidFill>
              </a:rPr>
              <a:t>varB</a:t>
            </a:r>
            <a:endParaRPr lang="ja-JP" altLang="en-US" sz="1400">
              <a:solidFill>
                <a:srgbClr val="000000"/>
              </a:solidFill>
            </a:endParaRPr>
          </a:p>
        </p:txBody>
      </p:sp>
      <p:sp>
        <p:nvSpPr>
          <p:cNvPr id="9" name="対角する 2 つの角を切り取った四角形 8"/>
          <p:cNvSpPr/>
          <p:nvPr/>
        </p:nvSpPr>
        <p:spPr>
          <a:xfrm>
            <a:off x="5221289" y="4320549"/>
            <a:ext cx="1501775" cy="484188"/>
          </a:xfrm>
          <a:prstGeom prst="snip2DiagRect">
            <a:avLst/>
          </a:prstGeom>
        </p:spPr>
        <p:style>
          <a:lnRef idx="2">
            <a:schemeClr val="accent1">
              <a:shade val="50000"/>
            </a:schemeClr>
          </a:lnRef>
          <a:fillRef idx="1002">
            <a:schemeClr val="lt1"/>
          </a:fillRef>
          <a:effectRef idx="0">
            <a:schemeClr val="accent1"/>
          </a:effectRef>
          <a:fontRef idx="minor">
            <a:schemeClr val="lt1"/>
          </a:fontRef>
        </p:style>
        <p:txBody>
          <a:bodyPr/>
          <a:lstStyle/>
          <a:p>
            <a:r>
              <a:rPr lang="en-US" altLang="ja-JP" sz="1400">
                <a:solidFill>
                  <a:schemeClr val="tx1"/>
                </a:solidFill>
              </a:rPr>
              <a:t>method2</a:t>
            </a:r>
            <a:endParaRPr lang="ja-JP" altLang="en-US" sz="1400">
              <a:solidFill>
                <a:schemeClr val="tx1"/>
              </a:solidFill>
            </a:endParaRPr>
          </a:p>
        </p:txBody>
      </p:sp>
      <p:grpSp>
        <p:nvGrpSpPr>
          <p:cNvPr id="73738" name="グループ化 9"/>
          <p:cNvGrpSpPr>
            <a:grpSpLocks/>
          </p:cNvGrpSpPr>
          <p:nvPr/>
        </p:nvGrpSpPr>
        <p:grpSpPr bwMode="auto">
          <a:xfrm>
            <a:off x="1920876" y="5595313"/>
            <a:ext cx="2130425" cy="803275"/>
            <a:chOff x="71406" y="2852936"/>
            <a:chExt cx="3143272" cy="1185208"/>
          </a:xfrm>
        </p:grpSpPr>
        <p:sp>
          <p:nvSpPr>
            <p:cNvPr id="11" name="対角する 2 つの角を丸めた四角形 10"/>
            <p:cNvSpPr/>
            <p:nvPr/>
          </p:nvSpPr>
          <p:spPr>
            <a:xfrm>
              <a:off x="71406" y="2852936"/>
              <a:ext cx="3143272" cy="1185208"/>
            </a:xfrm>
            <a:prstGeom prst="round2DiagRect">
              <a:avLst/>
            </a:prstGeom>
          </p:spPr>
          <p:style>
            <a:lnRef idx="1">
              <a:schemeClr val="accent4"/>
            </a:lnRef>
            <a:fillRef idx="2">
              <a:schemeClr val="accent4"/>
            </a:fillRef>
            <a:effectRef idx="1">
              <a:schemeClr val="accent4"/>
            </a:effectRef>
            <a:fontRef idx="minor">
              <a:schemeClr val="dk1"/>
            </a:fontRef>
          </p:style>
          <p:txBody>
            <a:bodyPr/>
            <a:lstStyle/>
            <a:p>
              <a:r>
                <a:rPr lang="en-US" altLang="ja-JP" sz="1400">
                  <a:solidFill>
                    <a:srgbClr val="000000"/>
                  </a:solidFill>
                </a:rPr>
                <a:t>sampleObject1</a:t>
              </a:r>
              <a:endParaRPr lang="ja-JP" altLang="en-US" sz="1400">
                <a:solidFill>
                  <a:srgbClr val="000000"/>
                </a:solidFill>
              </a:endParaRPr>
            </a:p>
          </p:txBody>
        </p:sp>
        <p:sp>
          <p:nvSpPr>
            <p:cNvPr id="12" name="円/楕円 11"/>
            <p:cNvSpPr/>
            <p:nvPr/>
          </p:nvSpPr>
          <p:spPr>
            <a:xfrm>
              <a:off x="286891" y="3525178"/>
              <a:ext cx="1213275" cy="358374"/>
            </a:xfrm>
            <a:prstGeom prst="ellipse">
              <a:avLst/>
            </a:prstGeom>
            <a:solidFill>
              <a:schemeClr val="bg1"/>
            </a:solidFill>
            <a:ln w="28575">
              <a:prstDash val="sysDash"/>
            </a:ln>
          </p:spPr>
          <p:style>
            <a:lnRef idx="1">
              <a:schemeClr val="accent5"/>
            </a:lnRef>
            <a:fillRef idx="2">
              <a:schemeClr val="accent5"/>
            </a:fillRef>
            <a:effectRef idx="1">
              <a:schemeClr val="accent5"/>
            </a:effectRef>
            <a:fontRef idx="minor">
              <a:schemeClr val="dk1"/>
            </a:fontRef>
          </p:style>
          <p:txBody>
            <a:bodyPr anchor="ctr"/>
            <a:lstStyle/>
            <a:p>
              <a:pPr algn="ctr"/>
              <a:r>
                <a:rPr lang="en-US" altLang="ja-JP" sz="1400">
                  <a:solidFill>
                    <a:srgbClr val="000000"/>
                  </a:solidFill>
                </a:rPr>
                <a:t>varA</a:t>
              </a:r>
              <a:endParaRPr lang="ja-JP" altLang="en-US" sz="1400">
                <a:solidFill>
                  <a:srgbClr val="000000"/>
                </a:solidFill>
              </a:endParaRPr>
            </a:p>
          </p:txBody>
        </p:sp>
      </p:grpSp>
      <p:grpSp>
        <p:nvGrpSpPr>
          <p:cNvPr id="73739" name="グループ化 12"/>
          <p:cNvGrpSpPr>
            <a:grpSpLocks/>
          </p:cNvGrpSpPr>
          <p:nvPr/>
        </p:nvGrpSpPr>
        <p:grpSpPr bwMode="auto">
          <a:xfrm>
            <a:off x="4827589" y="5590550"/>
            <a:ext cx="2130425" cy="803275"/>
            <a:chOff x="71406" y="2852936"/>
            <a:chExt cx="3143272" cy="1185208"/>
          </a:xfrm>
        </p:grpSpPr>
        <p:sp>
          <p:nvSpPr>
            <p:cNvPr id="14" name="対角する 2 つの角を丸めた四角形 13"/>
            <p:cNvSpPr/>
            <p:nvPr/>
          </p:nvSpPr>
          <p:spPr>
            <a:xfrm>
              <a:off x="71406" y="2852936"/>
              <a:ext cx="3143272" cy="1185208"/>
            </a:xfrm>
            <a:prstGeom prst="round2DiagRect">
              <a:avLst/>
            </a:prstGeom>
          </p:spPr>
          <p:style>
            <a:lnRef idx="1">
              <a:schemeClr val="accent4"/>
            </a:lnRef>
            <a:fillRef idx="2">
              <a:schemeClr val="accent4"/>
            </a:fillRef>
            <a:effectRef idx="1">
              <a:schemeClr val="accent4"/>
            </a:effectRef>
            <a:fontRef idx="minor">
              <a:schemeClr val="dk1"/>
            </a:fontRef>
          </p:style>
          <p:txBody>
            <a:bodyPr/>
            <a:lstStyle/>
            <a:p>
              <a:r>
                <a:rPr lang="en-US" altLang="ja-JP" sz="1400">
                  <a:solidFill>
                    <a:srgbClr val="000000"/>
                  </a:solidFill>
                </a:rPr>
                <a:t>sampleObject2</a:t>
              </a:r>
              <a:endParaRPr lang="ja-JP" altLang="en-US" sz="1400">
                <a:solidFill>
                  <a:srgbClr val="000000"/>
                </a:solidFill>
              </a:endParaRPr>
            </a:p>
          </p:txBody>
        </p:sp>
        <p:sp>
          <p:nvSpPr>
            <p:cNvPr id="15" name="円/楕円 14"/>
            <p:cNvSpPr/>
            <p:nvPr/>
          </p:nvSpPr>
          <p:spPr>
            <a:xfrm>
              <a:off x="286891" y="3525179"/>
              <a:ext cx="1213275" cy="358372"/>
            </a:xfrm>
            <a:prstGeom prst="ellipse">
              <a:avLst/>
            </a:prstGeom>
            <a:solidFill>
              <a:schemeClr val="bg1"/>
            </a:solidFill>
            <a:ln w="28575">
              <a:prstDash val="sysDash"/>
            </a:ln>
          </p:spPr>
          <p:style>
            <a:lnRef idx="1">
              <a:schemeClr val="accent5"/>
            </a:lnRef>
            <a:fillRef idx="2">
              <a:schemeClr val="accent5"/>
            </a:fillRef>
            <a:effectRef idx="1">
              <a:schemeClr val="accent5"/>
            </a:effectRef>
            <a:fontRef idx="minor">
              <a:schemeClr val="dk1"/>
            </a:fontRef>
          </p:style>
          <p:txBody>
            <a:bodyPr anchor="ctr"/>
            <a:lstStyle/>
            <a:p>
              <a:pPr algn="ctr"/>
              <a:r>
                <a:rPr lang="en-US" altLang="ja-JP" sz="1400">
                  <a:solidFill>
                    <a:srgbClr val="000000"/>
                  </a:solidFill>
                </a:rPr>
                <a:t>varA</a:t>
              </a:r>
              <a:endParaRPr lang="ja-JP" altLang="en-US" sz="1400">
                <a:solidFill>
                  <a:srgbClr val="000000"/>
                </a:solidFill>
              </a:endParaRPr>
            </a:p>
          </p:txBody>
        </p:sp>
      </p:grpSp>
      <p:grpSp>
        <p:nvGrpSpPr>
          <p:cNvPr id="73740" name="グループ化 15"/>
          <p:cNvGrpSpPr>
            <a:grpSpLocks/>
          </p:cNvGrpSpPr>
          <p:nvPr/>
        </p:nvGrpSpPr>
        <p:grpSpPr bwMode="auto">
          <a:xfrm>
            <a:off x="8399463" y="5595313"/>
            <a:ext cx="2132012" cy="803275"/>
            <a:chOff x="71406" y="2852936"/>
            <a:chExt cx="3143272" cy="1185208"/>
          </a:xfrm>
        </p:grpSpPr>
        <p:sp>
          <p:nvSpPr>
            <p:cNvPr id="17" name="対角する 2 つの角を丸めた四角形 16"/>
            <p:cNvSpPr/>
            <p:nvPr/>
          </p:nvSpPr>
          <p:spPr>
            <a:xfrm>
              <a:off x="71406" y="2852936"/>
              <a:ext cx="3143272" cy="1185208"/>
            </a:xfrm>
            <a:prstGeom prst="round2DiagRect">
              <a:avLst/>
            </a:prstGeom>
          </p:spPr>
          <p:style>
            <a:lnRef idx="1">
              <a:schemeClr val="accent4"/>
            </a:lnRef>
            <a:fillRef idx="2">
              <a:schemeClr val="accent4"/>
            </a:fillRef>
            <a:effectRef idx="1">
              <a:schemeClr val="accent4"/>
            </a:effectRef>
            <a:fontRef idx="minor">
              <a:schemeClr val="dk1"/>
            </a:fontRef>
          </p:style>
          <p:txBody>
            <a:bodyPr/>
            <a:lstStyle/>
            <a:p>
              <a:r>
                <a:rPr lang="en-US" altLang="ja-JP" sz="1400">
                  <a:solidFill>
                    <a:srgbClr val="000000"/>
                  </a:solidFill>
                </a:rPr>
                <a:t>sampleObject999</a:t>
              </a:r>
              <a:endParaRPr lang="ja-JP" altLang="en-US" sz="1400">
                <a:solidFill>
                  <a:srgbClr val="000000"/>
                </a:solidFill>
              </a:endParaRPr>
            </a:p>
          </p:txBody>
        </p:sp>
        <p:sp>
          <p:nvSpPr>
            <p:cNvPr id="18" name="円/楕円 17"/>
            <p:cNvSpPr/>
            <p:nvPr/>
          </p:nvSpPr>
          <p:spPr>
            <a:xfrm>
              <a:off x="286731" y="3525178"/>
              <a:ext cx="1212372" cy="358374"/>
            </a:xfrm>
            <a:prstGeom prst="ellipse">
              <a:avLst/>
            </a:prstGeom>
            <a:solidFill>
              <a:schemeClr val="bg1"/>
            </a:solidFill>
            <a:ln w="28575">
              <a:prstDash val="sysDash"/>
            </a:ln>
          </p:spPr>
          <p:style>
            <a:lnRef idx="1">
              <a:schemeClr val="accent5"/>
            </a:lnRef>
            <a:fillRef idx="2">
              <a:schemeClr val="accent5"/>
            </a:fillRef>
            <a:effectRef idx="1">
              <a:schemeClr val="accent5"/>
            </a:effectRef>
            <a:fontRef idx="minor">
              <a:schemeClr val="dk1"/>
            </a:fontRef>
          </p:style>
          <p:txBody>
            <a:bodyPr anchor="ctr"/>
            <a:lstStyle/>
            <a:p>
              <a:pPr algn="ctr"/>
              <a:r>
                <a:rPr lang="en-US" altLang="ja-JP" sz="1400">
                  <a:solidFill>
                    <a:srgbClr val="000000"/>
                  </a:solidFill>
                </a:rPr>
                <a:t>varA</a:t>
              </a:r>
              <a:endParaRPr lang="ja-JP" altLang="en-US" sz="1400">
                <a:solidFill>
                  <a:srgbClr val="000000"/>
                </a:solidFill>
              </a:endParaRPr>
            </a:p>
          </p:txBody>
        </p:sp>
      </p:grpSp>
      <p:sp>
        <p:nvSpPr>
          <p:cNvPr id="73741" name="テキスト ボックス 18"/>
          <p:cNvSpPr txBox="1">
            <a:spLocks noChangeArrowheads="1"/>
          </p:cNvSpPr>
          <p:nvPr/>
        </p:nvSpPr>
        <p:spPr bwMode="auto">
          <a:xfrm>
            <a:off x="2351088" y="3106113"/>
            <a:ext cx="247650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a:t>the object that becomes the model</a:t>
            </a:r>
            <a:r>
              <a:rPr lang="ja-JP" altLang="en-US"/>
              <a:t>（＝ </a:t>
            </a:r>
            <a:r>
              <a:rPr lang="en-US" altLang="ja-JP"/>
              <a:t>prototype object</a:t>
            </a:r>
            <a:r>
              <a:rPr lang="ja-JP" altLang="en-US"/>
              <a:t>）</a:t>
            </a:r>
          </a:p>
        </p:txBody>
      </p:sp>
      <p:sp>
        <p:nvSpPr>
          <p:cNvPr id="73742" name="テキスト ボックス 19"/>
          <p:cNvSpPr txBox="1">
            <a:spLocks noChangeArrowheads="1"/>
          </p:cNvSpPr>
          <p:nvPr/>
        </p:nvSpPr>
        <p:spPr bwMode="auto">
          <a:xfrm>
            <a:off x="7319964" y="5379413"/>
            <a:ext cx="877887"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5400"/>
              <a:t>…</a:t>
            </a:r>
            <a:endParaRPr lang="ja-JP" altLang="en-US" sz="5400"/>
          </a:p>
        </p:txBody>
      </p:sp>
      <p:cxnSp>
        <p:nvCxnSpPr>
          <p:cNvPr id="22" name="直線矢印コネクタ 21"/>
          <p:cNvCxnSpPr/>
          <p:nvPr/>
        </p:nvCxnSpPr>
        <p:spPr>
          <a:xfrm flipH="1">
            <a:off x="3216275" y="5019049"/>
            <a:ext cx="2374900" cy="4318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a:off x="5743575" y="5019049"/>
            <a:ext cx="0" cy="50323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a:off x="5892800" y="5019049"/>
            <a:ext cx="2940050" cy="50323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3746" name="テキスト ボックス 28"/>
          <p:cNvSpPr txBox="1">
            <a:spLocks noChangeArrowheads="1"/>
          </p:cNvSpPr>
          <p:nvPr/>
        </p:nvSpPr>
        <p:spPr bwMode="auto">
          <a:xfrm>
            <a:off x="3413125" y="6449388"/>
            <a:ext cx="47365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a:t>Common Object Group: (E.g.: list of names data)</a:t>
            </a:r>
            <a:endParaRPr lang="ja-JP" altLang="en-US"/>
          </a:p>
        </p:txBody>
      </p:sp>
    </p:spTree>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タイトル 1"/>
          <p:cNvSpPr>
            <a:spLocks noGrp="1"/>
          </p:cNvSpPr>
          <p:nvPr>
            <p:ph type="title"/>
          </p:nvPr>
        </p:nvSpPr>
        <p:spPr/>
        <p:txBody>
          <a:bodyPr/>
          <a:lstStyle/>
          <a:p>
            <a:r>
              <a:rPr lang="en-US" altLang="ja-JP" smtClean="0"/>
              <a:t>Why Make a Prototype? </a:t>
            </a:r>
            <a:endParaRPr lang="ja-JP" altLang="en-US" dirty="0" smtClean="0"/>
          </a:p>
        </p:txBody>
      </p:sp>
      <p:sp>
        <p:nvSpPr>
          <p:cNvPr id="74756" name="コンテンツ プレースホルダー 3"/>
          <p:cNvSpPr>
            <a:spLocks noGrp="1"/>
          </p:cNvSpPr>
          <p:nvPr>
            <p:ph idx="1"/>
          </p:nvPr>
        </p:nvSpPr>
        <p:spPr>
          <a:xfrm>
            <a:off x="838200" y="1825625"/>
            <a:ext cx="10515600" cy="2759918"/>
          </a:xfrm>
        </p:spPr>
        <p:txBody>
          <a:bodyPr>
            <a:normAutofit fontScale="85000" lnSpcReduction="20000"/>
          </a:bodyPr>
          <a:lstStyle/>
          <a:p>
            <a:r>
              <a:rPr lang="en-US" altLang="ja-JP" dirty="0" smtClean="0"/>
              <a:t>Defining large quantities of objects causes the efficiency of memory to worsen and the efficiency of maintenance to lower on account of source code copies being developed.  </a:t>
            </a:r>
          </a:p>
          <a:p>
            <a:r>
              <a:rPr lang="en-US" altLang="ja-JP" dirty="0" smtClean="0"/>
              <a:t>In particular, prototypes are used as a mechanism that allows various differing data to be kept, sharing only a function object (= method)</a:t>
            </a:r>
          </a:p>
          <a:p>
            <a:r>
              <a:rPr lang="en-US" altLang="ja-JP" dirty="0" smtClean="0"/>
              <a:t>The prototype’s source object and the copied object, </a:t>
            </a:r>
            <a:br>
              <a:rPr lang="en-US" altLang="ja-JP" dirty="0" smtClean="0"/>
            </a:br>
            <a:r>
              <a:rPr lang="en-US" altLang="ja-JP" dirty="0" smtClean="0"/>
              <a:t>known as a “prototype chain,” connected by a special</a:t>
            </a:r>
            <a:br>
              <a:rPr lang="en-US" altLang="ja-JP" dirty="0" smtClean="0"/>
            </a:br>
            <a:r>
              <a:rPr lang="en-US" altLang="ja-JP" dirty="0" smtClean="0"/>
              <a:t>reference relationship and sharing methods, allow for</a:t>
            </a:r>
            <a:br>
              <a:rPr lang="en-US" altLang="ja-JP" dirty="0" smtClean="0"/>
            </a:br>
            <a:r>
              <a:rPr lang="en-US" altLang="ja-JP" dirty="0" smtClean="0"/>
              <a:t>the effective generation of duplicate objects.</a:t>
            </a:r>
            <a:endParaRPr lang="en-US" altLang="ja-JP" dirty="0"/>
          </a:p>
        </p:txBody>
      </p:sp>
      <p:sp>
        <p:nvSpPr>
          <p:cNvPr id="74755"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E99FDD56-825E-4939-B08C-7856D5FA11F4}" type="slidenum">
              <a:rPr lang="ja-JP" altLang="en-US" smtClean="0"/>
              <a:pPr/>
              <a:t>106</a:t>
            </a:fld>
            <a:endParaRPr lang="ja-JP" altLang="en-US" dirty="0"/>
          </a:p>
        </p:txBody>
      </p:sp>
      <p:sp>
        <p:nvSpPr>
          <p:cNvPr id="5" name="対角する 2 つの角を丸めた四角形 4"/>
          <p:cNvSpPr/>
          <p:nvPr/>
        </p:nvSpPr>
        <p:spPr>
          <a:xfrm>
            <a:off x="8112126" y="3420319"/>
            <a:ext cx="2130425" cy="1889125"/>
          </a:xfrm>
          <a:prstGeom prst="round2DiagRect">
            <a:avLst/>
          </a:prstGeom>
        </p:spPr>
        <p:style>
          <a:lnRef idx="1">
            <a:schemeClr val="accent4"/>
          </a:lnRef>
          <a:fillRef idx="2">
            <a:schemeClr val="accent4"/>
          </a:fillRef>
          <a:effectRef idx="1">
            <a:schemeClr val="accent4"/>
          </a:effectRef>
          <a:fontRef idx="minor">
            <a:schemeClr val="dk1"/>
          </a:fontRef>
        </p:style>
        <p:txBody>
          <a:bodyPr/>
          <a:lstStyle/>
          <a:p>
            <a:r>
              <a:rPr lang="en-US" altLang="ja-JP" sz="1400">
                <a:solidFill>
                  <a:srgbClr val="000000"/>
                </a:solidFill>
              </a:rPr>
              <a:t>PrototypeObject</a:t>
            </a:r>
            <a:endParaRPr lang="ja-JP" altLang="en-US" sz="1400">
              <a:solidFill>
                <a:srgbClr val="000000"/>
              </a:solidFill>
            </a:endParaRPr>
          </a:p>
        </p:txBody>
      </p:sp>
      <p:sp>
        <p:nvSpPr>
          <p:cNvPr id="6" name="対角する 2 つの角を切り取った四角形 5"/>
          <p:cNvSpPr/>
          <p:nvPr/>
        </p:nvSpPr>
        <p:spPr>
          <a:xfrm>
            <a:off x="8355014" y="4147393"/>
            <a:ext cx="1500187" cy="484188"/>
          </a:xfrm>
          <a:prstGeom prst="snip2DiagRect">
            <a:avLst/>
          </a:prstGeom>
        </p:spPr>
        <p:style>
          <a:lnRef idx="2">
            <a:schemeClr val="accent1">
              <a:shade val="50000"/>
            </a:schemeClr>
          </a:lnRef>
          <a:fillRef idx="1002">
            <a:schemeClr val="lt1"/>
          </a:fillRef>
          <a:effectRef idx="0">
            <a:schemeClr val="accent1"/>
          </a:effectRef>
          <a:fontRef idx="minor">
            <a:schemeClr val="lt1"/>
          </a:fontRef>
        </p:style>
        <p:txBody>
          <a:bodyPr/>
          <a:lstStyle/>
          <a:p>
            <a:r>
              <a:rPr lang="en-US" altLang="ja-JP" sz="1400">
                <a:solidFill>
                  <a:schemeClr val="tx1"/>
                </a:solidFill>
              </a:rPr>
              <a:t>method1</a:t>
            </a:r>
            <a:endParaRPr lang="ja-JP" altLang="en-US" sz="1400">
              <a:solidFill>
                <a:schemeClr val="tx1"/>
              </a:solidFill>
            </a:endParaRPr>
          </a:p>
        </p:txBody>
      </p:sp>
      <p:sp>
        <p:nvSpPr>
          <p:cNvPr id="7" name="円/楕円 6"/>
          <p:cNvSpPr/>
          <p:nvPr/>
        </p:nvSpPr>
        <p:spPr>
          <a:xfrm>
            <a:off x="8375651" y="3833068"/>
            <a:ext cx="823913" cy="241300"/>
          </a:xfrm>
          <a:prstGeom prst="ellipse">
            <a:avLst/>
          </a:prstGeom>
          <a:solidFill>
            <a:schemeClr val="bg1"/>
          </a:solidFill>
          <a:ln w="28575">
            <a:prstDash val="sysDash"/>
          </a:ln>
        </p:spPr>
        <p:style>
          <a:lnRef idx="1">
            <a:schemeClr val="accent5"/>
          </a:lnRef>
          <a:fillRef idx="2">
            <a:schemeClr val="accent5"/>
          </a:fillRef>
          <a:effectRef idx="1">
            <a:schemeClr val="accent5"/>
          </a:effectRef>
          <a:fontRef idx="minor">
            <a:schemeClr val="dk1"/>
          </a:fontRef>
        </p:style>
        <p:txBody>
          <a:bodyPr anchor="ctr"/>
          <a:lstStyle/>
          <a:p>
            <a:pPr algn="ctr"/>
            <a:r>
              <a:rPr lang="en-US" altLang="ja-JP" sz="1400" dirty="0" err="1">
                <a:solidFill>
                  <a:srgbClr val="000000"/>
                </a:solidFill>
              </a:rPr>
              <a:t>varA</a:t>
            </a:r>
            <a:endParaRPr lang="ja-JP" altLang="en-US" sz="1400" dirty="0">
              <a:solidFill>
                <a:srgbClr val="000000"/>
              </a:solidFill>
            </a:endParaRPr>
          </a:p>
        </p:txBody>
      </p:sp>
      <p:sp>
        <p:nvSpPr>
          <p:cNvPr id="9" name="円/楕円 8"/>
          <p:cNvSpPr/>
          <p:nvPr/>
        </p:nvSpPr>
        <p:spPr>
          <a:xfrm>
            <a:off x="9296401" y="3833068"/>
            <a:ext cx="822325" cy="241300"/>
          </a:xfrm>
          <a:prstGeom prst="ellipse">
            <a:avLst/>
          </a:prstGeom>
          <a:solidFill>
            <a:schemeClr val="bg1"/>
          </a:solidFill>
          <a:ln w="28575">
            <a:prstDash val="sysDash"/>
          </a:ln>
        </p:spPr>
        <p:style>
          <a:lnRef idx="1">
            <a:schemeClr val="accent5"/>
          </a:lnRef>
          <a:fillRef idx="2">
            <a:schemeClr val="accent5"/>
          </a:fillRef>
          <a:effectRef idx="1">
            <a:schemeClr val="accent5"/>
          </a:effectRef>
          <a:fontRef idx="minor">
            <a:schemeClr val="dk1"/>
          </a:fontRef>
        </p:style>
        <p:txBody>
          <a:bodyPr anchor="ctr"/>
          <a:lstStyle/>
          <a:p>
            <a:pPr algn="ctr"/>
            <a:r>
              <a:rPr lang="en-US" altLang="ja-JP" sz="1400" dirty="0" err="1">
                <a:solidFill>
                  <a:srgbClr val="000000"/>
                </a:solidFill>
              </a:rPr>
              <a:t>varB</a:t>
            </a:r>
            <a:endParaRPr lang="ja-JP" altLang="en-US" sz="1400" dirty="0">
              <a:solidFill>
                <a:srgbClr val="000000"/>
              </a:solidFill>
            </a:endParaRPr>
          </a:p>
        </p:txBody>
      </p:sp>
      <p:sp>
        <p:nvSpPr>
          <p:cNvPr id="10" name="対角する 2 つの角を切り取った四角形 9"/>
          <p:cNvSpPr/>
          <p:nvPr/>
        </p:nvSpPr>
        <p:spPr>
          <a:xfrm>
            <a:off x="8355014" y="4728418"/>
            <a:ext cx="1500187" cy="484188"/>
          </a:xfrm>
          <a:prstGeom prst="snip2DiagRect">
            <a:avLst/>
          </a:prstGeom>
        </p:spPr>
        <p:style>
          <a:lnRef idx="2">
            <a:schemeClr val="accent1">
              <a:shade val="50000"/>
            </a:schemeClr>
          </a:lnRef>
          <a:fillRef idx="1002">
            <a:schemeClr val="lt1"/>
          </a:fillRef>
          <a:effectRef idx="0">
            <a:schemeClr val="accent1"/>
          </a:effectRef>
          <a:fontRef idx="minor">
            <a:schemeClr val="lt1"/>
          </a:fontRef>
        </p:style>
        <p:txBody>
          <a:bodyPr/>
          <a:lstStyle/>
          <a:p>
            <a:r>
              <a:rPr lang="en-US" altLang="ja-JP" sz="1400">
                <a:solidFill>
                  <a:schemeClr val="tx1"/>
                </a:solidFill>
              </a:rPr>
              <a:t>method2</a:t>
            </a:r>
            <a:endParaRPr lang="ja-JP" altLang="en-US" sz="1400">
              <a:solidFill>
                <a:schemeClr val="tx1"/>
              </a:solidFill>
            </a:endParaRPr>
          </a:p>
        </p:txBody>
      </p:sp>
      <p:grpSp>
        <p:nvGrpSpPr>
          <p:cNvPr id="74762" name="グループ化 12"/>
          <p:cNvGrpSpPr>
            <a:grpSpLocks/>
          </p:cNvGrpSpPr>
          <p:nvPr/>
        </p:nvGrpSpPr>
        <p:grpSpPr bwMode="auto">
          <a:xfrm>
            <a:off x="4872039" y="4955480"/>
            <a:ext cx="2130425" cy="1785888"/>
            <a:chOff x="71406" y="3005190"/>
            <a:chExt cx="3143272" cy="2633828"/>
          </a:xfrm>
        </p:grpSpPr>
        <p:sp>
          <p:nvSpPr>
            <p:cNvPr id="14" name="対角する 2 つの角を丸めた四角形 13"/>
            <p:cNvSpPr/>
            <p:nvPr/>
          </p:nvSpPr>
          <p:spPr>
            <a:xfrm>
              <a:off x="71406" y="3005190"/>
              <a:ext cx="3143272" cy="2633828"/>
            </a:xfrm>
            <a:prstGeom prst="round2DiagRect">
              <a:avLst/>
            </a:prstGeom>
          </p:spPr>
          <p:style>
            <a:lnRef idx="1">
              <a:schemeClr val="accent4"/>
            </a:lnRef>
            <a:fillRef idx="2">
              <a:schemeClr val="accent4"/>
            </a:fillRef>
            <a:effectRef idx="1">
              <a:schemeClr val="accent4"/>
            </a:effectRef>
            <a:fontRef idx="minor">
              <a:schemeClr val="dk1"/>
            </a:fontRef>
          </p:style>
          <p:txBody>
            <a:bodyPr/>
            <a:lstStyle/>
            <a:p>
              <a:r>
                <a:rPr lang="en-US" altLang="ja-JP" sz="1400" dirty="0" err="1">
                  <a:solidFill>
                    <a:srgbClr val="000000"/>
                  </a:solidFill>
                </a:rPr>
                <a:t>sampleObject</a:t>
              </a:r>
              <a:endParaRPr lang="ja-JP" altLang="en-US" sz="1400" dirty="0">
                <a:solidFill>
                  <a:srgbClr val="000000"/>
                </a:solidFill>
              </a:endParaRPr>
            </a:p>
          </p:txBody>
        </p:sp>
        <p:sp>
          <p:nvSpPr>
            <p:cNvPr id="16" name="円/楕円 15"/>
            <p:cNvSpPr/>
            <p:nvPr/>
          </p:nvSpPr>
          <p:spPr>
            <a:xfrm>
              <a:off x="286891" y="3527215"/>
              <a:ext cx="1213275" cy="355869"/>
            </a:xfrm>
            <a:prstGeom prst="ellipse">
              <a:avLst/>
            </a:prstGeom>
            <a:solidFill>
              <a:schemeClr val="bg1"/>
            </a:solidFill>
            <a:ln w="28575">
              <a:prstDash val="sysDash"/>
            </a:ln>
          </p:spPr>
          <p:style>
            <a:lnRef idx="1">
              <a:schemeClr val="accent5"/>
            </a:lnRef>
            <a:fillRef idx="2">
              <a:schemeClr val="accent5"/>
            </a:fillRef>
            <a:effectRef idx="1">
              <a:schemeClr val="accent5"/>
            </a:effectRef>
            <a:fontRef idx="minor">
              <a:schemeClr val="dk1"/>
            </a:fontRef>
          </p:style>
          <p:txBody>
            <a:bodyPr anchor="ctr"/>
            <a:lstStyle/>
            <a:p>
              <a:pPr algn="ctr"/>
              <a:r>
                <a:rPr lang="en-US" altLang="ja-JP" sz="1400" dirty="0" err="1">
                  <a:solidFill>
                    <a:srgbClr val="000000"/>
                  </a:solidFill>
                </a:rPr>
                <a:t>varA</a:t>
              </a:r>
              <a:endParaRPr lang="ja-JP" altLang="en-US" sz="1400" dirty="0">
                <a:solidFill>
                  <a:srgbClr val="000000"/>
                </a:solidFill>
              </a:endParaRPr>
            </a:p>
          </p:txBody>
        </p:sp>
      </p:grpSp>
      <p:sp>
        <p:nvSpPr>
          <p:cNvPr id="22" name="対角する 2 つの角を切り取った四角形 21"/>
          <p:cNvSpPr/>
          <p:nvPr/>
        </p:nvSpPr>
        <p:spPr>
          <a:xfrm>
            <a:off x="5243514" y="5638057"/>
            <a:ext cx="1500187" cy="484187"/>
          </a:xfrm>
          <a:prstGeom prst="snip2DiagRect">
            <a:avLst/>
          </a:prstGeom>
          <a:noFill/>
          <a:ln>
            <a:solidFill>
              <a:schemeClr val="tx1"/>
            </a:solidFill>
            <a:prstDash val="sysDot"/>
          </a:ln>
        </p:spPr>
        <p:style>
          <a:lnRef idx="2">
            <a:schemeClr val="accent1">
              <a:shade val="50000"/>
            </a:schemeClr>
          </a:lnRef>
          <a:fillRef idx="1002">
            <a:schemeClr val="lt1"/>
          </a:fillRef>
          <a:effectRef idx="0">
            <a:schemeClr val="accent1"/>
          </a:effectRef>
          <a:fontRef idx="minor">
            <a:schemeClr val="lt1"/>
          </a:fontRef>
        </p:style>
        <p:txBody>
          <a:bodyPr/>
          <a:lstStyle/>
          <a:p>
            <a:r>
              <a:rPr lang="en-US" altLang="ja-JP" sz="1400">
                <a:solidFill>
                  <a:schemeClr val="tx1"/>
                </a:solidFill>
              </a:rPr>
              <a:t>method1</a:t>
            </a:r>
            <a:endParaRPr lang="ja-JP" altLang="en-US" sz="1400">
              <a:solidFill>
                <a:schemeClr val="tx1"/>
              </a:solidFill>
            </a:endParaRPr>
          </a:p>
        </p:txBody>
      </p:sp>
      <p:cxnSp>
        <p:nvCxnSpPr>
          <p:cNvPr id="25" name="直線矢印コネクタ 24"/>
          <p:cNvCxnSpPr>
            <a:stCxn id="22" idx="0"/>
            <a:endCxn id="6" idx="2"/>
          </p:cNvCxnSpPr>
          <p:nvPr/>
        </p:nvCxnSpPr>
        <p:spPr>
          <a:xfrm flipV="1">
            <a:off x="6743701" y="4388693"/>
            <a:ext cx="1611313" cy="149225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4765" name="正方形/長方形 29"/>
          <p:cNvSpPr>
            <a:spLocks noChangeArrowheads="1"/>
          </p:cNvSpPr>
          <p:nvPr/>
        </p:nvSpPr>
        <p:spPr bwMode="auto">
          <a:xfrm>
            <a:off x="1992313" y="5242768"/>
            <a:ext cx="1966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ja-JP"/>
              <a:t>sampleObject.varA</a:t>
            </a:r>
            <a:endParaRPr lang="ja-JP" altLang="en-US"/>
          </a:p>
        </p:txBody>
      </p:sp>
      <p:cxnSp>
        <p:nvCxnSpPr>
          <p:cNvPr id="32" name="直線矢印コネクタ 31"/>
          <p:cNvCxnSpPr>
            <a:stCxn id="74765" idx="3"/>
            <a:endCxn id="16" idx="2"/>
          </p:cNvCxnSpPr>
          <p:nvPr/>
        </p:nvCxnSpPr>
        <p:spPr>
          <a:xfrm>
            <a:off x="3959226" y="5428507"/>
            <a:ext cx="1057275" cy="158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4767" name="正方形/長方形 34"/>
          <p:cNvSpPr>
            <a:spLocks noChangeArrowheads="1"/>
          </p:cNvSpPr>
          <p:nvPr/>
        </p:nvSpPr>
        <p:spPr bwMode="auto">
          <a:xfrm>
            <a:off x="1992313" y="5698381"/>
            <a:ext cx="25130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ja-JP"/>
              <a:t>sampleObject.method1()</a:t>
            </a:r>
            <a:endParaRPr lang="ja-JP" altLang="en-US"/>
          </a:p>
        </p:txBody>
      </p:sp>
      <p:cxnSp>
        <p:nvCxnSpPr>
          <p:cNvPr id="36" name="直線矢印コネクタ 35"/>
          <p:cNvCxnSpPr>
            <a:stCxn id="74767" idx="3"/>
            <a:endCxn id="22" idx="2"/>
          </p:cNvCxnSpPr>
          <p:nvPr/>
        </p:nvCxnSpPr>
        <p:spPr>
          <a:xfrm flipV="1">
            <a:off x="4505325" y="5880943"/>
            <a:ext cx="73818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4769" name="正方形/長方形 36"/>
          <p:cNvSpPr>
            <a:spLocks noChangeArrowheads="1"/>
          </p:cNvSpPr>
          <p:nvPr/>
        </p:nvSpPr>
        <p:spPr bwMode="auto">
          <a:xfrm>
            <a:off x="1992313" y="6280993"/>
            <a:ext cx="25130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ja-JP"/>
              <a:t>sampleObject.method2()</a:t>
            </a:r>
            <a:endParaRPr lang="ja-JP" altLang="en-US"/>
          </a:p>
        </p:txBody>
      </p:sp>
      <p:cxnSp>
        <p:nvCxnSpPr>
          <p:cNvPr id="38" name="直線矢印コネクタ 37"/>
          <p:cNvCxnSpPr>
            <a:stCxn id="74769" idx="3"/>
          </p:cNvCxnSpPr>
          <p:nvPr/>
        </p:nvCxnSpPr>
        <p:spPr>
          <a:xfrm flipV="1">
            <a:off x="4505325" y="6461969"/>
            <a:ext cx="738188" cy="317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3" name="四角形吹き出し 42"/>
          <p:cNvSpPr/>
          <p:nvPr/>
        </p:nvSpPr>
        <p:spPr>
          <a:xfrm>
            <a:off x="7548564" y="5395169"/>
            <a:ext cx="3011487" cy="485775"/>
          </a:xfrm>
          <a:prstGeom prst="wedgeRectCallout">
            <a:avLst>
              <a:gd name="adj1" fmla="val -80892"/>
              <a:gd name="adj2" fmla="val 43997"/>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anchor="ctr"/>
          <a:lstStyle/>
          <a:p>
            <a:pPr fontAlgn="auto">
              <a:spcBef>
                <a:spcPts val="0"/>
              </a:spcBef>
              <a:spcAft>
                <a:spcPts val="0"/>
              </a:spcAft>
              <a:defRPr/>
            </a:pPr>
            <a:r>
              <a:rPr lang="en-US" altLang="ja-JP" sz="1200" dirty="0"/>
              <a:t>Method call to </a:t>
            </a:r>
            <a:r>
              <a:rPr lang="en-US" altLang="ja-JP" sz="1200" dirty="0" err="1"/>
              <a:t>sampleObject</a:t>
            </a:r>
            <a:r>
              <a:rPr lang="en-US" altLang="ja-JP" sz="1200" dirty="0"/>
              <a:t> automatically delegates the </a:t>
            </a:r>
            <a:r>
              <a:rPr lang="en-US" altLang="ja-JP" sz="1200" dirty="0" err="1"/>
              <a:t>sampleObject</a:t>
            </a:r>
            <a:r>
              <a:rPr lang="en-US" altLang="ja-JP" sz="1200" dirty="0"/>
              <a:t> </a:t>
            </a:r>
            <a:r>
              <a:rPr lang="en-US" altLang="ja-JP" sz="1200" dirty="0" err="1"/>
              <a:t>PrototypeObject</a:t>
            </a:r>
            <a:r>
              <a:rPr lang="en-US" altLang="ja-JP" sz="1200" dirty="0"/>
              <a:t>.   </a:t>
            </a:r>
          </a:p>
        </p:txBody>
      </p:sp>
      <p:sp>
        <p:nvSpPr>
          <p:cNvPr id="44" name="四角形吹き出し 43"/>
          <p:cNvSpPr/>
          <p:nvPr/>
        </p:nvSpPr>
        <p:spPr>
          <a:xfrm>
            <a:off x="4811886" y="4474467"/>
            <a:ext cx="2652267" cy="417464"/>
          </a:xfrm>
          <a:prstGeom prst="wedgeRectCallout">
            <a:avLst>
              <a:gd name="adj1" fmla="val 423"/>
              <a:gd name="adj2" fmla="val 164908"/>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anchor="ctr"/>
          <a:lstStyle/>
          <a:p>
            <a:pPr fontAlgn="auto">
              <a:spcBef>
                <a:spcPts val="0"/>
              </a:spcBef>
              <a:spcAft>
                <a:spcPts val="0"/>
              </a:spcAft>
              <a:defRPr/>
            </a:pPr>
            <a:r>
              <a:rPr lang="en-US" altLang="ja-JP" sz="1200" dirty="0" err="1"/>
              <a:t>SampleObject</a:t>
            </a:r>
            <a:r>
              <a:rPr lang="en-US" altLang="ja-JP" sz="1200" dirty="0"/>
              <a:t> can define attribute </a:t>
            </a:r>
            <a:r>
              <a:rPr lang="en-US" altLang="ja-JP" sz="1200" dirty="0" err="1"/>
              <a:t>varA</a:t>
            </a:r>
            <a:r>
              <a:rPr lang="en-US" altLang="ja-JP" sz="1200" dirty="0"/>
              <a:t> as distinct data. </a:t>
            </a:r>
          </a:p>
        </p:txBody>
      </p:sp>
      <p:sp>
        <p:nvSpPr>
          <p:cNvPr id="45" name="対角する 2 つの角を切り取った四角形 44"/>
          <p:cNvSpPr/>
          <p:nvPr/>
        </p:nvSpPr>
        <p:spPr>
          <a:xfrm>
            <a:off x="5243514" y="6207968"/>
            <a:ext cx="1500187" cy="484188"/>
          </a:xfrm>
          <a:prstGeom prst="snip2DiagRect">
            <a:avLst/>
          </a:prstGeom>
        </p:spPr>
        <p:style>
          <a:lnRef idx="2">
            <a:schemeClr val="accent1">
              <a:shade val="50000"/>
            </a:schemeClr>
          </a:lnRef>
          <a:fillRef idx="1002">
            <a:schemeClr val="lt1"/>
          </a:fillRef>
          <a:effectRef idx="0">
            <a:schemeClr val="accent1"/>
          </a:effectRef>
          <a:fontRef idx="minor">
            <a:schemeClr val="lt1"/>
          </a:fontRef>
        </p:style>
        <p:txBody>
          <a:bodyPr/>
          <a:lstStyle/>
          <a:p>
            <a:r>
              <a:rPr lang="en-US" altLang="ja-JP" sz="1400">
                <a:solidFill>
                  <a:schemeClr val="tx1"/>
                </a:solidFill>
              </a:rPr>
              <a:t>method2</a:t>
            </a:r>
            <a:endParaRPr lang="ja-JP" altLang="en-US" sz="1400">
              <a:solidFill>
                <a:schemeClr val="tx1"/>
              </a:solidFill>
            </a:endParaRPr>
          </a:p>
        </p:txBody>
      </p:sp>
      <p:sp>
        <p:nvSpPr>
          <p:cNvPr id="46" name="四角形吹き出し 45"/>
          <p:cNvSpPr/>
          <p:nvPr/>
        </p:nvSpPr>
        <p:spPr>
          <a:xfrm>
            <a:off x="7519732" y="5963592"/>
            <a:ext cx="3011487" cy="768280"/>
          </a:xfrm>
          <a:prstGeom prst="wedgeRectCallout">
            <a:avLst>
              <a:gd name="adj1" fmla="val -78646"/>
              <a:gd name="adj2" fmla="val 6339"/>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anchor="ctr"/>
          <a:lstStyle/>
          <a:p>
            <a:pPr fontAlgn="auto">
              <a:spcBef>
                <a:spcPts val="0"/>
              </a:spcBef>
              <a:spcAft>
                <a:spcPts val="0"/>
              </a:spcAft>
              <a:defRPr/>
            </a:pPr>
            <a:r>
              <a:rPr lang="en-US" altLang="ja-JP" sz="1200" dirty="0"/>
              <a:t>If the </a:t>
            </a:r>
            <a:r>
              <a:rPr lang="en-US" altLang="ja-JP" sz="1200" dirty="0" err="1"/>
              <a:t>sampleObject</a:t>
            </a:r>
            <a:r>
              <a:rPr lang="en-US" altLang="ja-JP" sz="1200" dirty="0"/>
              <a:t> defines a method with the same name, the delegation of the prototype object </a:t>
            </a:r>
            <a:r>
              <a:rPr lang="en-US" altLang="ja-JP" sz="1200" dirty="0" err="1"/>
              <a:t>PrototypeObject</a:t>
            </a:r>
            <a:r>
              <a:rPr lang="en-US" altLang="ja-JP" sz="1200" dirty="0"/>
              <a:t> cannot occur. </a:t>
            </a:r>
          </a:p>
        </p:txBody>
      </p:sp>
    </p:spTree>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smtClean="0"/>
              <a:t/>
            </a:r>
            <a:br>
              <a:rPr lang="en-US" altLang="ja-JP" smtClean="0"/>
            </a:br>
            <a:r>
              <a:rPr lang="en-US" altLang="ja-JP" smtClean="0"/>
              <a:t>Prototype-Based Object Orientation in JavaScript:</a:t>
            </a:r>
            <a:br>
              <a:rPr lang="en-US" altLang="ja-JP" smtClean="0"/>
            </a:br>
            <a:r>
              <a:rPr lang="en-US" altLang="ja-JP" smtClean="0"/>
              <a:t>Three methods supporting prototype-based object orientation in JavaScript </a:t>
            </a:r>
            <a:br>
              <a:rPr lang="en-US" altLang="ja-JP" smtClean="0"/>
            </a:br>
            <a:endParaRPr lang="ja-JP" altLang="en-US" dirty="0" smtClean="0"/>
          </a:p>
        </p:txBody>
      </p:sp>
      <p:graphicFrame>
        <p:nvGraphicFramePr>
          <p:cNvPr id="6" name="コンテンツ プレースホルダー 5"/>
          <p:cNvGraphicFramePr>
            <a:graphicFrameLocks noGrp="1"/>
          </p:cNvGraphicFramePr>
          <p:nvPr>
            <p:ph idx="1"/>
            <p:extLst>
              <p:ext uri="{D42A27DB-BD31-4B8C-83A1-F6EECF244321}">
                <p14:modId xmlns:p14="http://schemas.microsoft.com/office/powerpoint/2010/main" val="157300574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5779"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E0CC6CC1-8380-431F-975C-408125E3B246}" type="slidenum">
              <a:rPr lang="ja-JP" altLang="en-US" smtClean="0"/>
              <a:pPr/>
              <a:t>107</a:t>
            </a:fld>
            <a:endParaRPr lang="ja-JP" altLang="en-US"/>
          </a:p>
        </p:txBody>
      </p:sp>
    </p:spTree>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タイトル 1"/>
          <p:cNvSpPr>
            <a:spLocks noGrp="1"/>
          </p:cNvSpPr>
          <p:nvPr>
            <p:ph type="title"/>
          </p:nvPr>
        </p:nvSpPr>
        <p:spPr/>
        <p:txBody>
          <a:bodyPr/>
          <a:lstStyle/>
          <a:p>
            <a:r>
              <a:rPr lang="en-US" altLang="ja-JP" smtClean="0"/>
              <a:t>Object.create()</a:t>
            </a:r>
            <a:endParaRPr lang="ja-JP" altLang="en-US" smtClean="0"/>
          </a:p>
        </p:txBody>
      </p:sp>
      <p:sp>
        <p:nvSpPr>
          <p:cNvPr id="76804" name="コンテンツ プレースホルダー 3"/>
          <p:cNvSpPr>
            <a:spLocks noGrp="1"/>
          </p:cNvSpPr>
          <p:nvPr>
            <p:ph idx="1"/>
          </p:nvPr>
        </p:nvSpPr>
        <p:spPr/>
        <p:txBody>
          <a:bodyPr/>
          <a:lstStyle/>
          <a:p>
            <a:r>
              <a:rPr lang="en-US" altLang="ja-JP" smtClean="0"/>
              <a:t>The Object.create() method accepts, as an argument, an object that will become a prototype, generates a new object</a:t>
            </a:r>
            <a:r>
              <a:rPr lang="ja-JP" altLang="en-US" smtClean="0"/>
              <a:t>　</a:t>
            </a:r>
            <a:r>
              <a:rPr lang="en-US" altLang="ja-JP" smtClean="0"/>
              <a:t>that will take the object as a prototype, and returns it as a return value. </a:t>
            </a:r>
          </a:p>
          <a:p>
            <a:r>
              <a:rPr lang="en-US" altLang="ja-JP" smtClean="0"/>
              <a:t>Example: Person object duplication </a:t>
            </a:r>
            <a:endParaRPr lang="ja-JP" altLang="en-US" dirty="0" smtClean="0"/>
          </a:p>
        </p:txBody>
      </p:sp>
      <p:sp>
        <p:nvSpPr>
          <p:cNvPr id="76803"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38D0821F-A0C9-4AA2-92D6-042A58500490}" type="slidenum">
              <a:rPr lang="ja-JP" altLang="en-US" smtClean="0"/>
              <a:pPr/>
              <a:t>108</a:t>
            </a:fld>
            <a:endParaRPr lang="ja-JP" altLang="en-US"/>
          </a:p>
        </p:txBody>
      </p:sp>
      <p:sp>
        <p:nvSpPr>
          <p:cNvPr id="76805" name="正方形/長方形 4"/>
          <p:cNvSpPr>
            <a:spLocks noChangeArrowheads="1"/>
          </p:cNvSpPr>
          <p:nvPr/>
        </p:nvSpPr>
        <p:spPr bwMode="auto">
          <a:xfrm>
            <a:off x="1631950" y="4121122"/>
            <a:ext cx="4248150" cy="10763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r>
              <a:rPr lang="en-US" altLang="ja-JP" sz="1600">
                <a:latin typeface="Courier New" pitchFamily="49" charset="0"/>
                <a:cs typeface="Courier New" pitchFamily="49" charset="0"/>
              </a:rPr>
              <a:t>var p = Object.create(Person);</a:t>
            </a:r>
          </a:p>
          <a:p>
            <a:r>
              <a:rPr lang="en-US" altLang="ja-JP" sz="1600">
                <a:latin typeface="Courier New" pitchFamily="49" charset="0"/>
                <a:cs typeface="Courier New" pitchFamily="49" charset="0"/>
              </a:rPr>
              <a:t>p.firstName = "John";</a:t>
            </a:r>
          </a:p>
          <a:p>
            <a:r>
              <a:rPr lang="en-US" altLang="ja-JP" sz="1600">
                <a:latin typeface="Courier New" pitchFamily="49" charset="0"/>
                <a:cs typeface="Courier New" pitchFamily="49" charset="0"/>
              </a:rPr>
              <a:t>p.lastName = "Smith";</a:t>
            </a:r>
          </a:p>
          <a:p>
            <a:r>
              <a:rPr lang="en-US" altLang="ja-JP" sz="1600">
                <a:latin typeface="Courier New" pitchFamily="49" charset="0"/>
                <a:cs typeface="Courier New" pitchFamily="49" charset="0"/>
              </a:rPr>
              <a:t>p.email = "js@sfc.keio.ac.jp";</a:t>
            </a:r>
          </a:p>
        </p:txBody>
      </p:sp>
      <p:sp>
        <p:nvSpPr>
          <p:cNvPr id="6" name="テキスト ボックス 5"/>
          <p:cNvSpPr txBox="1"/>
          <p:nvPr/>
        </p:nvSpPr>
        <p:spPr>
          <a:xfrm>
            <a:off x="6032802" y="3754775"/>
            <a:ext cx="4535487" cy="2554545"/>
          </a:xfrm>
          <a:prstGeom prst="rect">
            <a:avLst/>
          </a:prstGeom>
          <a:solidFill>
            <a:schemeClr val="accent3">
              <a:lumMod val="20000"/>
              <a:lumOff val="80000"/>
            </a:schemeClr>
          </a:solidFill>
        </p:spPr>
        <p:style>
          <a:lnRef idx="3">
            <a:schemeClr val="lt1"/>
          </a:lnRef>
          <a:fillRef idx="1">
            <a:schemeClr val="accent3"/>
          </a:fillRef>
          <a:effectRef idx="1">
            <a:schemeClr val="accent3"/>
          </a:effectRef>
          <a:fontRef idx="minor">
            <a:schemeClr val="lt1"/>
          </a:fontRef>
        </p:style>
        <p:txBody>
          <a:bodyPr>
            <a:spAutoFit/>
          </a:bodyPr>
          <a:lstStyle/>
          <a:p>
            <a:pPr algn="just" fontAlgn="auto">
              <a:spcBef>
                <a:spcPts val="0"/>
              </a:spcBef>
              <a:spcAft>
                <a:spcPts val="0"/>
              </a:spcAft>
              <a:defRPr/>
            </a:pPr>
            <a:r>
              <a:rPr lang="en-US" altLang="ja-JP" sz="2000" dirty="0">
                <a:solidFill>
                  <a:schemeClr val="tx1"/>
                </a:solidFill>
                <a:cs typeface="Courier New" pitchFamily="49" charset="0"/>
              </a:rPr>
              <a:t>In the left example, a new object is generated that takes the Person object as a prototype, and is assigned to the variable p. In this process, the Person object never changes, and receives no influence from anything. “John” and “Smith” are only assigned to the newly generated object.  </a:t>
            </a:r>
          </a:p>
        </p:txBody>
      </p:sp>
    </p:spTree>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Associating a Function with an Object</a:t>
            </a:r>
            <a:br>
              <a:rPr lang="en-US" altLang="ja-JP" smtClean="0"/>
            </a:br>
            <a:r>
              <a:rPr lang="en-US" altLang="ja-JP" smtClean="0"/>
              <a:t>(Methodizing a Function)</a:t>
            </a:r>
            <a:endParaRPr lang="ja-JP" altLang="en-US" dirty="0" smtClean="0"/>
          </a:p>
        </p:txBody>
      </p:sp>
      <p:sp>
        <p:nvSpPr>
          <p:cNvPr id="4" name="コンテンツ プレースホルダー 3"/>
          <p:cNvSpPr>
            <a:spLocks noGrp="1"/>
          </p:cNvSpPr>
          <p:nvPr>
            <p:ph idx="1"/>
          </p:nvPr>
        </p:nvSpPr>
        <p:spPr>
          <a:xfrm>
            <a:off x="838200" y="1825625"/>
            <a:ext cx="10515600" cy="1963415"/>
          </a:xfrm>
        </p:spPr>
        <p:txBody>
          <a:bodyPr>
            <a:normAutofit fontScale="85000" lnSpcReduction="20000"/>
          </a:bodyPr>
          <a:lstStyle/>
          <a:p>
            <a:r>
              <a:rPr lang="en-US" altLang="ja-JP" dirty="0" smtClean="0"/>
              <a:t>By declaring a function literal in an object literal, it is possible to create an object that has internalized the function.  </a:t>
            </a:r>
          </a:p>
          <a:p>
            <a:pPr lvl="1"/>
            <a:r>
              <a:rPr lang="en-US" altLang="ja-JP" dirty="0" smtClean="0"/>
              <a:t>Functions are also objects and object literals can contain other objects. </a:t>
            </a:r>
          </a:p>
          <a:p>
            <a:r>
              <a:rPr lang="en-US" altLang="ja-JP" dirty="0" smtClean="0"/>
              <a:t>A “method” is a function that has been internalized in an object. </a:t>
            </a:r>
          </a:p>
          <a:p>
            <a:r>
              <a:rPr lang="en-US" altLang="ja-JP" dirty="0" smtClean="0"/>
              <a:t>In a method, it is possible to use the other attributes of an object that the method is associated with through the use of “this” variable. </a:t>
            </a:r>
            <a:endParaRPr lang="ja-JP" altLang="en-US" dirty="0" smtClean="0"/>
          </a:p>
        </p:txBody>
      </p:sp>
      <p:sp>
        <p:nvSpPr>
          <p:cNvPr id="69635"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4B64B5E0-6501-4407-8FE1-302CCE614499}" type="slidenum">
              <a:rPr lang="ja-JP" altLang="en-US" smtClean="0"/>
              <a:pPr/>
              <a:t>109</a:t>
            </a:fld>
            <a:endParaRPr lang="ja-JP" altLang="en-US"/>
          </a:p>
        </p:txBody>
      </p:sp>
      <p:sp>
        <p:nvSpPr>
          <p:cNvPr id="5" name="正方形/長方形 4"/>
          <p:cNvSpPr/>
          <p:nvPr/>
        </p:nvSpPr>
        <p:spPr>
          <a:xfrm>
            <a:off x="2566442" y="3933082"/>
            <a:ext cx="6265862" cy="2808287"/>
          </a:xfrm>
          <a:prstGeom prst="rect">
            <a:avLst/>
          </a:prstGeom>
        </p:spPr>
        <p:style>
          <a:lnRef idx="2">
            <a:schemeClr val="dk1"/>
          </a:lnRef>
          <a:fillRef idx="1">
            <a:schemeClr val="lt1"/>
          </a:fillRef>
          <a:effectRef idx="0">
            <a:schemeClr val="dk1"/>
          </a:effectRef>
          <a:fontRef idx="minor">
            <a:schemeClr val="dk1"/>
          </a:fontRef>
        </p:style>
        <p:txBody>
          <a:bodyPr anchor="ctr"/>
          <a:lstStyle/>
          <a:p>
            <a:r>
              <a:rPr lang="en-US" altLang="ja-JP" dirty="0" err="1">
                <a:solidFill>
                  <a:srgbClr val="000000"/>
                </a:solidFill>
                <a:latin typeface="Consolas" panose="020B0609020204030204" pitchFamily="49" charset="0"/>
                <a:cs typeface="Consolas" panose="020B0609020204030204" pitchFamily="49" charset="0"/>
              </a:rPr>
              <a:t>var</a:t>
            </a:r>
            <a:r>
              <a:rPr lang="en-US" altLang="ja-JP" dirty="0">
                <a:solidFill>
                  <a:srgbClr val="000000"/>
                </a:solidFill>
                <a:latin typeface="Consolas" panose="020B0609020204030204" pitchFamily="49" charset="0"/>
                <a:cs typeface="Consolas" panose="020B0609020204030204" pitchFamily="49" charset="0"/>
              </a:rPr>
              <a:t> </a:t>
            </a:r>
            <a:r>
              <a:rPr lang="en-US" altLang="ja-JP" dirty="0" err="1">
                <a:solidFill>
                  <a:srgbClr val="000000"/>
                </a:solidFill>
                <a:latin typeface="Consolas" panose="020B0609020204030204" pitchFamily="49" charset="0"/>
                <a:cs typeface="Consolas" panose="020B0609020204030204" pitchFamily="49" charset="0"/>
              </a:rPr>
              <a:t>calc</a:t>
            </a:r>
            <a:r>
              <a:rPr lang="en-US" altLang="ja-JP" dirty="0">
                <a:solidFill>
                  <a:srgbClr val="000000"/>
                </a:solidFill>
                <a:latin typeface="Consolas" panose="020B0609020204030204" pitchFamily="49" charset="0"/>
                <a:cs typeface="Consolas" panose="020B0609020204030204" pitchFamily="49" charset="0"/>
              </a:rPr>
              <a:t> = {</a:t>
            </a:r>
          </a:p>
          <a:p>
            <a:r>
              <a:rPr lang="en-US" altLang="ja-JP" dirty="0">
                <a:solidFill>
                  <a:srgbClr val="000000"/>
                </a:solidFill>
                <a:latin typeface="Consolas" panose="020B0609020204030204" pitchFamily="49" charset="0"/>
                <a:cs typeface="Consolas" panose="020B0609020204030204" pitchFamily="49" charset="0"/>
              </a:rPr>
              <a:t>    a: 1,</a:t>
            </a:r>
          </a:p>
          <a:p>
            <a:r>
              <a:rPr lang="en-US" altLang="ja-JP" dirty="0">
                <a:solidFill>
                  <a:srgbClr val="000000"/>
                </a:solidFill>
                <a:latin typeface="Consolas" panose="020B0609020204030204" pitchFamily="49" charset="0"/>
                <a:cs typeface="Consolas" panose="020B0609020204030204" pitchFamily="49" charset="0"/>
              </a:rPr>
              <a:t>    b: 2,</a:t>
            </a:r>
          </a:p>
          <a:p>
            <a:r>
              <a:rPr lang="en-US" altLang="ja-JP" dirty="0">
                <a:solidFill>
                  <a:srgbClr val="000000"/>
                </a:solidFill>
                <a:latin typeface="Consolas" panose="020B0609020204030204" pitchFamily="49" charset="0"/>
                <a:cs typeface="Consolas" panose="020B0609020204030204" pitchFamily="49" charset="0"/>
              </a:rPr>
              <a:t>    add: </a:t>
            </a:r>
            <a:r>
              <a:rPr lang="ja-JP" altLang="en-US" dirty="0">
                <a:solidFill>
                  <a:srgbClr val="000000"/>
                </a:solidFill>
                <a:latin typeface="Consolas" panose="020B0609020204030204" pitchFamily="49" charset="0"/>
                <a:cs typeface="Consolas" panose="020B0609020204030204" pitchFamily="49" charset="0"/>
              </a:rPr>
              <a:t>　</a:t>
            </a:r>
            <a:r>
              <a:rPr lang="en-US" altLang="ja-JP" dirty="0">
                <a:solidFill>
                  <a:srgbClr val="000000"/>
                </a:solidFill>
                <a:latin typeface="Consolas" panose="020B0609020204030204" pitchFamily="49" charset="0"/>
                <a:cs typeface="Consolas" panose="020B0609020204030204" pitchFamily="49" charset="0"/>
              </a:rPr>
              <a:t>function () {</a:t>
            </a:r>
          </a:p>
          <a:p>
            <a:r>
              <a:rPr lang="en-US" altLang="ja-JP" dirty="0">
                <a:solidFill>
                  <a:srgbClr val="000000"/>
                </a:solidFill>
                <a:latin typeface="Consolas" panose="020B0609020204030204" pitchFamily="49" charset="0"/>
                <a:cs typeface="Consolas" panose="020B0609020204030204" pitchFamily="49" charset="0"/>
              </a:rPr>
              <a:t>        return </a:t>
            </a:r>
            <a:r>
              <a:rPr lang="en-US" altLang="ja-JP" dirty="0" err="1">
                <a:solidFill>
                  <a:srgbClr val="000000"/>
                </a:solidFill>
                <a:latin typeface="Consolas" panose="020B0609020204030204" pitchFamily="49" charset="0"/>
                <a:cs typeface="Consolas" panose="020B0609020204030204" pitchFamily="49" charset="0"/>
              </a:rPr>
              <a:t>this.a</a:t>
            </a:r>
            <a:r>
              <a:rPr lang="en-US" altLang="ja-JP" dirty="0">
                <a:solidFill>
                  <a:srgbClr val="000000"/>
                </a:solidFill>
                <a:latin typeface="Consolas" panose="020B0609020204030204" pitchFamily="49" charset="0"/>
                <a:cs typeface="Consolas" panose="020B0609020204030204" pitchFamily="49" charset="0"/>
              </a:rPr>
              <a:t> + </a:t>
            </a:r>
            <a:r>
              <a:rPr lang="en-US" altLang="ja-JP" dirty="0" err="1">
                <a:solidFill>
                  <a:srgbClr val="000000"/>
                </a:solidFill>
                <a:latin typeface="Consolas" panose="020B0609020204030204" pitchFamily="49" charset="0"/>
                <a:cs typeface="Consolas" panose="020B0609020204030204" pitchFamily="49" charset="0"/>
              </a:rPr>
              <a:t>this.b</a:t>
            </a:r>
            <a:r>
              <a:rPr lang="en-US" altLang="ja-JP" dirty="0">
                <a:solidFill>
                  <a:srgbClr val="000000"/>
                </a:solidFill>
                <a:latin typeface="Consolas" panose="020B0609020204030204" pitchFamily="49" charset="0"/>
                <a:cs typeface="Consolas" panose="020B0609020204030204" pitchFamily="49" charset="0"/>
              </a:rPr>
              <a:t>;</a:t>
            </a:r>
          </a:p>
          <a:p>
            <a:r>
              <a:rPr lang="en-US" altLang="ja-JP" dirty="0">
                <a:solidFill>
                  <a:srgbClr val="000000"/>
                </a:solidFill>
                <a:latin typeface="Consolas" panose="020B0609020204030204" pitchFamily="49" charset="0"/>
                <a:cs typeface="Consolas" panose="020B0609020204030204" pitchFamily="49" charset="0"/>
              </a:rPr>
              <a:t>    }</a:t>
            </a:r>
          </a:p>
          <a:p>
            <a:r>
              <a:rPr lang="en-US" altLang="ja-JP" dirty="0">
                <a:solidFill>
                  <a:srgbClr val="000000"/>
                </a:solidFill>
                <a:latin typeface="Consolas" panose="020B0609020204030204" pitchFamily="49" charset="0"/>
                <a:cs typeface="Consolas" panose="020B0609020204030204" pitchFamily="49" charset="0"/>
              </a:rPr>
              <a:t>}</a:t>
            </a:r>
          </a:p>
          <a:p>
            <a:endParaRPr lang="en-US" altLang="ja-JP" dirty="0">
              <a:solidFill>
                <a:srgbClr val="000000"/>
              </a:solidFill>
              <a:latin typeface="Consolas" panose="020B0609020204030204" pitchFamily="49" charset="0"/>
              <a:cs typeface="Consolas" panose="020B0609020204030204" pitchFamily="49" charset="0"/>
            </a:endParaRPr>
          </a:p>
          <a:p>
            <a:r>
              <a:rPr lang="en-US" altLang="ja-JP" dirty="0">
                <a:solidFill>
                  <a:srgbClr val="000000"/>
                </a:solidFill>
                <a:latin typeface="Consolas" panose="020B0609020204030204" pitchFamily="49" charset="0"/>
                <a:cs typeface="Consolas" panose="020B0609020204030204" pitchFamily="49" charset="0"/>
              </a:rPr>
              <a:t>alert (  </a:t>
            </a:r>
            <a:r>
              <a:rPr lang="en-US" altLang="ja-JP" dirty="0" err="1">
                <a:solidFill>
                  <a:srgbClr val="000000"/>
                </a:solidFill>
                <a:latin typeface="Consolas" panose="020B0609020204030204" pitchFamily="49" charset="0"/>
                <a:cs typeface="Consolas" panose="020B0609020204030204" pitchFamily="49" charset="0"/>
              </a:rPr>
              <a:t>calc.add</a:t>
            </a:r>
            <a:r>
              <a:rPr lang="en-US" altLang="ja-JP" dirty="0">
                <a:solidFill>
                  <a:srgbClr val="000000"/>
                </a:solidFill>
                <a:latin typeface="Consolas" panose="020B0609020204030204" pitchFamily="49" charset="0"/>
                <a:cs typeface="Consolas" panose="020B0609020204030204" pitchFamily="49" charset="0"/>
              </a:rPr>
              <a:t>()  );</a:t>
            </a:r>
          </a:p>
          <a:p>
            <a:endParaRPr lang="en-US" altLang="ja-JP" dirty="0">
              <a:solidFill>
                <a:srgbClr val="000000"/>
              </a:solidFill>
              <a:latin typeface="Consolas" panose="020B0609020204030204" pitchFamily="49" charset="0"/>
              <a:cs typeface="Consolas" panose="020B0609020204030204" pitchFamily="49" charset="0"/>
            </a:endParaRPr>
          </a:p>
        </p:txBody>
      </p:sp>
      <p:sp>
        <p:nvSpPr>
          <p:cNvPr id="6" name="正方形/長方形 5"/>
          <p:cNvSpPr/>
          <p:nvPr/>
        </p:nvSpPr>
        <p:spPr>
          <a:xfrm>
            <a:off x="3143250" y="4798268"/>
            <a:ext cx="3456806" cy="863600"/>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anchor="ctr"/>
          <a:lstStyle/>
          <a:p>
            <a:pPr algn="ctr"/>
            <a:endParaRPr lang="ja-JP" altLang="en-US">
              <a:solidFill>
                <a:srgbClr val="000000"/>
              </a:solidFill>
            </a:endParaRPr>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大規模ユーザの事例</a:t>
            </a:r>
            <a:endParaRPr lang="ja-JP" altLang="en-US" dirty="0"/>
          </a:p>
        </p:txBody>
      </p:sp>
      <p:sp>
        <p:nvSpPr>
          <p:cNvPr id="4" name="コンテンツ プレースホルダー 3"/>
          <p:cNvSpPr>
            <a:spLocks noGrp="1"/>
          </p:cNvSpPr>
          <p:nvPr>
            <p:ph idx="1"/>
          </p:nvPr>
        </p:nvSpPr>
        <p:spPr/>
        <p:txBody>
          <a:bodyPr/>
          <a:lstStyle/>
          <a:p>
            <a:r>
              <a:rPr lang="ja-JP" altLang="en-US" smtClean="0"/>
              <a:t>世界最大のトランザクション処理システム（米国）：　</a:t>
            </a:r>
            <a:r>
              <a:rPr lang="en-US" altLang="ja-JP" smtClean="0"/>
              <a:t>VISA</a:t>
            </a:r>
            <a:r>
              <a:rPr lang="ja-JP" altLang="en-US" smtClean="0"/>
              <a:t>カードによる毎分</a:t>
            </a:r>
            <a:r>
              <a:rPr lang="en-US" altLang="ja-JP" smtClean="0"/>
              <a:t>1</a:t>
            </a:r>
            <a:r>
              <a:rPr lang="ja-JP" altLang="en-US" smtClean="0"/>
              <a:t>億件（秒間</a:t>
            </a:r>
            <a:r>
              <a:rPr lang="en-US" altLang="ja-JP" smtClean="0"/>
              <a:t>2000</a:t>
            </a:r>
            <a:r>
              <a:rPr lang="ja-JP" altLang="en-US" smtClean="0"/>
              <a:t>～</a:t>
            </a:r>
            <a:r>
              <a:rPr lang="en-US" altLang="ja-JP" smtClean="0"/>
              <a:t>3000</a:t>
            </a:r>
            <a:r>
              <a:rPr lang="ja-JP" altLang="en-US" smtClean="0"/>
              <a:t>件）の認証処理</a:t>
            </a:r>
          </a:p>
          <a:p>
            <a:r>
              <a:rPr lang="en-US" altLang="ja-JP" smtClean="0"/>
              <a:t>Twitter</a:t>
            </a:r>
            <a:r>
              <a:rPr lang="ja-JP" altLang="en-US" smtClean="0"/>
              <a:t>（米国）における書き込みの局所的な集中（いわゆる「バルス祭り」など）：秒間</a:t>
            </a:r>
            <a:r>
              <a:rPr lang="en-US" altLang="ja-JP" smtClean="0"/>
              <a:t>4</a:t>
            </a:r>
            <a:r>
              <a:rPr lang="ja-JP" altLang="en-US" smtClean="0"/>
              <a:t>万件（ピーク値）</a:t>
            </a:r>
            <a:endParaRPr lang="en-US" altLang="ja-JP" smtClean="0"/>
          </a:p>
          <a:p>
            <a:r>
              <a:rPr lang="ja-JP" altLang="en-US" smtClean="0"/>
              <a:t>ソーシャルゲーム（日本）：　毎秒</a:t>
            </a:r>
            <a:r>
              <a:rPr lang="en-US" altLang="ja-JP" smtClean="0"/>
              <a:t>10</a:t>
            </a:r>
            <a:r>
              <a:rPr lang="ja-JP" altLang="en-US" smtClean="0"/>
              <a:t>万件（ピーク値</a:t>
            </a:r>
            <a:r>
              <a:rPr lang="en-US" altLang="ja-JP" smtClean="0"/>
              <a:t>20</a:t>
            </a:r>
            <a:r>
              <a:rPr lang="ja-JP" altLang="en-US" smtClean="0"/>
              <a:t>万件）の書き込み処理</a:t>
            </a:r>
            <a:endParaRPr lang="ja-JP" altLang="en-US" dirty="0" smtClean="0"/>
          </a:p>
        </p:txBody>
      </p:sp>
      <p:sp>
        <p:nvSpPr>
          <p:cNvPr id="5" name="テキスト ボックス 4"/>
          <p:cNvSpPr txBox="1"/>
          <p:nvPr/>
        </p:nvSpPr>
        <p:spPr>
          <a:xfrm>
            <a:off x="838200" y="5149740"/>
            <a:ext cx="10515599" cy="1200329"/>
          </a:xfrm>
          <a:prstGeom prst="rect">
            <a:avLst/>
          </a:prstGeom>
          <a:solidFill>
            <a:srgbClr val="002060"/>
          </a:solidFill>
        </p:spPr>
        <p:txBody>
          <a:bodyPr wrap="square" rtlCol="0">
            <a:spAutoFit/>
          </a:bodyPr>
          <a:lstStyle/>
          <a:p>
            <a:r>
              <a:rPr lang="ja-JP" altLang="en-US" sz="3600" dirty="0">
                <a:solidFill>
                  <a:schemeClr val="bg1"/>
                </a:solidFill>
              </a:rPr>
              <a:t>実は我が国こそが世界で最もトランザクション件数が多いサーバを保有している</a:t>
            </a:r>
            <a:endParaRPr lang="en-US" altLang="ja-JP" sz="3600" dirty="0">
              <a:solidFill>
                <a:schemeClr val="bg1"/>
              </a:solidFill>
            </a:endParaRPr>
          </a:p>
        </p:txBody>
      </p:sp>
    </p:spTree>
    <p:extLst>
      <p:ext uri="{BB962C8B-B14F-4D97-AF65-F5344CB8AC3E}">
        <p14:creationId xmlns:p14="http://schemas.microsoft.com/office/powerpoint/2010/main" val="19084289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Prototype Chain Experiment</a:t>
            </a:r>
            <a:endParaRPr lang="ja-JP" altLang="en-US" dirty="0" smtClean="0"/>
          </a:p>
        </p:txBody>
      </p:sp>
      <p:sp>
        <p:nvSpPr>
          <p:cNvPr id="77828" name="コンテンツ プレースホルダー 3"/>
          <p:cNvSpPr>
            <a:spLocks noGrp="1"/>
          </p:cNvSpPr>
          <p:nvPr>
            <p:ph idx="1"/>
          </p:nvPr>
        </p:nvSpPr>
        <p:spPr/>
        <p:txBody>
          <a:bodyPr/>
          <a:lstStyle/>
          <a:p>
            <a:r>
              <a:rPr lang="en-US" altLang="ja-JP" dirty="0" smtClean="0"/>
              <a:t>Two objects are generated from the Person prototype, the attributes that each object has (variables and functions) are compared, and it is confirmed that only the functions are shared. </a:t>
            </a:r>
            <a:endParaRPr lang="ja-JP" altLang="en-US" dirty="0" smtClean="0"/>
          </a:p>
        </p:txBody>
      </p:sp>
      <p:sp>
        <p:nvSpPr>
          <p:cNvPr id="77827"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9EAB527D-F7DA-41C8-945F-87B55823C7B0}" type="slidenum">
              <a:rPr lang="ja-JP" altLang="en-US" smtClean="0"/>
              <a:pPr/>
              <a:t>110</a:t>
            </a:fld>
            <a:endParaRPr lang="ja-JP" altLang="en-US" dirty="0"/>
          </a:p>
        </p:txBody>
      </p:sp>
      <p:sp>
        <p:nvSpPr>
          <p:cNvPr id="77829" name="テキスト ボックス 4"/>
          <p:cNvSpPr txBox="1">
            <a:spLocks noChangeArrowheads="1"/>
          </p:cNvSpPr>
          <p:nvPr/>
        </p:nvSpPr>
        <p:spPr bwMode="auto">
          <a:xfrm>
            <a:off x="546649" y="2992928"/>
            <a:ext cx="3900427" cy="37856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800" dirty="0" err="1">
                <a:latin typeface="Courier New" pitchFamily="49" charset="0"/>
                <a:cs typeface="Courier New" pitchFamily="49" charset="0"/>
              </a:rPr>
              <a:t>var</a:t>
            </a:r>
            <a:r>
              <a:rPr lang="en-US" altLang="ja-JP" sz="800" dirty="0">
                <a:latin typeface="Courier New" pitchFamily="49" charset="0"/>
                <a:cs typeface="Courier New" pitchFamily="49" charset="0"/>
              </a:rPr>
              <a:t> Person = {</a:t>
            </a:r>
          </a:p>
          <a:p>
            <a:pPr eaLnBrk="1" hangingPunct="1"/>
            <a:r>
              <a:rPr lang="en-US" altLang="ja-JP" sz="800" dirty="0">
                <a:latin typeface="Courier New" pitchFamily="49" charset="0"/>
                <a:cs typeface="Courier New" pitchFamily="49" charset="0"/>
              </a:rPr>
              <a:t>    </a:t>
            </a:r>
            <a:r>
              <a:rPr lang="en-US" altLang="ja-JP" sz="800" dirty="0" err="1">
                <a:latin typeface="Courier New" pitchFamily="49" charset="0"/>
                <a:cs typeface="Courier New" pitchFamily="49" charset="0"/>
              </a:rPr>
              <a:t>firstName</a:t>
            </a:r>
            <a:r>
              <a:rPr lang="en-US" altLang="ja-JP" sz="800" dirty="0">
                <a:latin typeface="Courier New" pitchFamily="49" charset="0"/>
                <a:cs typeface="Courier New" pitchFamily="49" charset="0"/>
              </a:rPr>
              <a:t>: "",</a:t>
            </a:r>
          </a:p>
          <a:p>
            <a:pPr eaLnBrk="1" hangingPunct="1"/>
            <a:r>
              <a:rPr lang="en-US" altLang="ja-JP" sz="800" dirty="0">
                <a:latin typeface="Courier New" pitchFamily="49" charset="0"/>
                <a:cs typeface="Courier New" pitchFamily="49" charset="0"/>
              </a:rPr>
              <a:t>    </a:t>
            </a:r>
            <a:r>
              <a:rPr lang="en-US" altLang="ja-JP" sz="800" dirty="0" err="1">
                <a:latin typeface="Courier New" pitchFamily="49" charset="0"/>
                <a:cs typeface="Courier New" pitchFamily="49" charset="0"/>
              </a:rPr>
              <a:t>lastName</a:t>
            </a:r>
            <a:r>
              <a:rPr lang="en-US" altLang="ja-JP" sz="800" dirty="0">
                <a:latin typeface="Courier New" pitchFamily="49" charset="0"/>
                <a:cs typeface="Courier New" pitchFamily="49" charset="0"/>
              </a:rPr>
              <a:t>: "",</a:t>
            </a:r>
          </a:p>
          <a:p>
            <a:pPr eaLnBrk="1" hangingPunct="1"/>
            <a:r>
              <a:rPr lang="en-US" altLang="ja-JP" sz="800" dirty="0">
                <a:latin typeface="Courier New" pitchFamily="49" charset="0"/>
                <a:cs typeface="Courier New" pitchFamily="49" charset="0"/>
              </a:rPr>
              <a:t>    email: "",</a:t>
            </a:r>
          </a:p>
          <a:p>
            <a:pPr eaLnBrk="1" hangingPunct="1"/>
            <a:r>
              <a:rPr lang="en-US" altLang="ja-JP" sz="800" dirty="0">
                <a:latin typeface="Courier New" pitchFamily="49" charset="0"/>
                <a:cs typeface="Courier New" pitchFamily="49" charset="0"/>
              </a:rPr>
              <a:t>    </a:t>
            </a:r>
            <a:r>
              <a:rPr lang="en-US" altLang="ja-JP" sz="800" dirty="0" err="1">
                <a:latin typeface="Courier New" pitchFamily="49" charset="0"/>
                <a:cs typeface="Courier New" pitchFamily="49" charset="0"/>
              </a:rPr>
              <a:t>init</a:t>
            </a:r>
            <a:r>
              <a:rPr lang="en-US" altLang="ja-JP" sz="800" dirty="0">
                <a:latin typeface="Courier New" pitchFamily="49" charset="0"/>
                <a:cs typeface="Courier New" pitchFamily="49" charset="0"/>
              </a:rPr>
              <a:t>: function(first, last, email) {</a:t>
            </a:r>
          </a:p>
          <a:p>
            <a:pPr eaLnBrk="1" hangingPunct="1"/>
            <a:r>
              <a:rPr lang="en-US" altLang="ja-JP" sz="800" dirty="0">
                <a:latin typeface="Courier New" pitchFamily="49" charset="0"/>
                <a:cs typeface="Courier New" pitchFamily="49" charset="0"/>
              </a:rPr>
              <a:t>        </a:t>
            </a:r>
            <a:r>
              <a:rPr lang="en-US" altLang="ja-JP" sz="800" dirty="0" err="1">
                <a:latin typeface="Courier New" pitchFamily="49" charset="0"/>
                <a:cs typeface="Courier New" pitchFamily="49" charset="0"/>
              </a:rPr>
              <a:t>this.firstName</a:t>
            </a:r>
            <a:r>
              <a:rPr lang="en-US" altLang="ja-JP" sz="800" dirty="0">
                <a:latin typeface="Courier New" pitchFamily="49" charset="0"/>
                <a:cs typeface="Courier New" pitchFamily="49" charset="0"/>
              </a:rPr>
              <a:t> = first;</a:t>
            </a:r>
          </a:p>
          <a:p>
            <a:pPr eaLnBrk="1" hangingPunct="1"/>
            <a:r>
              <a:rPr lang="en-US" altLang="ja-JP" sz="800" dirty="0">
                <a:latin typeface="Courier New" pitchFamily="49" charset="0"/>
                <a:cs typeface="Courier New" pitchFamily="49" charset="0"/>
              </a:rPr>
              <a:t>        </a:t>
            </a:r>
            <a:r>
              <a:rPr lang="en-US" altLang="ja-JP" sz="800" dirty="0" err="1">
                <a:latin typeface="Courier New" pitchFamily="49" charset="0"/>
                <a:cs typeface="Courier New" pitchFamily="49" charset="0"/>
              </a:rPr>
              <a:t>this.lastName</a:t>
            </a:r>
            <a:r>
              <a:rPr lang="en-US" altLang="ja-JP" sz="800" dirty="0">
                <a:latin typeface="Courier New" pitchFamily="49" charset="0"/>
                <a:cs typeface="Courier New" pitchFamily="49" charset="0"/>
              </a:rPr>
              <a:t> = last;</a:t>
            </a:r>
          </a:p>
          <a:p>
            <a:pPr eaLnBrk="1" hangingPunct="1"/>
            <a:r>
              <a:rPr lang="en-US" altLang="ja-JP" sz="800" dirty="0">
                <a:latin typeface="Courier New" pitchFamily="49" charset="0"/>
                <a:cs typeface="Courier New" pitchFamily="49" charset="0"/>
              </a:rPr>
              <a:t>        </a:t>
            </a:r>
            <a:r>
              <a:rPr lang="en-US" altLang="ja-JP" sz="800" dirty="0" err="1">
                <a:latin typeface="Courier New" pitchFamily="49" charset="0"/>
                <a:cs typeface="Courier New" pitchFamily="49" charset="0"/>
              </a:rPr>
              <a:t>this.email</a:t>
            </a:r>
            <a:r>
              <a:rPr lang="en-US" altLang="ja-JP" sz="800" dirty="0">
                <a:latin typeface="Courier New" pitchFamily="49" charset="0"/>
                <a:cs typeface="Courier New" pitchFamily="49" charset="0"/>
              </a:rPr>
              <a:t> = email;</a:t>
            </a:r>
          </a:p>
          <a:p>
            <a:pPr eaLnBrk="1" hangingPunct="1"/>
            <a:r>
              <a:rPr lang="en-US" altLang="ja-JP" sz="800" dirty="0">
                <a:latin typeface="Courier New" pitchFamily="49" charset="0"/>
                <a:cs typeface="Courier New" pitchFamily="49" charset="0"/>
              </a:rPr>
              <a:t>    },</a:t>
            </a:r>
          </a:p>
          <a:p>
            <a:pPr eaLnBrk="1" hangingPunct="1"/>
            <a:r>
              <a:rPr lang="en-US" altLang="ja-JP" sz="800" dirty="0">
                <a:latin typeface="Courier New" pitchFamily="49" charset="0"/>
                <a:cs typeface="Courier New" pitchFamily="49" charset="0"/>
              </a:rPr>
              <a:t>    equals: function(</a:t>
            </a:r>
            <a:r>
              <a:rPr lang="en-US" altLang="ja-JP" sz="800" dirty="0" err="1">
                <a:latin typeface="Courier New" pitchFamily="49" charset="0"/>
                <a:cs typeface="Courier New" pitchFamily="49" charset="0"/>
              </a:rPr>
              <a:t>obj</a:t>
            </a:r>
            <a:r>
              <a:rPr lang="en-US" altLang="ja-JP" sz="800" dirty="0">
                <a:latin typeface="Courier New" pitchFamily="49" charset="0"/>
                <a:cs typeface="Courier New" pitchFamily="49" charset="0"/>
              </a:rPr>
              <a:t>) {</a:t>
            </a:r>
          </a:p>
          <a:p>
            <a:pPr eaLnBrk="1" hangingPunct="1"/>
            <a:r>
              <a:rPr lang="en-US" altLang="ja-JP" sz="800" dirty="0">
                <a:latin typeface="Courier New" pitchFamily="49" charset="0"/>
                <a:cs typeface="Courier New" pitchFamily="49" charset="0"/>
              </a:rPr>
              <a:t>        if (</a:t>
            </a:r>
            <a:r>
              <a:rPr lang="en-US" altLang="ja-JP" sz="800" dirty="0" err="1">
                <a:latin typeface="Courier New" pitchFamily="49" charset="0"/>
                <a:cs typeface="Courier New" pitchFamily="49" charset="0"/>
              </a:rPr>
              <a:t>obj</a:t>
            </a:r>
            <a:r>
              <a:rPr lang="en-US" altLang="ja-JP" sz="800" dirty="0">
                <a:latin typeface="Courier New" pitchFamily="49" charset="0"/>
                <a:cs typeface="Courier New" pitchFamily="49" charset="0"/>
              </a:rPr>
              <a:t> === null) {</a:t>
            </a:r>
          </a:p>
          <a:p>
            <a:pPr eaLnBrk="1" hangingPunct="1"/>
            <a:r>
              <a:rPr lang="en-US" altLang="ja-JP" sz="800" dirty="0">
                <a:latin typeface="Courier New" pitchFamily="49" charset="0"/>
                <a:cs typeface="Courier New" pitchFamily="49" charset="0"/>
              </a:rPr>
              <a:t>            return false;</a:t>
            </a:r>
          </a:p>
          <a:p>
            <a:pPr eaLnBrk="1" hangingPunct="1"/>
            <a:r>
              <a:rPr lang="en-US" altLang="ja-JP" sz="800" dirty="0">
                <a:latin typeface="Courier New" pitchFamily="49" charset="0"/>
                <a:cs typeface="Courier New" pitchFamily="49" charset="0"/>
              </a:rPr>
              <a:t>        }</a:t>
            </a:r>
          </a:p>
          <a:p>
            <a:pPr eaLnBrk="1" hangingPunct="1"/>
            <a:r>
              <a:rPr lang="en-US" altLang="ja-JP" sz="800" dirty="0">
                <a:latin typeface="Courier New" pitchFamily="49" charset="0"/>
                <a:cs typeface="Courier New" pitchFamily="49" charset="0"/>
              </a:rPr>
              <a:t>        if (</a:t>
            </a:r>
            <a:r>
              <a:rPr lang="en-US" altLang="ja-JP" sz="800" dirty="0" err="1">
                <a:latin typeface="Courier New" pitchFamily="49" charset="0"/>
                <a:cs typeface="Courier New" pitchFamily="49" charset="0"/>
              </a:rPr>
              <a:t>this.firstName</a:t>
            </a:r>
            <a:r>
              <a:rPr lang="en-US" altLang="ja-JP" sz="800" dirty="0">
                <a:latin typeface="Courier New" pitchFamily="49" charset="0"/>
                <a:cs typeface="Courier New" pitchFamily="49" charset="0"/>
              </a:rPr>
              <a:t> !== </a:t>
            </a:r>
            <a:r>
              <a:rPr lang="en-US" altLang="ja-JP" sz="800" dirty="0" err="1">
                <a:latin typeface="Courier New" pitchFamily="49" charset="0"/>
                <a:cs typeface="Courier New" pitchFamily="49" charset="0"/>
              </a:rPr>
              <a:t>obj.firstName</a:t>
            </a:r>
            <a:r>
              <a:rPr lang="en-US" altLang="ja-JP" sz="800" dirty="0">
                <a:latin typeface="Courier New" pitchFamily="49" charset="0"/>
                <a:cs typeface="Courier New" pitchFamily="49" charset="0"/>
              </a:rPr>
              <a:t>) {</a:t>
            </a:r>
          </a:p>
          <a:p>
            <a:pPr eaLnBrk="1" hangingPunct="1"/>
            <a:r>
              <a:rPr lang="en-US" altLang="ja-JP" sz="800" dirty="0">
                <a:latin typeface="Courier New" pitchFamily="49" charset="0"/>
                <a:cs typeface="Courier New" pitchFamily="49" charset="0"/>
              </a:rPr>
              <a:t>            return false;</a:t>
            </a:r>
          </a:p>
          <a:p>
            <a:pPr eaLnBrk="1" hangingPunct="1"/>
            <a:r>
              <a:rPr lang="en-US" altLang="ja-JP" sz="800" dirty="0">
                <a:latin typeface="Courier New" pitchFamily="49" charset="0"/>
                <a:cs typeface="Courier New" pitchFamily="49" charset="0"/>
              </a:rPr>
              <a:t>        }</a:t>
            </a:r>
          </a:p>
          <a:p>
            <a:pPr eaLnBrk="1" hangingPunct="1"/>
            <a:r>
              <a:rPr lang="en-US" altLang="ja-JP" sz="800" dirty="0">
                <a:latin typeface="Courier New" pitchFamily="49" charset="0"/>
                <a:cs typeface="Courier New" pitchFamily="49" charset="0"/>
              </a:rPr>
              <a:t>        return true;</a:t>
            </a:r>
          </a:p>
          <a:p>
            <a:pPr eaLnBrk="1" hangingPunct="1"/>
            <a:r>
              <a:rPr lang="en-US" altLang="ja-JP" sz="800" dirty="0">
                <a:latin typeface="Courier New" pitchFamily="49" charset="0"/>
                <a:cs typeface="Courier New" pitchFamily="49" charset="0"/>
              </a:rPr>
              <a:t>    },</a:t>
            </a:r>
          </a:p>
          <a:p>
            <a:pPr eaLnBrk="1" hangingPunct="1"/>
            <a:r>
              <a:rPr lang="en-US" altLang="ja-JP" sz="800" dirty="0">
                <a:latin typeface="Courier New" pitchFamily="49" charset="0"/>
                <a:cs typeface="Courier New" pitchFamily="49" charset="0"/>
              </a:rPr>
              <a:t>    </a:t>
            </a:r>
            <a:r>
              <a:rPr lang="en-US" altLang="ja-JP" sz="800" dirty="0" err="1">
                <a:latin typeface="Courier New" pitchFamily="49" charset="0"/>
                <a:cs typeface="Courier New" pitchFamily="49" charset="0"/>
              </a:rPr>
              <a:t>compareTo</a:t>
            </a:r>
            <a:r>
              <a:rPr lang="en-US" altLang="ja-JP" sz="800" dirty="0">
                <a:latin typeface="Courier New" pitchFamily="49" charset="0"/>
                <a:cs typeface="Courier New" pitchFamily="49" charset="0"/>
              </a:rPr>
              <a:t>: function(</a:t>
            </a:r>
            <a:r>
              <a:rPr lang="en-US" altLang="ja-JP" sz="800" dirty="0" err="1">
                <a:latin typeface="Courier New" pitchFamily="49" charset="0"/>
                <a:cs typeface="Courier New" pitchFamily="49" charset="0"/>
              </a:rPr>
              <a:t>obj</a:t>
            </a:r>
            <a:r>
              <a:rPr lang="en-US" altLang="ja-JP" sz="800" dirty="0">
                <a:latin typeface="Courier New" pitchFamily="49" charset="0"/>
                <a:cs typeface="Courier New" pitchFamily="49" charset="0"/>
              </a:rPr>
              <a:t>) {</a:t>
            </a:r>
          </a:p>
          <a:p>
            <a:pPr eaLnBrk="1" hangingPunct="1"/>
            <a:r>
              <a:rPr lang="en-US" altLang="ja-JP" sz="800" dirty="0">
                <a:latin typeface="Courier New" pitchFamily="49" charset="0"/>
                <a:cs typeface="Courier New" pitchFamily="49" charset="0"/>
              </a:rPr>
              <a:t>        return </a:t>
            </a:r>
            <a:r>
              <a:rPr lang="en-US" altLang="ja-JP" sz="800" dirty="0" err="1">
                <a:latin typeface="Courier New" pitchFamily="49" charset="0"/>
                <a:cs typeface="Courier New" pitchFamily="49" charset="0"/>
              </a:rPr>
              <a:t>this.firstName</a:t>
            </a:r>
            <a:r>
              <a:rPr lang="en-US" altLang="ja-JP" sz="800" dirty="0">
                <a:latin typeface="Courier New" pitchFamily="49" charset="0"/>
                <a:cs typeface="Courier New" pitchFamily="49" charset="0"/>
              </a:rPr>
              <a:t> &gt; </a:t>
            </a:r>
            <a:r>
              <a:rPr lang="en-US" altLang="ja-JP" sz="800" dirty="0" err="1">
                <a:latin typeface="Courier New" pitchFamily="49" charset="0"/>
                <a:cs typeface="Courier New" pitchFamily="49" charset="0"/>
              </a:rPr>
              <a:t>obj.firstName</a:t>
            </a:r>
            <a:r>
              <a:rPr lang="en-US" altLang="ja-JP" sz="800" dirty="0">
                <a:latin typeface="Courier New" pitchFamily="49" charset="0"/>
                <a:cs typeface="Courier New" pitchFamily="49" charset="0"/>
              </a:rPr>
              <a:t> ? 1 : -1;</a:t>
            </a:r>
          </a:p>
          <a:p>
            <a:pPr eaLnBrk="1" hangingPunct="1"/>
            <a:r>
              <a:rPr lang="en-US" altLang="ja-JP" sz="800" dirty="0">
                <a:latin typeface="Courier New" pitchFamily="49" charset="0"/>
                <a:cs typeface="Courier New" pitchFamily="49" charset="0"/>
              </a:rPr>
              <a:t>    }</a:t>
            </a:r>
          </a:p>
          <a:p>
            <a:pPr eaLnBrk="1" hangingPunct="1"/>
            <a:r>
              <a:rPr lang="en-US" altLang="ja-JP" sz="800" dirty="0">
                <a:latin typeface="Courier New" pitchFamily="49" charset="0"/>
                <a:cs typeface="Courier New" pitchFamily="49" charset="0"/>
              </a:rPr>
              <a:t>}</a:t>
            </a:r>
          </a:p>
          <a:p>
            <a:pPr eaLnBrk="1" hangingPunct="1"/>
            <a:r>
              <a:rPr lang="en-US" altLang="ja-JP" sz="800" dirty="0" err="1">
                <a:latin typeface="Courier New" pitchFamily="49" charset="0"/>
                <a:cs typeface="Courier New" pitchFamily="49" charset="0"/>
              </a:rPr>
              <a:t>var</a:t>
            </a:r>
            <a:r>
              <a:rPr lang="en-US" altLang="ja-JP" sz="800" dirty="0">
                <a:latin typeface="Courier New" pitchFamily="49" charset="0"/>
                <a:cs typeface="Courier New" pitchFamily="49" charset="0"/>
              </a:rPr>
              <a:t> p1 = </a:t>
            </a:r>
            <a:r>
              <a:rPr lang="en-US" altLang="ja-JP" sz="800" dirty="0" err="1">
                <a:latin typeface="Courier New" pitchFamily="49" charset="0"/>
                <a:cs typeface="Courier New" pitchFamily="49" charset="0"/>
              </a:rPr>
              <a:t>Object.create</a:t>
            </a:r>
            <a:r>
              <a:rPr lang="en-US" altLang="ja-JP" sz="800" dirty="0">
                <a:latin typeface="Courier New" pitchFamily="49" charset="0"/>
                <a:cs typeface="Courier New" pitchFamily="49" charset="0"/>
              </a:rPr>
              <a:t>(Person);</a:t>
            </a:r>
          </a:p>
          <a:p>
            <a:pPr eaLnBrk="1" hangingPunct="1"/>
            <a:r>
              <a:rPr lang="en-US" altLang="ja-JP" sz="800" dirty="0">
                <a:latin typeface="Courier New" pitchFamily="49" charset="0"/>
                <a:cs typeface="Courier New" pitchFamily="49" charset="0"/>
              </a:rPr>
              <a:t>p1.init("Shuichi", "Kurabayashi", "kurabaya@sfc.keio.ac.jp");</a:t>
            </a:r>
          </a:p>
          <a:p>
            <a:pPr eaLnBrk="1" hangingPunct="1"/>
            <a:endParaRPr lang="en-US" altLang="ja-JP" sz="800" dirty="0">
              <a:latin typeface="Courier New" pitchFamily="49" charset="0"/>
              <a:cs typeface="Courier New" pitchFamily="49" charset="0"/>
            </a:endParaRPr>
          </a:p>
          <a:p>
            <a:pPr eaLnBrk="1" hangingPunct="1"/>
            <a:r>
              <a:rPr lang="en-US" altLang="ja-JP" sz="800" dirty="0" err="1">
                <a:latin typeface="Courier New" pitchFamily="49" charset="0"/>
                <a:cs typeface="Courier New" pitchFamily="49" charset="0"/>
              </a:rPr>
              <a:t>var</a:t>
            </a:r>
            <a:r>
              <a:rPr lang="en-US" altLang="ja-JP" sz="800" dirty="0">
                <a:latin typeface="Courier New" pitchFamily="49" charset="0"/>
                <a:cs typeface="Courier New" pitchFamily="49" charset="0"/>
              </a:rPr>
              <a:t> p2 = </a:t>
            </a:r>
            <a:r>
              <a:rPr lang="en-US" altLang="ja-JP" sz="800" dirty="0" err="1">
                <a:latin typeface="Courier New" pitchFamily="49" charset="0"/>
                <a:cs typeface="Courier New" pitchFamily="49" charset="0"/>
              </a:rPr>
              <a:t>Object.create</a:t>
            </a:r>
            <a:r>
              <a:rPr lang="en-US" altLang="ja-JP" sz="800" dirty="0">
                <a:latin typeface="Courier New" pitchFamily="49" charset="0"/>
                <a:cs typeface="Courier New" pitchFamily="49" charset="0"/>
              </a:rPr>
              <a:t>(Person);</a:t>
            </a:r>
          </a:p>
          <a:p>
            <a:pPr eaLnBrk="1" hangingPunct="1"/>
            <a:r>
              <a:rPr lang="en-US" altLang="ja-JP" sz="800" dirty="0">
                <a:latin typeface="Courier New" pitchFamily="49" charset="0"/>
                <a:cs typeface="Courier New" pitchFamily="49" charset="0"/>
              </a:rPr>
              <a:t>p2.init("John", "Smith", "js@sfc.keio.ac.jp");</a:t>
            </a:r>
          </a:p>
          <a:p>
            <a:pPr eaLnBrk="1" hangingPunct="1"/>
            <a:endParaRPr lang="en-US" altLang="ja-JP" sz="800" dirty="0">
              <a:latin typeface="Courier New" pitchFamily="49" charset="0"/>
              <a:cs typeface="Courier New" pitchFamily="49" charset="0"/>
            </a:endParaRPr>
          </a:p>
          <a:p>
            <a:pPr eaLnBrk="1" hangingPunct="1"/>
            <a:r>
              <a:rPr lang="en-US" altLang="ja-JP" sz="800" dirty="0">
                <a:latin typeface="Courier New" pitchFamily="49" charset="0"/>
                <a:cs typeface="Courier New" pitchFamily="49" charset="0"/>
              </a:rPr>
              <a:t>console.log("Variable: " + (p1.firstName === p2.lastName));</a:t>
            </a:r>
          </a:p>
          <a:p>
            <a:pPr eaLnBrk="1" hangingPunct="1"/>
            <a:r>
              <a:rPr lang="en-US" altLang="ja-JP" sz="800" dirty="0">
                <a:latin typeface="Courier New" pitchFamily="49" charset="0"/>
                <a:cs typeface="Courier New" pitchFamily="49" charset="0"/>
              </a:rPr>
              <a:t>console.log("Function: " + (p1.equals === p2.equals));</a:t>
            </a:r>
            <a:endParaRPr lang="ja-JP" altLang="en-US" sz="800" dirty="0">
              <a:latin typeface="Courier New" pitchFamily="49" charset="0"/>
              <a:cs typeface="Courier New" pitchFamily="49" charset="0"/>
            </a:endParaRPr>
          </a:p>
        </p:txBody>
      </p:sp>
      <p:sp>
        <p:nvSpPr>
          <p:cNvPr id="77830" name="テキスト ボックス 5"/>
          <p:cNvSpPr txBox="1">
            <a:spLocks noChangeArrowheads="1"/>
          </p:cNvSpPr>
          <p:nvPr/>
        </p:nvSpPr>
        <p:spPr bwMode="auto">
          <a:xfrm>
            <a:off x="9696450" y="3678237"/>
            <a:ext cx="1657350" cy="6461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dirty="0"/>
              <a:t>Variable: false</a:t>
            </a:r>
          </a:p>
          <a:p>
            <a:pPr eaLnBrk="1" hangingPunct="1"/>
            <a:r>
              <a:rPr lang="en-US" altLang="ja-JP" dirty="0"/>
              <a:t>Function: true</a:t>
            </a:r>
          </a:p>
        </p:txBody>
      </p:sp>
      <p:sp>
        <p:nvSpPr>
          <p:cNvPr id="77831" name="テキスト ボックス 6"/>
          <p:cNvSpPr txBox="1">
            <a:spLocks noChangeArrowheads="1"/>
          </p:cNvSpPr>
          <p:nvPr/>
        </p:nvSpPr>
        <p:spPr bwMode="auto">
          <a:xfrm>
            <a:off x="9426347" y="2894782"/>
            <a:ext cx="21068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dirty="0"/>
              <a:t>Results Displayed on the Console</a:t>
            </a:r>
            <a:endParaRPr lang="ja-JP" altLang="en-US" dirty="0"/>
          </a:p>
        </p:txBody>
      </p:sp>
      <p:sp>
        <p:nvSpPr>
          <p:cNvPr id="8" name="正方形/長方形 7"/>
          <p:cNvSpPr/>
          <p:nvPr/>
        </p:nvSpPr>
        <p:spPr>
          <a:xfrm>
            <a:off x="4613549" y="2992928"/>
            <a:ext cx="4506787" cy="3785652"/>
          </a:xfrm>
          <a:prstGeom prst="rect">
            <a:avLst/>
          </a:prstGeom>
        </p:spPr>
        <p:style>
          <a:lnRef idx="1">
            <a:schemeClr val="accent4"/>
          </a:lnRef>
          <a:fillRef idx="2">
            <a:schemeClr val="accent4"/>
          </a:fillRef>
          <a:effectRef idx="1">
            <a:schemeClr val="accent4"/>
          </a:effectRef>
          <a:fontRef idx="minor">
            <a:schemeClr val="dk1"/>
          </a:fontRef>
        </p:style>
        <p:txBody>
          <a:bodyPr anchor="ctr"/>
          <a:lstStyle/>
          <a:p>
            <a:r>
              <a:rPr lang="en-US" altLang="ja-JP" dirty="0">
                <a:solidFill>
                  <a:srgbClr val="000000"/>
                </a:solidFill>
              </a:rPr>
              <a:t>The fact that (</a:t>
            </a:r>
            <a:r>
              <a:rPr lang="en-US" altLang="ja-JP" dirty="0">
                <a:solidFill>
                  <a:srgbClr val="000000"/>
                </a:solidFill>
                <a:latin typeface="Courier New" pitchFamily="49" charset="0"/>
                <a:cs typeface="Courier New" pitchFamily="49" charset="0"/>
              </a:rPr>
              <a:t>p1.firstName === p2.lastName</a:t>
            </a:r>
            <a:r>
              <a:rPr lang="en-US" altLang="ja-JP" dirty="0">
                <a:solidFill>
                  <a:srgbClr val="000000"/>
                </a:solidFill>
              </a:rPr>
              <a:t>) is false, that is to say that </a:t>
            </a:r>
            <a:r>
              <a:rPr lang="en-US" altLang="ja-JP" dirty="0">
                <a:solidFill>
                  <a:srgbClr val="000000"/>
                </a:solidFill>
                <a:latin typeface="Courier New" pitchFamily="49" charset="0"/>
                <a:cs typeface="Courier New" pitchFamily="49" charset="0"/>
              </a:rPr>
              <a:t>p1.firstName </a:t>
            </a:r>
            <a:r>
              <a:rPr lang="en-US" altLang="ja-JP" dirty="0">
                <a:solidFill>
                  <a:srgbClr val="000000"/>
                </a:solidFill>
              </a:rPr>
              <a:t>and </a:t>
            </a:r>
            <a:r>
              <a:rPr lang="en-US" altLang="ja-JP" dirty="0">
                <a:solidFill>
                  <a:srgbClr val="000000"/>
                </a:solidFill>
                <a:latin typeface="Courier New" pitchFamily="49" charset="0"/>
                <a:cs typeface="Courier New" pitchFamily="49" charset="0"/>
              </a:rPr>
              <a:t>p2.lastName </a:t>
            </a:r>
            <a:r>
              <a:rPr lang="en-US" altLang="ja-JP" dirty="0">
                <a:solidFill>
                  <a:srgbClr val="000000"/>
                </a:solidFill>
              </a:rPr>
              <a:t>are different, which means that the variables of the objects generated from the prototype keep separate data for each object</a:t>
            </a:r>
            <a:r>
              <a:rPr lang="en-US" altLang="ja-JP" dirty="0" smtClean="0">
                <a:solidFill>
                  <a:srgbClr val="000000"/>
                </a:solidFill>
              </a:rPr>
              <a:t>.</a:t>
            </a:r>
          </a:p>
          <a:p>
            <a:endParaRPr lang="en-US" altLang="ja-JP" dirty="0">
              <a:solidFill>
                <a:srgbClr val="000000"/>
              </a:solidFill>
            </a:endParaRPr>
          </a:p>
          <a:p>
            <a:r>
              <a:rPr lang="en-US" altLang="ja-JP" dirty="0">
                <a:solidFill>
                  <a:srgbClr val="000000"/>
                </a:solidFill>
              </a:rPr>
              <a:t>On the contrary, for functions, </a:t>
            </a:r>
            <a:r>
              <a:rPr lang="en-US" altLang="ja-JP" dirty="0">
                <a:solidFill>
                  <a:srgbClr val="000000"/>
                </a:solidFill>
                <a:latin typeface="Courier New" pitchFamily="49" charset="0"/>
                <a:cs typeface="Courier New" pitchFamily="49" charset="0"/>
              </a:rPr>
              <a:t>(p1. equals === p2.equals</a:t>
            </a:r>
            <a:r>
              <a:rPr lang="en-US" altLang="ja-JP" dirty="0">
                <a:solidFill>
                  <a:srgbClr val="000000"/>
                </a:solidFill>
              </a:rPr>
              <a:t>) is true, that is to say the </a:t>
            </a:r>
            <a:r>
              <a:rPr lang="en-US" altLang="ja-JP" dirty="0">
                <a:solidFill>
                  <a:srgbClr val="000000"/>
                </a:solidFill>
                <a:latin typeface="Courier New" pitchFamily="49" charset="0"/>
                <a:cs typeface="Courier New" pitchFamily="49" charset="0"/>
              </a:rPr>
              <a:t>p1.equals </a:t>
            </a:r>
            <a:r>
              <a:rPr lang="en-US" altLang="ja-JP" dirty="0">
                <a:solidFill>
                  <a:srgbClr val="000000"/>
                </a:solidFill>
              </a:rPr>
              <a:t>function is the same as the </a:t>
            </a:r>
            <a:r>
              <a:rPr lang="en-US" altLang="ja-JP" dirty="0">
                <a:solidFill>
                  <a:srgbClr val="000000"/>
                </a:solidFill>
                <a:latin typeface="Courier New" pitchFamily="49" charset="0"/>
                <a:cs typeface="Courier New" pitchFamily="49" charset="0"/>
              </a:rPr>
              <a:t>p2.equals </a:t>
            </a:r>
            <a:r>
              <a:rPr lang="en-US" altLang="ja-JP" dirty="0">
                <a:solidFill>
                  <a:srgbClr val="000000"/>
                </a:solidFill>
              </a:rPr>
              <a:t>function. This means that the variables of the objects generated from the prototype share a similar function. </a:t>
            </a:r>
            <a:endParaRPr lang="ja-JP" altLang="en-US" dirty="0">
              <a:solidFill>
                <a:srgbClr val="000000"/>
              </a:solidFill>
            </a:endParaRPr>
          </a:p>
        </p:txBody>
      </p:sp>
    </p:spTree>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850" name="グループ化 49"/>
          <p:cNvGrpSpPr>
            <a:grpSpLocks/>
          </p:cNvGrpSpPr>
          <p:nvPr/>
        </p:nvGrpSpPr>
        <p:grpSpPr bwMode="auto">
          <a:xfrm>
            <a:off x="5184454" y="4565774"/>
            <a:ext cx="2130425" cy="1889125"/>
            <a:chOff x="71406" y="2852936"/>
            <a:chExt cx="3143272" cy="2786082"/>
          </a:xfrm>
        </p:grpSpPr>
        <p:sp>
          <p:nvSpPr>
            <p:cNvPr id="51" name="対角する 2 つの角を丸めた四角形 50"/>
            <p:cNvSpPr/>
            <p:nvPr/>
          </p:nvSpPr>
          <p:spPr>
            <a:xfrm>
              <a:off x="71406" y="2852936"/>
              <a:ext cx="3143272" cy="2786082"/>
            </a:xfrm>
            <a:prstGeom prst="round2Diag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a:lstStyle/>
            <a:p>
              <a:r>
                <a:rPr lang="en-US" altLang="ja-JP" sz="1400">
                  <a:solidFill>
                    <a:srgbClr val="000000"/>
                  </a:solidFill>
                </a:rPr>
                <a:t>p1</a:t>
              </a:r>
              <a:endParaRPr lang="ja-JP" altLang="en-US" sz="1400">
                <a:solidFill>
                  <a:srgbClr val="000000"/>
                </a:solidFill>
              </a:endParaRPr>
            </a:p>
          </p:txBody>
        </p:sp>
        <p:sp>
          <p:nvSpPr>
            <p:cNvPr id="52" name="円/楕円 51"/>
            <p:cNvSpPr/>
            <p:nvPr/>
          </p:nvSpPr>
          <p:spPr>
            <a:xfrm>
              <a:off x="286891" y="3527215"/>
              <a:ext cx="1058688" cy="355869"/>
            </a:xfrm>
            <a:prstGeom prst="ellipse">
              <a:avLst/>
            </a:prstGeom>
            <a:solidFill>
              <a:schemeClr val="bg1"/>
            </a:solidFill>
            <a:ln w="28575">
              <a:solidFill>
                <a:schemeClr val="tx1"/>
              </a:solidFill>
              <a:prstDash val="sysDash"/>
            </a:ln>
          </p:spPr>
          <p:style>
            <a:lnRef idx="1">
              <a:schemeClr val="accent5"/>
            </a:lnRef>
            <a:fillRef idx="2">
              <a:schemeClr val="accent5"/>
            </a:fillRef>
            <a:effectRef idx="1">
              <a:schemeClr val="accent5"/>
            </a:effectRef>
            <a:fontRef idx="minor">
              <a:schemeClr val="dk1"/>
            </a:fontRef>
          </p:style>
          <p:txBody>
            <a:bodyPr wrap="none" anchor="ctr"/>
            <a:lstStyle/>
            <a:p>
              <a:pPr algn="ctr"/>
              <a:r>
                <a:rPr lang="en-US" altLang="ja-JP" sz="1100">
                  <a:solidFill>
                    <a:srgbClr val="000000"/>
                  </a:solidFill>
                </a:rPr>
                <a:t>firstName</a:t>
              </a:r>
              <a:endParaRPr lang="ja-JP" altLang="en-US" sz="1100">
                <a:solidFill>
                  <a:srgbClr val="000000"/>
                </a:solidFill>
              </a:endParaRPr>
            </a:p>
          </p:txBody>
        </p:sp>
      </p:grpSp>
      <p:grpSp>
        <p:nvGrpSpPr>
          <p:cNvPr id="78851" name="グループ化 41"/>
          <p:cNvGrpSpPr>
            <a:grpSpLocks/>
          </p:cNvGrpSpPr>
          <p:nvPr/>
        </p:nvGrpSpPr>
        <p:grpSpPr bwMode="auto">
          <a:xfrm>
            <a:off x="5032054" y="4413374"/>
            <a:ext cx="2130425" cy="1889125"/>
            <a:chOff x="71406" y="2852936"/>
            <a:chExt cx="3143272" cy="2786082"/>
          </a:xfrm>
        </p:grpSpPr>
        <p:sp>
          <p:nvSpPr>
            <p:cNvPr id="48" name="対角する 2 つの角を丸めた四角形 47"/>
            <p:cNvSpPr/>
            <p:nvPr/>
          </p:nvSpPr>
          <p:spPr>
            <a:xfrm>
              <a:off x="71406" y="2852936"/>
              <a:ext cx="3143272" cy="2786082"/>
            </a:xfrm>
            <a:prstGeom prst="round2Diag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a:lstStyle/>
            <a:p>
              <a:r>
                <a:rPr lang="en-US" altLang="ja-JP" sz="1400">
                  <a:solidFill>
                    <a:srgbClr val="000000"/>
                  </a:solidFill>
                </a:rPr>
                <a:t>p1</a:t>
              </a:r>
              <a:endParaRPr lang="ja-JP" altLang="en-US" sz="1400">
                <a:solidFill>
                  <a:srgbClr val="000000"/>
                </a:solidFill>
              </a:endParaRPr>
            </a:p>
          </p:txBody>
        </p:sp>
        <p:sp>
          <p:nvSpPr>
            <p:cNvPr id="49" name="円/楕円 48"/>
            <p:cNvSpPr/>
            <p:nvPr/>
          </p:nvSpPr>
          <p:spPr>
            <a:xfrm>
              <a:off x="286891" y="3527215"/>
              <a:ext cx="1058688" cy="355869"/>
            </a:xfrm>
            <a:prstGeom prst="ellipse">
              <a:avLst/>
            </a:prstGeom>
            <a:solidFill>
              <a:schemeClr val="bg1"/>
            </a:solidFill>
            <a:ln w="28575">
              <a:solidFill>
                <a:schemeClr val="tx1"/>
              </a:solidFill>
              <a:prstDash val="sysDash"/>
            </a:ln>
          </p:spPr>
          <p:style>
            <a:lnRef idx="1">
              <a:schemeClr val="accent5"/>
            </a:lnRef>
            <a:fillRef idx="2">
              <a:schemeClr val="accent5"/>
            </a:fillRef>
            <a:effectRef idx="1">
              <a:schemeClr val="accent5"/>
            </a:effectRef>
            <a:fontRef idx="minor">
              <a:schemeClr val="dk1"/>
            </a:fontRef>
          </p:style>
          <p:txBody>
            <a:bodyPr wrap="none" anchor="ctr"/>
            <a:lstStyle/>
            <a:p>
              <a:pPr algn="ctr"/>
              <a:r>
                <a:rPr lang="en-US" altLang="ja-JP" sz="1100">
                  <a:solidFill>
                    <a:srgbClr val="000000"/>
                  </a:solidFill>
                </a:rPr>
                <a:t>firstName</a:t>
              </a:r>
              <a:endParaRPr lang="ja-JP" altLang="en-US" sz="1100">
                <a:solidFill>
                  <a:srgbClr val="000000"/>
                </a:solidFill>
              </a:endParaRPr>
            </a:p>
          </p:txBody>
        </p:sp>
      </p:grpSp>
      <p:grpSp>
        <p:nvGrpSpPr>
          <p:cNvPr id="78852" name="グループ化 38"/>
          <p:cNvGrpSpPr>
            <a:grpSpLocks/>
          </p:cNvGrpSpPr>
          <p:nvPr/>
        </p:nvGrpSpPr>
        <p:grpSpPr bwMode="auto">
          <a:xfrm>
            <a:off x="4879654" y="4260974"/>
            <a:ext cx="2130425" cy="1889125"/>
            <a:chOff x="71406" y="2852936"/>
            <a:chExt cx="3143272" cy="2786082"/>
          </a:xfrm>
        </p:grpSpPr>
        <p:sp>
          <p:nvSpPr>
            <p:cNvPr id="40" name="対角する 2 つの角を丸めた四角形 39"/>
            <p:cNvSpPr/>
            <p:nvPr/>
          </p:nvSpPr>
          <p:spPr>
            <a:xfrm>
              <a:off x="71406" y="2852936"/>
              <a:ext cx="3143272" cy="2786082"/>
            </a:xfrm>
            <a:prstGeom prst="round2Diag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a:lstStyle/>
            <a:p>
              <a:r>
                <a:rPr lang="en-US" altLang="ja-JP" sz="1400">
                  <a:solidFill>
                    <a:srgbClr val="000000"/>
                  </a:solidFill>
                </a:rPr>
                <a:t>p1</a:t>
              </a:r>
              <a:endParaRPr lang="ja-JP" altLang="en-US" sz="1400">
                <a:solidFill>
                  <a:srgbClr val="000000"/>
                </a:solidFill>
              </a:endParaRPr>
            </a:p>
          </p:txBody>
        </p:sp>
        <p:sp>
          <p:nvSpPr>
            <p:cNvPr id="41" name="円/楕円 40"/>
            <p:cNvSpPr/>
            <p:nvPr/>
          </p:nvSpPr>
          <p:spPr>
            <a:xfrm>
              <a:off x="286891" y="3527215"/>
              <a:ext cx="1058688" cy="355869"/>
            </a:xfrm>
            <a:prstGeom prst="ellipse">
              <a:avLst/>
            </a:prstGeom>
            <a:solidFill>
              <a:schemeClr val="bg1"/>
            </a:solidFill>
            <a:ln w="28575">
              <a:solidFill>
                <a:schemeClr val="tx1"/>
              </a:solidFill>
              <a:prstDash val="sysDash"/>
            </a:ln>
          </p:spPr>
          <p:style>
            <a:lnRef idx="1">
              <a:schemeClr val="accent5"/>
            </a:lnRef>
            <a:fillRef idx="2">
              <a:schemeClr val="accent5"/>
            </a:fillRef>
            <a:effectRef idx="1">
              <a:schemeClr val="accent5"/>
            </a:effectRef>
            <a:fontRef idx="minor">
              <a:schemeClr val="dk1"/>
            </a:fontRef>
          </p:style>
          <p:txBody>
            <a:bodyPr wrap="none" anchor="ctr"/>
            <a:lstStyle/>
            <a:p>
              <a:pPr algn="ctr"/>
              <a:r>
                <a:rPr lang="en-US" altLang="ja-JP" sz="1100">
                  <a:solidFill>
                    <a:srgbClr val="000000"/>
                  </a:solidFill>
                </a:rPr>
                <a:t>firstName</a:t>
              </a:r>
              <a:endParaRPr lang="ja-JP" altLang="en-US" sz="1100">
                <a:solidFill>
                  <a:srgbClr val="000000"/>
                </a:solidFill>
              </a:endParaRPr>
            </a:p>
          </p:txBody>
        </p:sp>
      </p:grpSp>
      <p:sp>
        <p:nvSpPr>
          <p:cNvPr id="78853" name="タイトル 1"/>
          <p:cNvSpPr>
            <a:spLocks noGrp="1"/>
          </p:cNvSpPr>
          <p:nvPr>
            <p:ph type="title"/>
          </p:nvPr>
        </p:nvSpPr>
        <p:spPr/>
        <p:txBody>
          <a:bodyPr/>
          <a:lstStyle/>
          <a:p>
            <a:r>
              <a:rPr lang="en-US" altLang="ja-JP" dirty="0" smtClean="0"/>
              <a:t>Example of Prototype Use</a:t>
            </a:r>
            <a:endParaRPr lang="ja-JP" altLang="en-US" dirty="0" smtClean="0"/>
          </a:p>
        </p:txBody>
      </p:sp>
      <p:sp>
        <p:nvSpPr>
          <p:cNvPr id="4" name="コンテンツ プレースホルダー 3"/>
          <p:cNvSpPr>
            <a:spLocks noGrp="1"/>
          </p:cNvSpPr>
          <p:nvPr>
            <p:ph idx="1"/>
          </p:nvPr>
        </p:nvSpPr>
        <p:spPr>
          <a:xfrm>
            <a:off x="838200" y="1825625"/>
            <a:ext cx="10515600" cy="1675480"/>
          </a:xfrm>
        </p:spPr>
        <p:txBody>
          <a:bodyPr>
            <a:normAutofit fontScale="92500" lnSpcReduction="20000"/>
          </a:bodyPr>
          <a:lstStyle/>
          <a:p>
            <a:r>
              <a:rPr lang="en-US" altLang="ja-JP" dirty="0" smtClean="0"/>
              <a:t>Using the Person object as a prototype, consider a case where a large number of objects, object p1–p100, with the same features as Person, are generated. </a:t>
            </a:r>
          </a:p>
          <a:p>
            <a:r>
              <a:rPr lang="en-US" altLang="ja-JP" dirty="0" smtClean="0"/>
              <a:t>In each object only different data is stored in each of the 100 objects, and the method shares the prototype amongst all objects. </a:t>
            </a:r>
          </a:p>
        </p:txBody>
      </p:sp>
      <p:sp>
        <p:nvSpPr>
          <p:cNvPr id="78854"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116180A6-6A92-4F7E-B3C8-DA87097042FD}" type="slidenum">
              <a:rPr lang="ja-JP" altLang="en-US" smtClean="0"/>
              <a:pPr/>
              <a:t>111</a:t>
            </a:fld>
            <a:endParaRPr lang="ja-JP" altLang="en-US"/>
          </a:p>
        </p:txBody>
      </p:sp>
      <p:sp>
        <p:nvSpPr>
          <p:cNvPr id="5" name="対角する 2 つの角を丸めた四角形 4"/>
          <p:cNvSpPr/>
          <p:nvPr/>
        </p:nvSpPr>
        <p:spPr>
          <a:xfrm>
            <a:off x="8069263" y="3667794"/>
            <a:ext cx="2130425" cy="1889125"/>
          </a:xfrm>
          <a:prstGeom prst="round2Diag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a:lstStyle/>
          <a:p>
            <a:r>
              <a:rPr lang="en-US" altLang="ja-JP" sz="1400">
                <a:solidFill>
                  <a:srgbClr val="000000"/>
                </a:solidFill>
              </a:rPr>
              <a:t>Person</a:t>
            </a:r>
            <a:endParaRPr lang="ja-JP" altLang="en-US" sz="1400">
              <a:solidFill>
                <a:srgbClr val="000000"/>
              </a:solidFill>
            </a:endParaRPr>
          </a:p>
        </p:txBody>
      </p:sp>
      <p:sp>
        <p:nvSpPr>
          <p:cNvPr id="6" name="対角する 2 つの角を切り取った四角形 5"/>
          <p:cNvSpPr/>
          <p:nvPr/>
        </p:nvSpPr>
        <p:spPr>
          <a:xfrm>
            <a:off x="8312151" y="4394869"/>
            <a:ext cx="1500187" cy="484187"/>
          </a:xfrm>
          <a:prstGeom prst="snip2DiagRect">
            <a:avLst/>
          </a:prstGeom>
        </p:spPr>
        <p:style>
          <a:lnRef idx="2">
            <a:schemeClr val="accent1">
              <a:shade val="50000"/>
            </a:schemeClr>
          </a:lnRef>
          <a:fillRef idx="1002">
            <a:schemeClr val="lt1"/>
          </a:fillRef>
          <a:effectRef idx="0">
            <a:schemeClr val="accent1"/>
          </a:effectRef>
          <a:fontRef idx="minor">
            <a:schemeClr val="lt1"/>
          </a:fontRef>
        </p:style>
        <p:txBody>
          <a:bodyPr/>
          <a:lstStyle/>
          <a:p>
            <a:r>
              <a:rPr lang="en-US" altLang="ja-JP" sz="1400">
                <a:solidFill>
                  <a:schemeClr val="tx1"/>
                </a:solidFill>
              </a:rPr>
              <a:t>init()</a:t>
            </a:r>
            <a:endParaRPr lang="ja-JP" altLang="en-US" sz="1400">
              <a:solidFill>
                <a:schemeClr val="tx1"/>
              </a:solidFill>
            </a:endParaRPr>
          </a:p>
        </p:txBody>
      </p:sp>
      <p:sp>
        <p:nvSpPr>
          <p:cNvPr id="7" name="円/楕円 6"/>
          <p:cNvSpPr/>
          <p:nvPr/>
        </p:nvSpPr>
        <p:spPr>
          <a:xfrm>
            <a:off x="8213726" y="4080543"/>
            <a:ext cx="942975" cy="241300"/>
          </a:xfrm>
          <a:prstGeom prst="ellipse">
            <a:avLst/>
          </a:prstGeom>
          <a:solidFill>
            <a:schemeClr val="bg1"/>
          </a:solidFill>
          <a:ln w="28575">
            <a:prstDash val="sysDash"/>
          </a:ln>
        </p:spPr>
        <p:style>
          <a:lnRef idx="1">
            <a:schemeClr val="accent5"/>
          </a:lnRef>
          <a:fillRef idx="2">
            <a:schemeClr val="accent5"/>
          </a:fillRef>
          <a:effectRef idx="1">
            <a:schemeClr val="accent5"/>
          </a:effectRef>
          <a:fontRef idx="minor">
            <a:schemeClr val="dk1"/>
          </a:fontRef>
        </p:style>
        <p:txBody>
          <a:bodyPr anchor="ctr"/>
          <a:lstStyle/>
          <a:p>
            <a:pPr algn="ctr"/>
            <a:r>
              <a:rPr lang="en-US" altLang="ja-JP" sz="800">
                <a:solidFill>
                  <a:srgbClr val="000000"/>
                </a:solidFill>
              </a:rPr>
              <a:t>firstName</a:t>
            </a:r>
            <a:endParaRPr lang="ja-JP" altLang="en-US" sz="800">
              <a:solidFill>
                <a:srgbClr val="000000"/>
              </a:solidFill>
            </a:endParaRPr>
          </a:p>
        </p:txBody>
      </p:sp>
      <p:sp>
        <p:nvSpPr>
          <p:cNvPr id="9" name="円/楕円 8"/>
          <p:cNvSpPr/>
          <p:nvPr/>
        </p:nvSpPr>
        <p:spPr>
          <a:xfrm>
            <a:off x="9253538" y="4080543"/>
            <a:ext cx="822325" cy="241300"/>
          </a:xfrm>
          <a:prstGeom prst="ellipse">
            <a:avLst/>
          </a:prstGeom>
          <a:solidFill>
            <a:schemeClr val="bg1"/>
          </a:solidFill>
          <a:ln w="28575">
            <a:prstDash val="sysDash"/>
          </a:ln>
        </p:spPr>
        <p:style>
          <a:lnRef idx="1">
            <a:schemeClr val="accent5"/>
          </a:lnRef>
          <a:fillRef idx="2">
            <a:schemeClr val="accent5"/>
          </a:fillRef>
          <a:effectRef idx="1">
            <a:schemeClr val="accent5"/>
          </a:effectRef>
          <a:fontRef idx="minor">
            <a:schemeClr val="dk1"/>
          </a:fontRef>
        </p:style>
        <p:txBody>
          <a:bodyPr anchor="ctr"/>
          <a:lstStyle/>
          <a:p>
            <a:pPr algn="ctr"/>
            <a:r>
              <a:rPr lang="en-US" altLang="ja-JP" sz="800">
                <a:solidFill>
                  <a:srgbClr val="000000"/>
                </a:solidFill>
              </a:rPr>
              <a:t>lastName</a:t>
            </a:r>
            <a:endParaRPr lang="ja-JP" altLang="en-US" sz="800">
              <a:solidFill>
                <a:srgbClr val="000000"/>
              </a:solidFill>
            </a:endParaRPr>
          </a:p>
        </p:txBody>
      </p:sp>
      <p:sp>
        <p:nvSpPr>
          <p:cNvPr id="10" name="対角する 2 つの角を切り取った四角形 9"/>
          <p:cNvSpPr/>
          <p:nvPr/>
        </p:nvSpPr>
        <p:spPr>
          <a:xfrm>
            <a:off x="8312151" y="4975894"/>
            <a:ext cx="1500187" cy="484187"/>
          </a:xfrm>
          <a:prstGeom prst="snip2DiagRect">
            <a:avLst/>
          </a:prstGeom>
        </p:spPr>
        <p:style>
          <a:lnRef idx="2">
            <a:schemeClr val="accent1">
              <a:shade val="50000"/>
            </a:schemeClr>
          </a:lnRef>
          <a:fillRef idx="1002">
            <a:schemeClr val="lt1"/>
          </a:fillRef>
          <a:effectRef idx="0">
            <a:schemeClr val="accent1"/>
          </a:effectRef>
          <a:fontRef idx="minor">
            <a:schemeClr val="lt1"/>
          </a:fontRef>
        </p:style>
        <p:txBody>
          <a:bodyPr/>
          <a:lstStyle/>
          <a:p>
            <a:r>
              <a:rPr lang="en-US" altLang="ja-JP" sz="1400">
                <a:solidFill>
                  <a:schemeClr val="tx1"/>
                </a:solidFill>
              </a:rPr>
              <a:t>compareTo()</a:t>
            </a:r>
            <a:endParaRPr lang="ja-JP" altLang="en-US" sz="1400">
              <a:solidFill>
                <a:schemeClr val="tx1"/>
              </a:solidFill>
            </a:endParaRPr>
          </a:p>
        </p:txBody>
      </p:sp>
      <p:grpSp>
        <p:nvGrpSpPr>
          <p:cNvPr id="78861" name="グループ化 12"/>
          <p:cNvGrpSpPr>
            <a:grpSpLocks/>
          </p:cNvGrpSpPr>
          <p:nvPr/>
        </p:nvGrpSpPr>
        <p:grpSpPr bwMode="auto">
          <a:xfrm>
            <a:off x="4727254" y="4108574"/>
            <a:ext cx="2130425" cy="1889125"/>
            <a:chOff x="71406" y="2852936"/>
            <a:chExt cx="3143272" cy="2786082"/>
          </a:xfrm>
        </p:grpSpPr>
        <p:sp>
          <p:nvSpPr>
            <p:cNvPr id="14" name="対角する 2 つの角を丸めた四角形 13"/>
            <p:cNvSpPr/>
            <p:nvPr/>
          </p:nvSpPr>
          <p:spPr>
            <a:xfrm>
              <a:off x="71406" y="2852936"/>
              <a:ext cx="3143272" cy="2786082"/>
            </a:xfrm>
            <a:prstGeom prst="round2Diag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a:lstStyle/>
            <a:p>
              <a:r>
                <a:rPr lang="en-US" altLang="ja-JP" sz="1400">
                  <a:solidFill>
                    <a:srgbClr val="000000"/>
                  </a:solidFill>
                </a:rPr>
                <a:t>p1</a:t>
              </a:r>
              <a:endParaRPr lang="ja-JP" altLang="en-US" sz="1400">
                <a:solidFill>
                  <a:srgbClr val="000000"/>
                </a:solidFill>
              </a:endParaRPr>
            </a:p>
          </p:txBody>
        </p:sp>
        <p:sp>
          <p:nvSpPr>
            <p:cNvPr id="16" name="円/楕円 15"/>
            <p:cNvSpPr/>
            <p:nvPr/>
          </p:nvSpPr>
          <p:spPr>
            <a:xfrm>
              <a:off x="286891" y="3527215"/>
              <a:ext cx="1058688" cy="355869"/>
            </a:xfrm>
            <a:prstGeom prst="ellipse">
              <a:avLst/>
            </a:prstGeom>
            <a:solidFill>
              <a:schemeClr val="bg1"/>
            </a:solidFill>
            <a:ln w="28575">
              <a:solidFill>
                <a:schemeClr val="tx1"/>
              </a:solidFill>
              <a:prstDash val="sysDash"/>
            </a:ln>
          </p:spPr>
          <p:style>
            <a:lnRef idx="1">
              <a:schemeClr val="accent5"/>
            </a:lnRef>
            <a:fillRef idx="2">
              <a:schemeClr val="accent5"/>
            </a:fillRef>
            <a:effectRef idx="1">
              <a:schemeClr val="accent5"/>
            </a:effectRef>
            <a:fontRef idx="minor">
              <a:schemeClr val="dk1"/>
            </a:fontRef>
          </p:style>
          <p:txBody>
            <a:bodyPr wrap="none" anchor="ctr"/>
            <a:lstStyle/>
            <a:p>
              <a:pPr algn="ctr"/>
              <a:r>
                <a:rPr lang="en-US" altLang="ja-JP" sz="1100">
                  <a:solidFill>
                    <a:srgbClr val="000000"/>
                  </a:solidFill>
                </a:rPr>
                <a:t>firstName</a:t>
              </a:r>
              <a:endParaRPr lang="ja-JP" altLang="en-US" sz="1100">
                <a:solidFill>
                  <a:srgbClr val="000000"/>
                </a:solidFill>
              </a:endParaRPr>
            </a:p>
          </p:txBody>
        </p:sp>
      </p:grpSp>
      <p:sp>
        <p:nvSpPr>
          <p:cNvPr id="22" name="対角する 2 つの角を切り取った四角形 21"/>
          <p:cNvSpPr/>
          <p:nvPr/>
        </p:nvSpPr>
        <p:spPr>
          <a:xfrm>
            <a:off x="5098729" y="4894386"/>
            <a:ext cx="1500187" cy="485775"/>
          </a:xfrm>
          <a:prstGeom prst="snip2DiagRect">
            <a:avLst/>
          </a:prstGeom>
          <a:noFill/>
          <a:ln>
            <a:solidFill>
              <a:schemeClr val="tx1"/>
            </a:solidFill>
            <a:prstDash val="sysDot"/>
          </a:ln>
        </p:spPr>
        <p:style>
          <a:lnRef idx="2">
            <a:schemeClr val="accent1">
              <a:shade val="50000"/>
            </a:schemeClr>
          </a:lnRef>
          <a:fillRef idx="1002">
            <a:schemeClr val="lt1"/>
          </a:fillRef>
          <a:effectRef idx="0">
            <a:schemeClr val="accent1"/>
          </a:effectRef>
          <a:fontRef idx="minor">
            <a:schemeClr val="lt1"/>
          </a:fontRef>
        </p:style>
        <p:txBody>
          <a:bodyPr/>
          <a:lstStyle/>
          <a:p>
            <a:r>
              <a:rPr lang="en-US" altLang="ja-JP" sz="1400">
                <a:solidFill>
                  <a:schemeClr val="tx1"/>
                </a:solidFill>
              </a:rPr>
              <a:t>init()</a:t>
            </a:r>
            <a:endParaRPr lang="ja-JP" altLang="en-US" sz="1400">
              <a:solidFill>
                <a:schemeClr val="tx1"/>
              </a:solidFill>
            </a:endParaRPr>
          </a:p>
        </p:txBody>
      </p:sp>
      <p:cxnSp>
        <p:nvCxnSpPr>
          <p:cNvPr id="25" name="直線矢印コネクタ 24"/>
          <p:cNvCxnSpPr>
            <a:stCxn id="22" idx="0"/>
            <a:endCxn id="6" idx="2"/>
          </p:cNvCxnSpPr>
          <p:nvPr/>
        </p:nvCxnSpPr>
        <p:spPr>
          <a:xfrm flipV="1">
            <a:off x="6598916" y="4636963"/>
            <a:ext cx="1713235" cy="50031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8864" name="正方形/長方形 29"/>
          <p:cNvSpPr>
            <a:spLocks noChangeArrowheads="1"/>
          </p:cNvSpPr>
          <p:nvPr/>
        </p:nvSpPr>
        <p:spPr bwMode="auto">
          <a:xfrm>
            <a:off x="1847529" y="4500685"/>
            <a:ext cx="14382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ja-JP"/>
              <a:t>p1. firstName</a:t>
            </a:r>
            <a:endParaRPr lang="ja-JP" altLang="en-US"/>
          </a:p>
        </p:txBody>
      </p:sp>
      <p:cxnSp>
        <p:nvCxnSpPr>
          <p:cNvPr id="32" name="直線矢印コネクタ 31"/>
          <p:cNvCxnSpPr>
            <a:stCxn id="78864" idx="3"/>
            <a:endCxn id="16" idx="2"/>
          </p:cNvCxnSpPr>
          <p:nvPr/>
        </p:nvCxnSpPr>
        <p:spPr>
          <a:xfrm>
            <a:off x="3285803" y="4684835"/>
            <a:ext cx="1585912"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8866" name="正方形/長方形 34"/>
          <p:cNvSpPr>
            <a:spLocks noChangeArrowheads="1"/>
          </p:cNvSpPr>
          <p:nvPr/>
        </p:nvSpPr>
        <p:spPr bwMode="auto">
          <a:xfrm>
            <a:off x="1847529" y="4954710"/>
            <a:ext cx="911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ja-JP"/>
              <a:t>p1.init()</a:t>
            </a:r>
            <a:endParaRPr lang="ja-JP" altLang="en-US"/>
          </a:p>
        </p:txBody>
      </p:sp>
      <p:cxnSp>
        <p:nvCxnSpPr>
          <p:cNvPr id="36" name="直線矢印コネクタ 35"/>
          <p:cNvCxnSpPr>
            <a:stCxn id="78866" idx="3"/>
            <a:endCxn id="22" idx="2"/>
          </p:cNvCxnSpPr>
          <p:nvPr/>
        </p:nvCxnSpPr>
        <p:spPr>
          <a:xfrm flipV="1">
            <a:off x="2758754" y="5137274"/>
            <a:ext cx="2339975" cy="158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8868" name="正方形/長方形 36"/>
          <p:cNvSpPr>
            <a:spLocks noChangeArrowheads="1"/>
          </p:cNvSpPr>
          <p:nvPr/>
        </p:nvSpPr>
        <p:spPr bwMode="auto">
          <a:xfrm>
            <a:off x="1847528" y="5537324"/>
            <a:ext cx="1663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ja-JP"/>
              <a:t>p1.compareTo()</a:t>
            </a:r>
            <a:endParaRPr lang="ja-JP" altLang="en-US"/>
          </a:p>
        </p:txBody>
      </p:sp>
      <p:cxnSp>
        <p:nvCxnSpPr>
          <p:cNvPr id="38" name="直線矢印コネクタ 37"/>
          <p:cNvCxnSpPr>
            <a:stCxn id="78868" idx="3"/>
          </p:cNvCxnSpPr>
          <p:nvPr/>
        </p:nvCxnSpPr>
        <p:spPr>
          <a:xfrm flipV="1">
            <a:off x="3511228" y="5718299"/>
            <a:ext cx="1587500" cy="317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3" name="四角形吹き出し 42"/>
          <p:cNvSpPr/>
          <p:nvPr/>
        </p:nvSpPr>
        <p:spPr>
          <a:xfrm>
            <a:off x="7412671" y="5635861"/>
            <a:ext cx="3011487" cy="722312"/>
          </a:xfrm>
          <a:prstGeom prst="wedgeRectCallout">
            <a:avLst>
              <a:gd name="adj1" fmla="val -80071"/>
              <a:gd name="adj2" fmla="val -16239"/>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anchor="ctr"/>
          <a:lstStyle/>
          <a:p>
            <a:r>
              <a:rPr lang="en-US" altLang="ja-JP" sz="1200" dirty="0">
                <a:solidFill>
                  <a:schemeClr val="tx1"/>
                </a:solidFill>
              </a:rPr>
              <a:t>Method calls to p1 are automatically assigned to the prototype object Person.  Here, </a:t>
            </a:r>
            <a:r>
              <a:rPr lang="en-US" altLang="ja-JP" sz="1200" dirty="0" err="1">
                <a:solidFill>
                  <a:schemeClr val="tx1"/>
                </a:solidFill>
              </a:rPr>
              <a:t>init</a:t>
            </a:r>
            <a:r>
              <a:rPr lang="en-US" altLang="ja-JP" sz="1200" dirty="0">
                <a:solidFill>
                  <a:schemeClr val="tx1"/>
                </a:solidFill>
              </a:rPr>
              <a:t>() and </a:t>
            </a:r>
            <a:r>
              <a:rPr lang="en-US" altLang="ja-JP" sz="1200" dirty="0" err="1">
                <a:solidFill>
                  <a:schemeClr val="tx1"/>
                </a:solidFill>
              </a:rPr>
              <a:t>compareTo</a:t>
            </a:r>
            <a:r>
              <a:rPr lang="en-US" altLang="ja-JP" sz="1200" dirty="0">
                <a:solidFill>
                  <a:schemeClr val="tx1"/>
                </a:solidFill>
              </a:rPr>
              <a:t>() are not maintained inside of p1 but to Person. </a:t>
            </a:r>
          </a:p>
        </p:txBody>
      </p:sp>
      <p:sp>
        <p:nvSpPr>
          <p:cNvPr id="44" name="四角形吹き出し 43"/>
          <p:cNvSpPr/>
          <p:nvPr/>
        </p:nvSpPr>
        <p:spPr>
          <a:xfrm>
            <a:off x="4511354" y="3645024"/>
            <a:ext cx="3011487" cy="363537"/>
          </a:xfrm>
          <a:prstGeom prst="wedgeRectCallout">
            <a:avLst>
              <a:gd name="adj1" fmla="val -18556"/>
              <a:gd name="adj2" fmla="val 219454"/>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anchor="ctr"/>
          <a:lstStyle/>
          <a:p>
            <a:pPr fontAlgn="auto">
              <a:spcBef>
                <a:spcPts val="0"/>
              </a:spcBef>
              <a:spcAft>
                <a:spcPts val="0"/>
              </a:spcAft>
              <a:defRPr/>
            </a:pPr>
            <a:r>
              <a:rPr lang="en-US" altLang="ja-JP" sz="1200" dirty="0"/>
              <a:t>p1 can define attribute </a:t>
            </a:r>
            <a:r>
              <a:rPr lang="en-US" altLang="ja-JP" sz="1200" dirty="0" err="1"/>
              <a:t>firstName</a:t>
            </a:r>
            <a:r>
              <a:rPr lang="en-US" altLang="ja-JP" sz="1200" dirty="0"/>
              <a:t> as distinct data. </a:t>
            </a:r>
          </a:p>
        </p:txBody>
      </p:sp>
      <p:sp>
        <p:nvSpPr>
          <p:cNvPr id="26" name="対角する 2 つの角を切り取った四角形 25"/>
          <p:cNvSpPr/>
          <p:nvPr/>
        </p:nvSpPr>
        <p:spPr>
          <a:xfrm>
            <a:off x="5098729" y="5476999"/>
            <a:ext cx="1500187" cy="484187"/>
          </a:xfrm>
          <a:prstGeom prst="snip2DiagRect">
            <a:avLst/>
          </a:prstGeom>
          <a:noFill/>
          <a:ln>
            <a:solidFill>
              <a:schemeClr val="tx1"/>
            </a:solidFill>
            <a:prstDash val="sysDot"/>
          </a:ln>
        </p:spPr>
        <p:style>
          <a:lnRef idx="2">
            <a:schemeClr val="accent1">
              <a:shade val="50000"/>
            </a:schemeClr>
          </a:lnRef>
          <a:fillRef idx="1002">
            <a:schemeClr val="lt1"/>
          </a:fillRef>
          <a:effectRef idx="0">
            <a:schemeClr val="accent1"/>
          </a:effectRef>
          <a:fontRef idx="minor">
            <a:schemeClr val="lt1"/>
          </a:fontRef>
        </p:style>
        <p:txBody>
          <a:bodyPr/>
          <a:lstStyle/>
          <a:p>
            <a:r>
              <a:rPr lang="en-US" altLang="ja-JP" sz="1400">
                <a:solidFill>
                  <a:schemeClr val="tx1"/>
                </a:solidFill>
              </a:rPr>
              <a:t>compareTo()</a:t>
            </a:r>
            <a:endParaRPr lang="ja-JP" altLang="en-US" sz="1400">
              <a:solidFill>
                <a:schemeClr val="tx1"/>
              </a:solidFill>
            </a:endParaRPr>
          </a:p>
        </p:txBody>
      </p:sp>
      <p:sp>
        <p:nvSpPr>
          <p:cNvPr id="15" name="正方形/長方形 14"/>
          <p:cNvSpPr/>
          <p:nvPr/>
        </p:nvSpPr>
        <p:spPr>
          <a:xfrm>
            <a:off x="5879778" y="4529261"/>
            <a:ext cx="857250" cy="314325"/>
          </a:xfrm>
          <a:prstGeom prst="rect">
            <a:avLst/>
          </a:prstGeom>
          <a:ln w="12700"/>
        </p:spPr>
        <p:style>
          <a:lnRef idx="2">
            <a:schemeClr val="dk1"/>
          </a:lnRef>
          <a:fillRef idx="1">
            <a:schemeClr val="lt1"/>
          </a:fillRef>
          <a:effectRef idx="0">
            <a:schemeClr val="dk1"/>
          </a:effectRef>
          <a:fontRef idx="minor">
            <a:schemeClr val="dk1"/>
          </a:fontRef>
        </p:style>
        <p:txBody>
          <a:bodyPr anchor="ctr"/>
          <a:lstStyle/>
          <a:p>
            <a:pPr algn="ctr"/>
            <a:r>
              <a:rPr lang="en-US" altLang="ja-JP" sz="1200">
                <a:solidFill>
                  <a:srgbClr val="000000"/>
                </a:solidFill>
              </a:rPr>
              <a:t>"Shuichi"</a:t>
            </a:r>
            <a:endParaRPr lang="ja-JP" altLang="en-US" sz="1200">
              <a:solidFill>
                <a:srgbClr val="000000"/>
              </a:solidFill>
            </a:endParaRPr>
          </a:p>
        </p:txBody>
      </p:sp>
      <p:cxnSp>
        <p:nvCxnSpPr>
          <p:cNvPr id="21" name="直線コネクタ 20"/>
          <p:cNvCxnSpPr>
            <a:stCxn id="16" idx="6"/>
            <a:endCxn id="15" idx="1"/>
          </p:cNvCxnSpPr>
          <p:nvPr/>
        </p:nvCxnSpPr>
        <p:spPr>
          <a:xfrm flipV="1">
            <a:off x="5590854" y="4686423"/>
            <a:ext cx="28892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四角形吹き出し 52"/>
          <p:cNvSpPr/>
          <p:nvPr/>
        </p:nvSpPr>
        <p:spPr>
          <a:xfrm>
            <a:off x="6841804" y="6473949"/>
            <a:ext cx="561975" cy="287337"/>
          </a:xfrm>
          <a:prstGeom prst="wedgeRectCallout">
            <a:avLst>
              <a:gd name="adj1" fmla="val -103966"/>
              <a:gd name="adj2" fmla="val -64402"/>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anchor="ctr"/>
          <a:lstStyle/>
          <a:p>
            <a:pPr fontAlgn="auto">
              <a:spcBef>
                <a:spcPts val="0"/>
              </a:spcBef>
              <a:spcAft>
                <a:spcPts val="0"/>
              </a:spcAft>
              <a:defRPr/>
            </a:pPr>
            <a:r>
              <a:rPr lang="en-US" altLang="ja-JP" sz="1200" dirty="0"/>
              <a:t>p100</a:t>
            </a:r>
          </a:p>
        </p:txBody>
      </p:sp>
    </p:spTree>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smtClean="0"/>
              <a:t>Prototype Use Procedure (1)</a:t>
            </a:r>
            <a:br>
              <a:rPr lang="en-US" altLang="ja-JP" dirty="0" smtClean="0"/>
            </a:br>
            <a:r>
              <a:rPr lang="en-US" altLang="ja-JP" dirty="0" smtClean="0"/>
              <a:t>Prototype Object Generation</a:t>
            </a:r>
            <a:endParaRPr lang="ja-JP" altLang="en-US" dirty="0" smtClean="0"/>
          </a:p>
        </p:txBody>
      </p:sp>
      <p:sp>
        <p:nvSpPr>
          <p:cNvPr id="79875"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3DAABDDD-EFDE-4A08-8605-5F4E8979771D}" type="slidenum">
              <a:rPr lang="ja-JP" altLang="en-US" smtClean="0"/>
              <a:pPr/>
              <a:t>112</a:t>
            </a:fld>
            <a:endParaRPr lang="ja-JP" altLang="en-US"/>
          </a:p>
        </p:txBody>
      </p:sp>
      <p:sp>
        <p:nvSpPr>
          <p:cNvPr id="79876" name="テキスト ボックス 4"/>
          <p:cNvSpPr txBox="1">
            <a:spLocks noChangeArrowheads="1"/>
          </p:cNvSpPr>
          <p:nvPr/>
        </p:nvSpPr>
        <p:spPr bwMode="auto">
          <a:xfrm>
            <a:off x="1703389" y="1692994"/>
            <a:ext cx="6091237" cy="48323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1400" dirty="0" err="1">
                <a:latin typeface="Courier New" pitchFamily="49" charset="0"/>
                <a:cs typeface="Courier New" pitchFamily="49" charset="0"/>
              </a:rPr>
              <a:t>var</a:t>
            </a:r>
            <a:r>
              <a:rPr lang="en-US" altLang="ja-JP" sz="1400" dirty="0">
                <a:latin typeface="Courier New" pitchFamily="49" charset="0"/>
                <a:cs typeface="Courier New" pitchFamily="49" charset="0"/>
              </a:rPr>
              <a:t> Person = {</a:t>
            </a:r>
          </a:p>
          <a:p>
            <a:pPr eaLnBrk="1" hangingPunct="1"/>
            <a:r>
              <a:rPr lang="en-US" altLang="ja-JP" sz="1400" dirty="0">
                <a:latin typeface="Courier New" pitchFamily="49" charset="0"/>
                <a:cs typeface="Courier New" pitchFamily="49" charset="0"/>
              </a:rPr>
              <a:t>    </a:t>
            </a:r>
            <a:r>
              <a:rPr lang="en-US" altLang="ja-JP" sz="1400" dirty="0" err="1">
                <a:latin typeface="Courier New" pitchFamily="49" charset="0"/>
                <a:cs typeface="Courier New" pitchFamily="49" charset="0"/>
              </a:rPr>
              <a:t>firstName</a:t>
            </a:r>
            <a:r>
              <a:rPr lang="en-US" altLang="ja-JP" sz="1400" dirty="0">
                <a:latin typeface="Courier New" pitchFamily="49" charset="0"/>
                <a:cs typeface="Courier New" pitchFamily="49" charset="0"/>
              </a:rPr>
              <a:t>: "",</a:t>
            </a:r>
          </a:p>
          <a:p>
            <a:pPr eaLnBrk="1" hangingPunct="1"/>
            <a:r>
              <a:rPr lang="en-US" altLang="ja-JP" sz="1400" dirty="0">
                <a:latin typeface="Courier New" pitchFamily="49" charset="0"/>
                <a:cs typeface="Courier New" pitchFamily="49" charset="0"/>
              </a:rPr>
              <a:t>    </a:t>
            </a:r>
            <a:r>
              <a:rPr lang="en-US" altLang="ja-JP" sz="1400" dirty="0" err="1">
                <a:latin typeface="Courier New" pitchFamily="49" charset="0"/>
                <a:cs typeface="Courier New" pitchFamily="49" charset="0"/>
              </a:rPr>
              <a:t>lastName</a:t>
            </a:r>
            <a:r>
              <a:rPr lang="en-US" altLang="ja-JP" sz="1400" dirty="0">
                <a:latin typeface="Courier New" pitchFamily="49" charset="0"/>
                <a:cs typeface="Courier New" pitchFamily="49" charset="0"/>
              </a:rPr>
              <a:t>: "",</a:t>
            </a:r>
          </a:p>
          <a:p>
            <a:pPr eaLnBrk="1" hangingPunct="1"/>
            <a:r>
              <a:rPr lang="en-US" altLang="ja-JP" sz="1400" dirty="0">
                <a:latin typeface="Courier New" pitchFamily="49" charset="0"/>
                <a:cs typeface="Courier New" pitchFamily="49" charset="0"/>
              </a:rPr>
              <a:t>    email: "",</a:t>
            </a:r>
          </a:p>
          <a:p>
            <a:pPr eaLnBrk="1" hangingPunct="1"/>
            <a:r>
              <a:rPr lang="en-US" altLang="ja-JP" sz="1400" dirty="0">
                <a:latin typeface="Courier New" pitchFamily="49" charset="0"/>
                <a:cs typeface="Courier New" pitchFamily="49" charset="0"/>
              </a:rPr>
              <a:t>    </a:t>
            </a:r>
            <a:r>
              <a:rPr lang="en-US" altLang="ja-JP" sz="1400" dirty="0" err="1">
                <a:latin typeface="Courier New" pitchFamily="49" charset="0"/>
                <a:cs typeface="Courier New" pitchFamily="49" charset="0"/>
              </a:rPr>
              <a:t>init</a:t>
            </a:r>
            <a:r>
              <a:rPr lang="en-US" altLang="ja-JP" sz="1400" dirty="0">
                <a:latin typeface="Courier New" pitchFamily="49" charset="0"/>
                <a:cs typeface="Courier New" pitchFamily="49" charset="0"/>
              </a:rPr>
              <a:t>: function(first, last, email) {</a:t>
            </a:r>
          </a:p>
          <a:p>
            <a:pPr eaLnBrk="1" hangingPunct="1"/>
            <a:r>
              <a:rPr lang="en-US" altLang="ja-JP" sz="1400" dirty="0">
                <a:latin typeface="Courier New" pitchFamily="49" charset="0"/>
                <a:cs typeface="Courier New" pitchFamily="49" charset="0"/>
              </a:rPr>
              <a:t>        </a:t>
            </a:r>
            <a:r>
              <a:rPr lang="en-US" altLang="ja-JP" sz="1400" dirty="0" err="1">
                <a:latin typeface="Courier New" pitchFamily="49" charset="0"/>
                <a:cs typeface="Courier New" pitchFamily="49" charset="0"/>
              </a:rPr>
              <a:t>this.firstName</a:t>
            </a:r>
            <a:r>
              <a:rPr lang="en-US" altLang="ja-JP" sz="1400" dirty="0">
                <a:latin typeface="Courier New" pitchFamily="49" charset="0"/>
                <a:cs typeface="Courier New" pitchFamily="49" charset="0"/>
              </a:rPr>
              <a:t> = first;</a:t>
            </a:r>
          </a:p>
          <a:p>
            <a:pPr eaLnBrk="1" hangingPunct="1"/>
            <a:r>
              <a:rPr lang="en-US" altLang="ja-JP" sz="1400" dirty="0">
                <a:latin typeface="Courier New" pitchFamily="49" charset="0"/>
                <a:cs typeface="Courier New" pitchFamily="49" charset="0"/>
              </a:rPr>
              <a:t>        </a:t>
            </a:r>
            <a:r>
              <a:rPr lang="en-US" altLang="ja-JP" sz="1400" dirty="0" err="1">
                <a:latin typeface="Courier New" pitchFamily="49" charset="0"/>
                <a:cs typeface="Courier New" pitchFamily="49" charset="0"/>
              </a:rPr>
              <a:t>this.lastName</a:t>
            </a:r>
            <a:r>
              <a:rPr lang="en-US" altLang="ja-JP" sz="1400" dirty="0">
                <a:latin typeface="Courier New" pitchFamily="49" charset="0"/>
                <a:cs typeface="Courier New" pitchFamily="49" charset="0"/>
              </a:rPr>
              <a:t> = last;</a:t>
            </a:r>
          </a:p>
          <a:p>
            <a:pPr eaLnBrk="1" hangingPunct="1"/>
            <a:r>
              <a:rPr lang="en-US" altLang="ja-JP" sz="1400" dirty="0">
                <a:latin typeface="Courier New" pitchFamily="49" charset="0"/>
                <a:cs typeface="Courier New" pitchFamily="49" charset="0"/>
              </a:rPr>
              <a:t>        </a:t>
            </a:r>
            <a:r>
              <a:rPr lang="en-US" altLang="ja-JP" sz="1400" dirty="0" err="1">
                <a:latin typeface="Courier New" pitchFamily="49" charset="0"/>
                <a:cs typeface="Courier New" pitchFamily="49" charset="0"/>
              </a:rPr>
              <a:t>this.email</a:t>
            </a:r>
            <a:r>
              <a:rPr lang="en-US" altLang="ja-JP" sz="1400" dirty="0">
                <a:latin typeface="Courier New" pitchFamily="49" charset="0"/>
                <a:cs typeface="Courier New" pitchFamily="49" charset="0"/>
              </a:rPr>
              <a:t> = email;</a:t>
            </a:r>
          </a:p>
          <a:p>
            <a:pPr eaLnBrk="1" hangingPunct="1"/>
            <a:r>
              <a:rPr lang="en-US" altLang="ja-JP" sz="1400" dirty="0">
                <a:latin typeface="Courier New" pitchFamily="49" charset="0"/>
                <a:cs typeface="Courier New" pitchFamily="49" charset="0"/>
              </a:rPr>
              <a:t>    },</a:t>
            </a:r>
          </a:p>
          <a:p>
            <a:pPr eaLnBrk="1" hangingPunct="1"/>
            <a:r>
              <a:rPr lang="en-US" altLang="ja-JP" sz="1400" dirty="0">
                <a:latin typeface="Courier New" pitchFamily="49" charset="0"/>
                <a:cs typeface="Courier New" pitchFamily="49" charset="0"/>
              </a:rPr>
              <a:t>    equals: function(</a:t>
            </a:r>
            <a:r>
              <a:rPr lang="en-US" altLang="ja-JP" sz="1400" dirty="0" err="1">
                <a:latin typeface="Courier New" pitchFamily="49" charset="0"/>
                <a:cs typeface="Courier New" pitchFamily="49" charset="0"/>
              </a:rPr>
              <a:t>obj</a:t>
            </a:r>
            <a:r>
              <a:rPr lang="en-US" altLang="ja-JP" sz="1400" dirty="0">
                <a:latin typeface="Courier New" pitchFamily="49" charset="0"/>
                <a:cs typeface="Courier New" pitchFamily="49" charset="0"/>
              </a:rPr>
              <a:t>) {</a:t>
            </a:r>
          </a:p>
          <a:p>
            <a:pPr eaLnBrk="1" hangingPunct="1"/>
            <a:r>
              <a:rPr lang="en-US" altLang="ja-JP" sz="1400" dirty="0">
                <a:latin typeface="Courier New" pitchFamily="49" charset="0"/>
                <a:cs typeface="Courier New" pitchFamily="49" charset="0"/>
              </a:rPr>
              <a:t>        if (</a:t>
            </a:r>
            <a:r>
              <a:rPr lang="en-US" altLang="ja-JP" sz="1400" dirty="0" err="1">
                <a:latin typeface="Courier New" pitchFamily="49" charset="0"/>
                <a:cs typeface="Courier New" pitchFamily="49" charset="0"/>
              </a:rPr>
              <a:t>obj</a:t>
            </a:r>
            <a:r>
              <a:rPr lang="en-US" altLang="ja-JP" sz="1400" dirty="0">
                <a:latin typeface="Courier New" pitchFamily="49" charset="0"/>
                <a:cs typeface="Courier New" pitchFamily="49" charset="0"/>
              </a:rPr>
              <a:t> === null) {</a:t>
            </a:r>
          </a:p>
          <a:p>
            <a:pPr eaLnBrk="1" hangingPunct="1"/>
            <a:r>
              <a:rPr lang="en-US" altLang="ja-JP" sz="1400" dirty="0">
                <a:latin typeface="Courier New" pitchFamily="49" charset="0"/>
                <a:cs typeface="Courier New" pitchFamily="49" charset="0"/>
              </a:rPr>
              <a:t>            return false;</a:t>
            </a:r>
          </a:p>
          <a:p>
            <a:pPr eaLnBrk="1" hangingPunct="1"/>
            <a:r>
              <a:rPr lang="en-US" altLang="ja-JP" sz="1400" dirty="0">
                <a:latin typeface="Courier New" pitchFamily="49" charset="0"/>
                <a:cs typeface="Courier New" pitchFamily="49" charset="0"/>
              </a:rPr>
              <a:t>        }</a:t>
            </a:r>
          </a:p>
          <a:p>
            <a:pPr eaLnBrk="1" hangingPunct="1"/>
            <a:r>
              <a:rPr lang="en-US" altLang="ja-JP" sz="1400" dirty="0">
                <a:latin typeface="Courier New" pitchFamily="49" charset="0"/>
                <a:cs typeface="Courier New" pitchFamily="49" charset="0"/>
              </a:rPr>
              <a:t>        if (</a:t>
            </a:r>
            <a:r>
              <a:rPr lang="en-US" altLang="ja-JP" sz="1400" dirty="0" err="1">
                <a:latin typeface="Courier New" pitchFamily="49" charset="0"/>
                <a:cs typeface="Courier New" pitchFamily="49" charset="0"/>
              </a:rPr>
              <a:t>this.firstName</a:t>
            </a:r>
            <a:r>
              <a:rPr lang="en-US" altLang="ja-JP" sz="1400" dirty="0">
                <a:latin typeface="Courier New" pitchFamily="49" charset="0"/>
                <a:cs typeface="Courier New" pitchFamily="49" charset="0"/>
              </a:rPr>
              <a:t> !== </a:t>
            </a:r>
            <a:r>
              <a:rPr lang="en-US" altLang="ja-JP" sz="1400" dirty="0" err="1">
                <a:latin typeface="Courier New" pitchFamily="49" charset="0"/>
                <a:cs typeface="Courier New" pitchFamily="49" charset="0"/>
              </a:rPr>
              <a:t>obj.firstName</a:t>
            </a:r>
            <a:r>
              <a:rPr lang="en-US" altLang="ja-JP" sz="1400" dirty="0">
                <a:latin typeface="Courier New" pitchFamily="49" charset="0"/>
                <a:cs typeface="Courier New" pitchFamily="49" charset="0"/>
              </a:rPr>
              <a:t>) {</a:t>
            </a:r>
          </a:p>
          <a:p>
            <a:pPr eaLnBrk="1" hangingPunct="1"/>
            <a:r>
              <a:rPr lang="en-US" altLang="ja-JP" sz="1400" dirty="0">
                <a:latin typeface="Courier New" pitchFamily="49" charset="0"/>
                <a:cs typeface="Courier New" pitchFamily="49" charset="0"/>
              </a:rPr>
              <a:t>            return false;</a:t>
            </a:r>
          </a:p>
          <a:p>
            <a:pPr eaLnBrk="1" hangingPunct="1"/>
            <a:r>
              <a:rPr lang="en-US" altLang="ja-JP" sz="1400" dirty="0">
                <a:latin typeface="Courier New" pitchFamily="49" charset="0"/>
                <a:cs typeface="Courier New" pitchFamily="49" charset="0"/>
              </a:rPr>
              <a:t>        }</a:t>
            </a:r>
          </a:p>
          <a:p>
            <a:pPr eaLnBrk="1" hangingPunct="1"/>
            <a:r>
              <a:rPr lang="en-US" altLang="ja-JP" sz="1400" dirty="0">
                <a:latin typeface="Courier New" pitchFamily="49" charset="0"/>
                <a:cs typeface="Courier New" pitchFamily="49" charset="0"/>
              </a:rPr>
              <a:t>        return true;</a:t>
            </a:r>
          </a:p>
          <a:p>
            <a:pPr eaLnBrk="1" hangingPunct="1"/>
            <a:r>
              <a:rPr lang="en-US" altLang="ja-JP" sz="1400" dirty="0">
                <a:latin typeface="Courier New" pitchFamily="49" charset="0"/>
                <a:cs typeface="Courier New" pitchFamily="49" charset="0"/>
              </a:rPr>
              <a:t>    },</a:t>
            </a:r>
          </a:p>
          <a:p>
            <a:pPr eaLnBrk="1" hangingPunct="1"/>
            <a:r>
              <a:rPr lang="en-US" altLang="ja-JP" sz="1400" dirty="0">
                <a:latin typeface="Courier New" pitchFamily="49" charset="0"/>
                <a:cs typeface="Courier New" pitchFamily="49" charset="0"/>
              </a:rPr>
              <a:t>    </a:t>
            </a:r>
            <a:r>
              <a:rPr lang="en-US" altLang="ja-JP" sz="1400" dirty="0" err="1">
                <a:latin typeface="Courier New" pitchFamily="49" charset="0"/>
                <a:cs typeface="Courier New" pitchFamily="49" charset="0"/>
              </a:rPr>
              <a:t>compareTo</a:t>
            </a:r>
            <a:r>
              <a:rPr lang="en-US" altLang="ja-JP" sz="1400" dirty="0">
                <a:latin typeface="Courier New" pitchFamily="49" charset="0"/>
                <a:cs typeface="Courier New" pitchFamily="49" charset="0"/>
              </a:rPr>
              <a:t>: function(</a:t>
            </a:r>
            <a:r>
              <a:rPr lang="en-US" altLang="ja-JP" sz="1400" dirty="0" err="1">
                <a:latin typeface="Courier New" pitchFamily="49" charset="0"/>
                <a:cs typeface="Courier New" pitchFamily="49" charset="0"/>
              </a:rPr>
              <a:t>obj</a:t>
            </a:r>
            <a:r>
              <a:rPr lang="en-US" altLang="ja-JP" sz="1400" dirty="0">
                <a:latin typeface="Courier New" pitchFamily="49" charset="0"/>
                <a:cs typeface="Courier New" pitchFamily="49" charset="0"/>
              </a:rPr>
              <a:t>) {</a:t>
            </a:r>
          </a:p>
          <a:p>
            <a:pPr eaLnBrk="1" hangingPunct="1"/>
            <a:r>
              <a:rPr lang="en-US" altLang="ja-JP" sz="1400" dirty="0">
                <a:latin typeface="Courier New" pitchFamily="49" charset="0"/>
                <a:cs typeface="Courier New" pitchFamily="49" charset="0"/>
              </a:rPr>
              <a:t>        return </a:t>
            </a:r>
            <a:r>
              <a:rPr lang="en-US" altLang="ja-JP" sz="1400" dirty="0" err="1">
                <a:latin typeface="Courier New" pitchFamily="49" charset="0"/>
                <a:cs typeface="Courier New" pitchFamily="49" charset="0"/>
              </a:rPr>
              <a:t>this.firstName</a:t>
            </a:r>
            <a:r>
              <a:rPr lang="en-US" altLang="ja-JP" sz="1400" dirty="0">
                <a:latin typeface="Courier New" pitchFamily="49" charset="0"/>
                <a:cs typeface="Courier New" pitchFamily="49" charset="0"/>
              </a:rPr>
              <a:t> &gt; </a:t>
            </a:r>
            <a:r>
              <a:rPr lang="en-US" altLang="ja-JP" sz="1400" dirty="0" err="1">
                <a:latin typeface="Courier New" pitchFamily="49" charset="0"/>
                <a:cs typeface="Courier New" pitchFamily="49" charset="0"/>
              </a:rPr>
              <a:t>obj.firstName</a:t>
            </a:r>
            <a:r>
              <a:rPr lang="en-US" altLang="ja-JP" sz="1400" dirty="0">
                <a:latin typeface="Courier New" pitchFamily="49" charset="0"/>
                <a:cs typeface="Courier New" pitchFamily="49" charset="0"/>
              </a:rPr>
              <a:t> ? 1 : -1;</a:t>
            </a:r>
          </a:p>
          <a:p>
            <a:pPr eaLnBrk="1" hangingPunct="1"/>
            <a:r>
              <a:rPr lang="en-US" altLang="ja-JP" sz="1400" dirty="0">
                <a:latin typeface="Courier New" pitchFamily="49" charset="0"/>
                <a:cs typeface="Courier New" pitchFamily="49" charset="0"/>
              </a:rPr>
              <a:t>    }</a:t>
            </a:r>
          </a:p>
          <a:p>
            <a:pPr eaLnBrk="1" hangingPunct="1"/>
            <a:r>
              <a:rPr lang="en-US" altLang="ja-JP" sz="1400" dirty="0">
                <a:latin typeface="Courier New" pitchFamily="49" charset="0"/>
                <a:cs typeface="Courier New" pitchFamily="49" charset="0"/>
              </a:rPr>
              <a:t>}</a:t>
            </a:r>
          </a:p>
        </p:txBody>
      </p:sp>
      <p:sp>
        <p:nvSpPr>
          <p:cNvPr id="6" name="右中かっこ 5"/>
          <p:cNvSpPr/>
          <p:nvPr/>
        </p:nvSpPr>
        <p:spPr>
          <a:xfrm>
            <a:off x="7680325" y="1557040"/>
            <a:ext cx="533400" cy="5040313"/>
          </a:xfrm>
          <a:prstGeom prst="rightBrace">
            <a:avLst>
              <a:gd name="adj1" fmla="val 22629"/>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lang="ja-JP" altLang="en-US"/>
          </a:p>
        </p:txBody>
      </p:sp>
      <p:sp>
        <p:nvSpPr>
          <p:cNvPr id="7" name="対角する 2 つの角を丸めた四角形 6"/>
          <p:cNvSpPr/>
          <p:nvPr/>
        </p:nvSpPr>
        <p:spPr>
          <a:xfrm>
            <a:off x="8285164" y="2205038"/>
            <a:ext cx="2130425" cy="3744912"/>
          </a:xfrm>
          <a:prstGeom prst="round2DiagRect">
            <a:avLst/>
          </a:prstGeom>
        </p:spPr>
        <p:style>
          <a:lnRef idx="1">
            <a:schemeClr val="accent4"/>
          </a:lnRef>
          <a:fillRef idx="2">
            <a:schemeClr val="accent4"/>
          </a:fillRef>
          <a:effectRef idx="1">
            <a:schemeClr val="accent4"/>
          </a:effectRef>
          <a:fontRef idx="minor">
            <a:schemeClr val="dk1"/>
          </a:fontRef>
        </p:style>
        <p:txBody>
          <a:bodyPr/>
          <a:lstStyle/>
          <a:p>
            <a:r>
              <a:rPr lang="en-US" altLang="ja-JP" sz="1400">
                <a:solidFill>
                  <a:srgbClr val="000000"/>
                </a:solidFill>
              </a:rPr>
              <a:t>Person</a:t>
            </a:r>
            <a:endParaRPr lang="ja-JP" altLang="en-US" sz="1400">
              <a:solidFill>
                <a:srgbClr val="000000"/>
              </a:solidFill>
            </a:endParaRPr>
          </a:p>
        </p:txBody>
      </p:sp>
      <p:sp>
        <p:nvSpPr>
          <p:cNvPr id="8" name="対角する 2 つの角を切り取った四角形 7"/>
          <p:cNvSpPr/>
          <p:nvPr/>
        </p:nvSpPr>
        <p:spPr>
          <a:xfrm>
            <a:off x="8526464" y="3967164"/>
            <a:ext cx="1501775" cy="484187"/>
          </a:xfrm>
          <a:prstGeom prst="snip2DiagRect">
            <a:avLst/>
          </a:prstGeom>
        </p:spPr>
        <p:style>
          <a:lnRef idx="2">
            <a:schemeClr val="accent1">
              <a:shade val="50000"/>
            </a:schemeClr>
          </a:lnRef>
          <a:fillRef idx="1002">
            <a:schemeClr val="lt1"/>
          </a:fillRef>
          <a:effectRef idx="0">
            <a:schemeClr val="accent1"/>
          </a:effectRef>
          <a:fontRef idx="minor">
            <a:schemeClr val="lt1"/>
          </a:fontRef>
        </p:style>
        <p:txBody>
          <a:bodyPr/>
          <a:lstStyle/>
          <a:p>
            <a:r>
              <a:rPr lang="en-US" altLang="ja-JP" sz="1400">
                <a:solidFill>
                  <a:schemeClr val="tx1"/>
                </a:solidFill>
              </a:rPr>
              <a:t>init()</a:t>
            </a:r>
            <a:endParaRPr lang="ja-JP" altLang="en-US" sz="1400">
              <a:solidFill>
                <a:schemeClr val="tx1"/>
              </a:solidFill>
            </a:endParaRPr>
          </a:p>
        </p:txBody>
      </p:sp>
      <p:sp>
        <p:nvSpPr>
          <p:cNvPr id="9" name="円/楕円 8"/>
          <p:cNvSpPr/>
          <p:nvPr/>
        </p:nvSpPr>
        <p:spPr>
          <a:xfrm>
            <a:off x="8526463" y="2697164"/>
            <a:ext cx="1700212" cy="242887"/>
          </a:xfrm>
          <a:prstGeom prst="ellipse">
            <a:avLst/>
          </a:prstGeom>
          <a:solidFill>
            <a:schemeClr val="bg1"/>
          </a:solidFill>
          <a:ln w="28575">
            <a:prstDash val="sysDash"/>
          </a:ln>
        </p:spPr>
        <p:style>
          <a:lnRef idx="1">
            <a:schemeClr val="accent5"/>
          </a:lnRef>
          <a:fillRef idx="2">
            <a:schemeClr val="accent5"/>
          </a:fillRef>
          <a:effectRef idx="1">
            <a:schemeClr val="accent5"/>
          </a:effectRef>
          <a:fontRef idx="minor">
            <a:schemeClr val="dk1"/>
          </a:fontRef>
        </p:style>
        <p:txBody>
          <a:bodyPr anchor="ctr"/>
          <a:lstStyle/>
          <a:p>
            <a:pPr algn="ctr"/>
            <a:r>
              <a:rPr lang="en-US" altLang="ja-JP" sz="1200">
                <a:solidFill>
                  <a:srgbClr val="000000"/>
                </a:solidFill>
              </a:rPr>
              <a:t>firstName</a:t>
            </a:r>
            <a:endParaRPr lang="ja-JP" altLang="en-US" sz="1200">
              <a:solidFill>
                <a:srgbClr val="000000"/>
              </a:solidFill>
            </a:endParaRPr>
          </a:p>
        </p:txBody>
      </p:sp>
      <p:sp>
        <p:nvSpPr>
          <p:cNvPr id="10" name="円/楕円 9"/>
          <p:cNvSpPr/>
          <p:nvPr/>
        </p:nvSpPr>
        <p:spPr>
          <a:xfrm>
            <a:off x="8526463" y="3027364"/>
            <a:ext cx="1765300" cy="242887"/>
          </a:xfrm>
          <a:prstGeom prst="ellipse">
            <a:avLst/>
          </a:prstGeom>
          <a:solidFill>
            <a:schemeClr val="bg1"/>
          </a:solidFill>
          <a:ln w="28575">
            <a:prstDash val="sysDash"/>
          </a:ln>
        </p:spPr>
        <p:style>
          <a:lnRef idx="1">
            <a:schemeClr val="accent5"/>
          </a:lnRef>
          <a:fillRef idx="2">
            <a:schemeClr val="accent5"/>
          </a:fillRef>
          <a:effectRef idx="1">
            <a:schemeClr val="accent5"/>
          </a:effectRef>
          <a:fontRef idx="minor">
            <a:schemeClr val="dk1"/>
          </a:fontRef>
        </p:style>
        <p:txBody>
          <a:bodyPr anchor="ctr"/>
          <a:lstStyle/>
          <a:p>
            <a:pPr algn="ctr"/>
            <a:r>
              <a:rPr lang="en-US" altLang="ja-JP" sz="1200">
                <a:solidFill>
                  <a:srgbClr val="000000"/>
                </a:solidFill>
              </a:rPr>
              <a:t>lastName</a:t>
            </a:r>
            <a:endParaRPr lang="ja-JP" altLang="en-US" sz="1200">
              <a:solidFill>
                <a:srgbClr val="000000"/>
              </a:solidFill>
            </a:endParaRPr>
          </a:p>
        </p:txBody>
      </p:sp>
      <p:sp>
        <p:nvSpPr>
          <p:cNvPr id="11" name="対角する 2 つの角を切り取った四角形 10"/>
          <p:cNvSpPr/>
          <p:nvPr/>
        </p:nvSpPr>
        <p:spPr>
          <a:xfrm>
            <a:off x="8526464" y="5248275"/>
            <a:ext cx="1501775" cy="484188"/>
          </a:xfrm>
          <a:prstGeom prst="snip2DiagRect">
            <a:avLst/>
          </a:prstGeom>
        </p:spPr>
        <p:style>
          <a:lnRef idx="2">
            <a:schemeClr val="accent1">
              <a:shade val="50000"/>
            </a:schemeClr>
          </a:lnRef>
          <a:fillRef idx="1002">
            <a:schemeClr val="lt1"/>
          </a:fillRef>
          <a:effectRef idx="0">
            <a:schemeClr val="accent1"/>
          </a:effectRef>
          <a:fontRef idx="minor">
            <a:schemeClr val="lt1"/>
          </a:fontRef>
        </p:style>
        <p:txBody>
          <a:bodyPr/>
          <a:lstStyle/>
          <a:p>
            <a:r>
              <a:rPr lang="en-US" altLang="ja-JP" sz="1400">
                <a:solidFill>
                  <a:schemeClr val="tx1"/>
                </a:solidFill>
              </a:rPr>
              <a:t>compareTo()</a:t>
            </a:r>
            <a:endParaRPr lang="ja-JP" altLang="en-US" sz="1400">
              <a:solidFill>
                <a:schemeClr val="tx1"/>
              </a:solidFill>
            </a:endParaRPr>
          </a:p>
        </p:txBody>
      </p:sp>
      <p:sp>
        <p:nvSpPr>
          <p:cNvPr id="12" name="円/楕円 11"/>
          <p:cNvSpPr/>
          <p:nvPr/>
        </p:nvSpPr>
        <p:spPr>
          <a:xfrm>
            <a:off x="8526463" y="3441700"/>
            <a:ext cx="1765300" cy="242888"/>
          </a:xfrm>
          <a:prstGeom prst="ellipse">
            <a:avLst/>
          </a:prstGeom>
          <a:solidFill>
            <a:schemeClr val="bg1"/>
          </a:solidFill>
          <a:ln w="28575">
            <a:prstDash val="sysDash"/>
          </a:ln>
        </p:spPr>
        <p:style>
          <a:lnRef idx="1">
            <a:schemeClr val="accent5"/>
          </a:lnRef>
          <a:fillRef idx="2">
            <a:schemeClr val="accent5"/>
          </a:fillRef>
          <a:effectRef idx="1">
            <a:schemeClr val="accent5"/>
          </a:effectRef>
          <a:fontRef idx="minor">
            <a:schemeClr val="dk1"/>
          </a:fontRef>
        </p:style>
        <p:txBody>
          <a:bodyPr anchor="ctr"/>
          <a:lstStyle/>
          <a:p>
            <a:pPr algn="ctr"/>
            <a:r>
              <a:rPr lang="en-US" altLang="ja-JP" sz="1200">
                <a:solidFill>
                  <a:srgbClr val="000000"/>
                </a:solidFill>
              </a:rPr>
              <a:t>email</a:t>
            </a:r>
            <a:endParaRPr lang="ja-JP" altLang="en-US" sz="1200">
              <a:solidFill>
                <a:srgbClr val="000000"/>
              </a:solidFill>
            </a:endParaRPr>
          </a:p>
        </p:txBody>
      </p:sp>
      <p:sp>
        <p:nvSpPr>
          <p:cNvPr id="13" name="対角する 2 つの角を切り取った四角形 12"/>
          <p:cNvSpPr/>
          <p:nvPr/>
        </p:nvSpPr>
        <p:spPr>
          <a:xfrm>
            <a:off x="8526464" y="4600575"/>
            <a:ext cx="1501775" cy="484188"/>
          </a:xfrm>
          <a:prstGeom prst="snip2DiagRect">
            <a:avLst/>
          </a:prstGeom>
        </p:spPr>
        <p:style>
          <a:lnRef idx="2">
            <a:schemeClr val="accent1">
              <a:shade val="50000"/>
            </a:schemeClr>
          </a:lnRef>
          <a:fillRef idx="1002">
            <a:schemeClr val="lt1"/>
          </a:fillRef>
          <a:effectRef idx="0">
            <a:schemeClr val="accent1"/>
          </a:effectRef>
          <a:fontRef idx="minor">
            <a:schemeClr val="lt1"/>
          </a:fontRef>
        </p:style>
        <p:txBody>
          <a:bodyPr/>
          <a:lstStyle/>
          <a:p>
            <a:r>
              <a:rPr lang="en-US" altLang="ja-JP" sz="1400">
                <a:solidFill>
                  <a:schemeClr val="tx1"/>
                </a:solidFill>
              </a:rPr>
              <a:t>equals()</a:t>
            </a:r>
            <a:endParaRPr lang="ja-JP" altLang="en-US" sz="1400">
              <a:solidFill>
                <a:schemeClr val="tx1"/>
              </a:solidFill>
            </a:endParaRPr>
          </a:p>
        </p:txBody>
      </p:sp>
      <p:sp>
        <p:nvSpPr>
          <p:cNvPr id="79885" name="テキスト ボックス 13"/>
          <p:cNvSpPr txBox="1">
            <a:spLocks noChangeArrowheads="1"/>
          </p:cNvSpPr>
          <p:nvPr/>
        </p:nvSpPr>
        <p:spPr bwMode="auto">
          <a:xfrm>
            <a:off x="8053389" y="1209676"/>
            <a:ext cx="24479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a:t>Person object is generated through the object literal {}. </a:t>
            </a:r>
            <a:endParaRPr lang="ja-JP" altLang="en-US"/>
          </a:p>
        </p:txBody>
      </p:sp>
    </p:spTree>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smtClean="0"/>
              <a:t>Prototype Use Procedure (2)</a:t>
            </a:r>
            <a:br>
              <a:rPr lang="en-US" altLang="ja-JP" dirty="0" smtClean="0"/>
            </a:br>
            <a:r>
              <a:rPr lang="en-US" altLang="ja-JP" dirty="0" smtClean="0"/>
              <a:t>Object Generation and Prototypes</a:t>
            </a:r>
            <a:endParaRPr lang="ja-JP" altLang="en-US" dirty="0" smtClean="0"/>
          </a:p>
        </p:txBody>
      </p:sp>
      <p:sp>
        <p:nvSpPr>
          <p:cNvPr id="80899"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54462301-FD6D-4009-A069-37AE537E811E}" type="slidenum">
              <a:rPr lang="ja-JP" altLang="en-US" smtClean="0"/>
              <a:pPr/>
              <a:t>113</a:t>
            </a:fld>
            <a:endParaRPr lang="ja-JP" altLang="en-US"/>
          </a:p>
        </p:txBody>
      </p:sp>
      <p:sp>
        <p:nvSpPr>
          <p:cNvPr id="80900" name="テキスト ボックス 4"/>
          <p:cNvSpPr txBox="1">
            <a:spLocks noChangeArrowheads="1"/>
          </p:cNvSpPr>
          <p:nvPr/>
        </p:nvSpPr>
        <p:spPr bwMode="auto">
          <a:xfrm>
            <a:off x="1927225" y="1969220"/>
            <a:ext cx="8066088" cy="523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1400">
                <a:latin typeface="Courier New" pitchFamily="49" charset="0"/>
                <a:cs typeface="Courier New" pitchFamily="49" charset="0"/>
              </a:rPr>
              <a:t>var p1 = Object.create(Person);</a:t>
            </a:r>
          </a:p>
          <a:p>
            <a:pPr eaLnBrk="1" hangingPunct="1"/>
            <a:r>
              <a:rPr lang="en-US" altLang="ja-JP" sz="1400">
                <a:latin typeface="Courier New" pitchFamily="49" charset="0"/>
                <a:cs typeface="Courier New" pitchFamily="49" charset="0"/>
              </a:rPr>
              <a:t>p1.init("Shuichi", "Kurabayashi", "kurabaya@sfc.keio.ac.jp");</a:t>
            </a:r>
          </a:p>
        </p:txBody>
      </p:sp>
      <p:sp>
        <p:nvSpPr>
          <p:cNvPr id="6" name="右中かっこ 5"/>
          <p:cNvSpPr/>
          <p:nvPr/>
        </p:nvSpPr>
        <p:spPr>
          <a:xfrm rot="5400000">
            <a:off x="5680075" y="-1566144"/>
            <a:ext cx="533400" cy="8362950"/>
          </a:xfrm>
          <a:prstGeom prst="rightBrace">
            <a:avLst>
              <a:gd name="adj1" fmla="val 22629"/>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lang="ja-JP" altLang="en-US"/>
          </a:p>
        </p:txBody>
      </p:sp>
      <p:sp>
        <p:nvSpPr>
          <p:cNvPr id="80902" name="テキスト ボックス 13"/>
          <p:cNvSpPr txBox="1">
            <a:spLocks noChangeArrowheads="1"/>
          </p:cNvSpPr>
          <p:nvPr/>
        </p:nvSpPr>
        <p:spPr bwMode="auto">
          <a:xfrm>
            <a:off x="1885951" y="2928069"/>
            <a:ext cx="38068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1600"/>
              <a:t>Through the Object.create() method, an object p1, the object that uses Person object as a prototype, is generated. </a:t>
            </a:r>
            <a:endParaRPr lang="ja-JP" altLang="en-US" sz="1600"/>
          </a:p>
        </p:txBody>
      </p:sp>
      <p:sp>
        <p:nvSpPr>
          <p:cNvPr id="21" name="対角する 2 つの角を丸めた四角形 20"/>
          <p:cNvSpPr/>
          <p:nvPr/>
        </p:nvSpPr>
        <p:spPr>
          <a:xfrm>
            <a:off x="6724651" y="2978870"/>
            <a:ext cx="2130425" cy="2587625"/>
          </a:xfrm>
          <a:prstGeom prst="round2DiagRect">
            <a:avLst/>
          </a:prstGeom>
        </p:spPr>
        <p:style>
          <a:lnRef idx="1">
            <a:schemeClr val="accent4"/>
          </a:lnRef>
          <a:fillRef idx="2">
            <a:schemeClr val="accent4"/>
          </a:fillRef>
          <a:effectRef idx="1">
            <a:schemeClr val="accent4"/>
          </a:effectRef>
          <a:fontRef idx="minor">
            <a:schemeClr val="dk1"/>
          </a:fontRef>
        </p:style>
        <p:txBody>
          <a:bodyPr/>
          <a:lstStyle/>
          <a:p>
            <a:r>
              <a:rPr lang="en-US" altLang="ja-JP" sz="1400">
                <a:solidFill>
                  <a:srgbClr val="000000"/>
                </a:solidFill>
              </a:rPr>
              <a:t>Person</a:t>
            </a:r>
            <a:endParaRPr lang="ja-JP" altLang="en-US" sz="1400">
              <a:solidFill>
                <a:srgbClr val="000000"/>
              </a:solidFill>
            </a:endParaRPr>
          </a:p>
        </p:txBody>
      </p:sp>
      <p:sp>
        <p:nvSpPr>
          <p:cNvPr id="22" name="対角する 2 つの角を切り取った四角形 21"/>
          <p:cNvSpPr/>
          <p:nvPr/>
        </p:nvSpPr>
        <p:spPr>
          <a:xfrm>
            <a:off x="6965951" y="3704356"/>
            <a:ext cx="1501775" cy="484188"/>
          </a:xfrm>
          <a:prstGeom prst="snip2DiagRect">
            <a:avLst/>
          </a:prstGeom>
        </p:spPr>
        <p:style>
          <a:lnRef idx="2">
            <a:schemeClr val="accent1">
              <a:shade val="50000"/>
            </a:schemeClr>
          </a:lnRef>
          <a:fillRef idx="1002">
            <a:schemeClr val="lt1"/>
          </a:fillRef>
          <a:effectRef idx="0">
            <a:schemeClr val="accent1"/>
          </a:effectRef>
          <a:fontRef idx="minor">
            <a:schemeClr val="lt1"/>
          </a:fontRef>
        </p:style>
        <p:txBody>
          <a:bodyPr/>
          <a:lstStyle/>
          <a:p>
            <a:r>
              <a:rPr lang="en-US" altLang="ja-JP" sz="1400">
                <a:solidFill>
                  <a:schemeClr val="tx1"/>
                </a:solidFill>
              </a:rPr>
              <a:t>init()</a:t>
            </a:r>
            <a:endParaRPr lang="ja-JP" altLang="en-US" sz="1400">
              <a:solidFill>
                <a:schemeClr val="tx1"/>
              </a:solidFill>
            </a:endParaRPr>
          </a:p>
        </p:txBody>
      </p:sp>
      <p:sp>
        <p:nvSpPr>
          <p:cNvPr id="23" name="円/楕円 22"/>
          <p:cNvSpPr/>
          <p:nvPr/>
        </p:nvSpPr>
        <p:spPr>
          <a:xfrm>
            <a:off x="6867526" y="3390031"/>
            <a:ext cx="944563" cy="242888"/>
          </a:xfrm>
          <a:prstGeom prst="ellipse">
            <a:avLst/>
          </a:prstGeom>
          <a:solidFill>
            <a:schemeClr val="bg1"/>
          </a:solidFill>
          <a:ln w="28575">
            <a:prstDash val="sysDash"/>
          </a:ln>
        </p:spPr>
        <p:style>
          <a:lnRef idx="1">
            <a:schemeClr val="accent5"/>
          </a:lnRef>
          <a:fillRef idx="2">
            <a:schemeClr val="accent5"/>
          </a:fillRef>
          <a:effectRef idx="1">
            <a:schemeClr val="accent5"/>
          </a:effectRef>
          <a:fontRef idx="minor">
            <a:schemeClr val="dk1"/>
          </a:fontRef>
        </p:style>
        <p:txBody>
          <a:bodyPr anchor="ctr"/>
          <a:lstStyle/>
          <a:p>
            <a:pPr algn="ctr"/>
            <a:r>
              <a:rPr lang="en-US" altLang="ja-JP" sz="800">
                <a:solidFill>
                  <a:srgbClr val="000000"/>
                </a:solidFill>
              </a:rPr>
              <a:t>firstName</a:t>
            </a:r>
            <a:endParaRPr lang="ja-JP" altLang="en-US" sz="800">
              <a:solidFill>
                <a:srgbClr val="000000"/>
              </a:solidFill>
            </a:endParaRPr>
          </a:p>
        </p:txBody>
      </p:sp>
      <p:sp>
        <p:nvSpPr>
          <p:cNvPr id="24" name="円/楕円 23"/>
          <p:cNvSpPr/>
          <p:nvPr/>
        </p:nvSpPr>
        <p:spPr>
          <a:xfrm>
            <a:off x="7908926" y="3390031"/>
            <a:ext cx="822325" cy="242888"/>
          </a:xfrm>
          <a:prstGeom prst="ellipse">
            <a:avLst/>
          </a:prstGeom>
          <a:solidFill>
            <a:schemeClr val="bg1"/>
          </a:solidFill>
          <a:ln w="28575">
            <a:prstDash val="sysDash"/>
          </a:ln>
        </p:spPr>
        <p:style>
          <a:lnRef idx="1">
            <a:schemeClr val="accent5"/>
          </a:lnRef>
          <a:fillRef idx="2">
            <a:schemeClr val="accent5"/>
          </a:fillRef>
          <a:effectRef idx="1">
            <a:schemeClr val="accent5"/>
          </a:effectRef>
          <a:fontRef idx="minor">
            <a:schemeClr val="dk1"/>
          </a:fontRef>
        </p:style>
        <p:txBody>
          <a:bodyPr anchor="ctr"/>
          <a:lstStyle/>
          <a:p>
            <a:pPr algn="ctr"/>
            <a:r>
              <a:rPr lang="en-US" altLang="ja-JP" sz="800">
                <a:solidFill>
                  <a:srgbClr val="000000"/>
                </a:solidFill>
              </a:rPr>
              <a:t>lastName</a:t>
            </a:r>
            <a:endParaRPr lang="ja-JP" altLang="en-US" sz="800">
              <a:solidFill>
                <a:srgbClr val="000000"/>
              </a:solidFill>
            </a:endParaRPr>
          </a:p>
        </p:txBody>
      </p:sp>
      <p:sp>
        <p:nvSpPr>
          <p:cNvPr id="25" name="対角する 2 つの角を切り取った四角形 24"/>
          <p:cNvSpPr/>
          <p:nvPr/>
        </p:nvSpPr>
        <p:spPr>
          <a:xfrm>
            <a:off x="6965951" y="4285381"/>
            <a:ext cx="1501775" cy="484188"/>
          </a:xfrm>
          <a:prstGeom prst="snip2DiagRect">
            <a:avLst/>
          </a:prstGeom>
        </p:spPr>
        <p:style>
          <a:lnRef idx="2">
            <a:schemeClr val="accent1">
              <a:shade val="50000"/>
            </a:schemeClr>
          </a:lnRef>
          <a:fillRef idx="1002">
            <a:schemeClr val="lt1"/>
          </a:fillRef>
          <a:effectRef idx="0">
            <a:schemeClr val="accent1"/>
          </a:effectRef>
          <a:fontRef idx="minor">
            <a:schemeClr val="lt1"/>
          </a:fontRef>
        </p:style>
        <p:txBody>
          <a:bodyPr/>
          <a:lstStyle/>
          <a:p>
            <a:r>
              <a:rPr lang="en-US" altLang="ja-JP" sz="1400">
                <a:solidFill>
                  <a:schemeClr val="tx1"/>
                </a:solidFill>
              </a:rPr>
              <a:t>compareTo()</a:t>
            </a:r>
            <a:endParaRPr lang="ja-JP" altLang="en-US" sz="1400">
              <a:solidFill>
                <a:schemeClr val="tx1"/>
              </a:solidFill>
            </a:endParaRPr>
          </a:p>
        </p:txBody>
      </p:sp>
      <p:sp>
        <p:nvSpPr>
          <p:cNvPr id="27" name="対角する 2 つの角を丸めた四角形 26"/>
          <p:cNvSpPr/>
          <p:nvPr/>
        </p:nvSpPr>
        <p:spPr>
          <a:xfrm>
            <a:off x="3440114" y="3932956"/>
            <a:ext cx="2130425" cy="2592388"/>
          </a:xfrm>
          <a:prstGeom prst="round2DiagRect">
            <a:avLst/>
          </a:prstGeom>
        </p:spPr>
        <p:style>
          <a:lnRef idx="1">
            <a:schemeClr val="accent4"/>
          </a:lnRef>
          <a:fillRef idx="2">
            <a:schemeClr val="accent4"/>
          </a:fillRef>
          <a:effectRef idx="1">
            <a:schemeClr val="accent4"/>
          </a:effectRef>
          <a:fontRef idx="minor">
            <a:schemeClr val="dk1"/>
          </a:fontRef>
        </p:style>
        <p:txBody>
          <a:bodyPr/>
          <a:lstStyle/>
          <a:p>
            <a:r>
              <a:rPr lang="en-US" altLang="ja-JP" sz="1400">
                <a:solidFill>
                  <a:srgbClr val="000000"/>
                </a:solidFill>
              </a:rPr>
              <a:t>p1</a:t>
            </a:r>
            <a:endParaRPr lang="ja-JP" altLang="en-US" sz="1400">
              <a:solidFill>
                <a:srgbClr val="000000"/>
              </a:solidFill>
            </a:endParaRPr>
          </a:p>
        </p:txBody>
      </p:sp>
      <p:sp>
        <p:nvSpPr>
          <p:cNvPr id="28" name="円/楕円 27"/>
          <p:cNvSpPr/>
          <p:nvPr/>
        </p:nvSpPr>
        <p:spPr>
          <a:xfrm>
            <a:off x="3584575" y="4390156"/>
            <a:ext cx="719138" cy="241300"/>
          </a:xfrm>
          <a:prstGeom prst="ellipse">
            <a:avLst/>
          </a:prstGeom>
          <a:solidFill>
            <a:schemeClr val="bg1"/>
          </a:solidFill>
          <a:ln w="28575">
            <a:prstDash val="sysDash"/>
          </a:ln>
        </p:spPr>
        <p:style>
          <a:lnRef idx="1">
            <a:schemeClr val="accent5"/>
          </a:lnRef>
          <a:fillRef idx="2">
            <a:schemeClr val="accent5"/>
          </a:fillRef>
          <a:effectRef idx="1">
            <a:schemeClr val="accent5"/>
          </a:effectRef>
          <a:fontRef idx="minor">
            <a:schemeClr val="dk1"/>
          </a:fontRef>
        </p:style>
        <p:txBody>
          <a:bodyPr wrap="none" anchor="ctr"/>
          <a:lstStyle/>
          <a:p>
            <a:pPr algn="ctr"/>
            <a:r>
              <a:rPr lang="en-US" altLang="ja-JP" sz="1100">
                <a:solidFill>
                  <a:srgbClr val="000000"/>
                </a:solidFill>
              </a:rPr>
              <a:t>firstName</a:t>
            </a:r>
            <a:endParaRPr lang="ja-JP" altLang="en-US" sz="1100">
              <a:solidFill>
                <a:srgbClr val="000000"/>
              </a:solidFill>
            </a:endParaRPr>
          </a:p>
        </p:txBody>
      </p:sp>
      <p:sp>
        <p:nvSpPr>
          <p:cNvPr id="29" name="対角する 2 つの角を切り取った四角形 28"/>
          <p:cNvSpPr/>
          <p:nvPr/>
        </p:nvSpPr>
        <p:spPr>
          <a:xfrm>
            <a:off x="3810001" y="4718770"/>
            <a:ext cx="1501775" cy="484187"/>
          </a:xfrm>
          <a:prstGeom prst="snip2DiagRect">
            <a:avLst/>
          </a:prstGeom>
          <a:noFill/>
          <a:ln>
            <a:solidFill>
              <a:schemeClr val="tx1"/>
            </a:solidFill>
            <a:prstDash val="sysDot"/>
          </a:ln>
        </p:spPr>
        <p:style>
          <a:lnRef idx="2">
            <a:schemeClr val="accent1">
              <a:shade val="50000"/>
            </a:schemeClr>
          </a:lnRef>
          <a:fillRef idx="1002">
            <a:schemeClr val="lt1"/>
          </a:fillRef>
          <a:effectRef idx="0">
            <a:schemeClr val="accent1"/>
          </a:effectRef>
          <a:fontRef idx="minor">
            <a:schemeClr val="lt1"/>
          </a:fontRef>
        </p:style>
        <p:txBody>
          <a:bodyPr/>
          <a:lstStyle/>
          <a:p>
            <a:r>
              <a:rPr lang="en-US" altLang="ja-JP" sz="1400">
                <a:solidFill>
                  <a:schemeClr val="tx1"/>
                </a:solidFill>
              </a:rPr>
              <a:t>init()</a:t>
            </a:r>
            <a:endParaRPr lang="ja-JP" altLang="en-US" sz="1400">
              <a:solidFill>
                <a:schemeClr val="tx1"/>
              </a:solidFill>
            </a:endParaRPr>
          </a:p>
        </p:txBody>
      </p:sp>
      <p:cxnSp>
        <p:nvCxnSpPr>
          <p:cNvPr id="30" name="直線矢印コネクタ 29"/>
          <p:cNvCxnSpPr>
            <a:stCxn id="29" idx="0"/>
            <a:endCxn id="22" idx="2"/>
          </p:cNvCxnSpPr>
          <p:nvPr/>
        </p:nvCxnSpPr>
        <p:spPr>
          <a:xfrm flipV="1">
            <a:off x="5311776" y="3947244"/>
            <a:ext cx="1654175" cy="101441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対角する 2 つの角を切り取った四角形 32"/>
          <p:cNvSpPr/>
          <p:nvPr/>
        </p:nvSpPr>
        <p:spPr>
          <a:xfrm>
            <a:off x="3810001" y="5299795"/>
            <a:ext cx="1501775" cy="484187"/>
          </a:xfrm>
          <a:prstGeom prst="snip2DiagRect">
            <a:avLst/>
          </a:prstGeom>
          <a:noFill/>
          <a:ln>
            <a:solidFill>
              <a:schemeClr val="tx1"/>
            </a:solidFill>
            <a:prstDash val="sysDot"/>
          </a:ln>
        </p:spPr>
        <p:style>
          <a:lnRef idx="2">
            <a:schemeClr val="accent1">
              <a:shade val="50000"/>
            </a:schemeClr>
          </a:lnRef>
          <a:fillRef idx="1002">
            <a:schemeClr val="lt1"/>
          </a:fillRef>
          <a:effectRef idx="0">
            <a:schemeClr val="accent1"/>
          </a:effectRef>
          <a:fontRef idx="minor">
            <a:schemeClr val="lt1"/>
          </a:fontRef>
        </p:style>
        <p:txBody>
          <a:bodyPr/>
          <a:lstStyle/>
          <a:p>
            <a:r>
              <a:rPr lang="en-US" altLang="ja-JP" sz="1400">
                <a:solidFill>
                  <a:schemeClr val="tx1"/>
                </a:solidFill>
              </a:rPr>
              <a:t>compareTo()</a:t>
            </a:r>
            <a:endParaRPr lang="ja-JP" altLang="en-US" sz="1400">
              <a:solidFill>
                <a:schemeClr val="tx1"/>
              </a:solidFill>
            </a:endParaRPr>
          </a:p>
        </p:txBody>
      </p:sp>
      <p:sp>
        <p:nvSpPr>
          <p:cNvPr id="34" name="正方形/長方形 33"/>
          <p:cNvSpPr/>
          <p:nvPr/>
        </p:nvSpPr>
        <p:spPr>
          <a:xfrm>
            <a:off x="4592638" y="4353645"/>
            <a:ext cx="857250" cy="314325"/>
          </a:xfrm>
          <a:prstGeom prst="rect">
            <a:avLst/>
          </a:prstGeom>
          <a:ln w="12700"/>
        </p:spPr>
        <p:style>
          <a:lnRef idx="2">
            <a:schemeClr val="dk1"/>
          </a:lnRef>
          <a:fillRef idx="1">
            <a:schemeClr val="lt1"/>
          </a:fillRef>
          <a:effectRef idx="0">
            <a:schemeClr val="dk1"/>
          </a:effectRef>
          <a:fontRef idx="minor">
            <a:schemeClr val="dk1"/>
          </a:fontRef>
        </p:style>
        <p:txBody>
          <a:bodyPr anchor="ctr"/>
          <a:lstStyle/>
          <a:p>
            <a:pPr algn="ctr"/>
            <a:r>
              <a:rPr lang="en-US" altLang="ja-JP" sz="1200">
                <a:solidFill>
                  <a:srgbClr val="000000"/>
                </a:solidFill>
              </a:rPr>
              <a:t>"Shuichi"</a:t>
            </a:r>
            <a:endParaRPr lang="ja-JP" altLang="en-US" sz="1200">
              <a:solidFill>
                <a:srgbClr val="000000"/>
              </a:solidFill>
            </a:endParaRPr>
          </a:p>
        </p:txBody>
      </p:sp>
      <p:cxnSp>
        <p:nvCxnSpPr>
          <p:cNvPr id="35" name="直線コネクタ 34"/>
          <p:cNvCxnSpPr>
            <a:stCxn id="28" idx="6"/>
            <a:endCxn id="34" idx="1"/>
          </p:cNvCxnSpPr>
          <p:nvPr/>
        </p:nvCxnSpPr>
        <p:spPr>
          <a:xfrm flipV="1">
            <a:off x="4303714" y="4510806"/>
            <a:ext cx="28892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対角する 2 つの角を切り取った四角形 12"/>
          <p:cNvSpPr/>
          <p:nvPr/>
        </p:nvSpPr>
        <p:spPr>
          <a:xfrm>
            <a:off x="6965951" y="4955306"/>
            <a:ext cx="1501775" cy="484188"/>
          </a:xfrm>
          <a:prstGeom prst="snip2DiagRect">
            <a:avLst/>
          </a:prstGeom>
        </p:spPr>
        <p:style>
          <a:lnRef idx="2">
            <a:schemeClr val="accent1">
              <a:shade val="50000"/>
            </a:schemeClr>
          </a:lnRef>
          <a:fillRef idx="1002">
            <a:schemeClr val="lt1"/>
          </a:fillRef>
          <a:effectRef idx="0">
            <a:schemeClr val="accent1"/>
          </a:effectRef>
          <a:fontRef idx="minor">
            <a:schemeClr val="lt1"/>
          </a:fontRef>
        </p:style>
        <p:txBody>
          <a:bodyPr/>
          <a:lstStyle/>
          <a:p>
            <a:r>
              <a:rPr lang="en-US" altLang="ja-JP" sz="1400">
                <a:solidFill>
                  <a:schemeClr val="tx1"/>
                </a:solidFill>
              </a:rPr>
              <a:t>equals()</a:t>
            </a:r>
            <a:endParaRPr lang="ja-JP" altLang="en-US" sz="1400">
              <a:solidFill>
                <a:schemeClr val="tx1"/>
              </a:solidFill>
            </a:endParaRPr>
          </a:p>
        </p:txBody>
      </p:sp>
      <p:cxnSp>
        <p:nvCxnSpPr>
          <p:cNvPr id="36" name="直線矢印コネクタ 35"/>
          <p:cNvCxnSpPr>
            <a:stCxn id="33" idx="0"/>
            <a:endCxn id="25" idx="2"/>
          </p:cNvCxnSpPr>
          <p:nvPr/>
        </p:nvCxnSpPr>
        <p:spPr>
          <a:xfrm flipV="1">
            <a:off x="5311776" y="4528269"/>
            <a:ext cx="1654175" cy="101441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 name="対角する 2 つの角を切り取った四角形 38"/>
          <p:cNvSpPr/>
          <p:nvPr/>
        </p:nvSpPr>
        <p:spPr>
          <a:xfrm>
            <a:off x="3810001" y="5898281"/>
            <a:ext cx="1501775" cy="484188"/>
          </a:xfrm>
          <a:prstGeom prst="snip2DiagRect">
            <a:avLst/>
          </a:prstGeom>
          <a:noFill/>
          <a:ln>
            <a:solidFill>
              <a:schemeClr val="tx1"/>
            </a:solidFill>
            <a:prstDash val="sysDot"/>
          </a:ln>
        </p:spPr>
        <p:style>
          <a:lnRef idx="2">
            <a:schemeClr val="accent1">
              <a:shade val="50000"/>
            </a:schemeClr>
          </a:lnRef>
          <a:fillRef idx="1002">
            <a:schemeClr val="lt1"/>
          </a:fillRef>
          <a:effectRef idx="0">
            <a:schemeClr val="accent1"/>
          </a:effectRef>
          <a:fontRef idx="minor">
            <a:schemeClr val="lt1"/>
          </a:fontRef>
        </p:style>
        <p:txBody>
          <a:bodyPr/>
          <a:lstStyle/>
          <a:p>
            <a:r>
              <a:rPr lang="en-US" altLang="ja-JP" sz="1400">
                <a:solidFill>
                  <a:schemeClr val="tx1"/>
                </a:solidFill>
              </a:rPr>
              <a:t>equals()</a:t>
            </a:r>
            <a:endParaRPr lang="ja-JP" altLang="en-US" sz="1400">
              <a:solidFill>
                <a:schemeClr val="tx1"/>
              </a:solidFill>
            </a:endParaRPr>
          </a:p>
        </p:txBody>
      </p:sp>
      <p:cxnSp>
        <p:nvCxnSpPr>
          <p:cNvPr id="41" name="直線矢印コネクタ 40"/>
          <p:cNvCxnSpPr>
            <a:stCxn id="39" idx="0"/>
            <a:endCxn id="13" idx="2"/>
          </p:cNvCxnSpPr>
          <p:nvPr/>
        </p:nvCxnSpPr>
        <p:spPr>
          <a:xfrm flipV="1">
            <a:off x="5311776" y="5196607"/>
            <a:ext cx="1654175" cy="94456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Prototype Use Procedure (3)</a:t>
            </a:r>
            <a:br>
              <a:rPr lang="en-US" altLang="ja-JP" smtClean="0"/>
            </a:br>
            <a:r>
              <a:rPr lang="en-US" altLang="ja-JP" smtClean="0"/>
              <a:t>Object Generation and Prototypes</a:t>
            </a:r>
            <a:endParaRPr lang="ja-JP" altLang="en-US" smtClean="0"/>
          </a:p>
        </p:txBody>
      </p:sp>
      <p:sp>
        <p:nvSpPr>
          <p:cNvPr id="81923"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37413C9C-4F2D-41D2-A4BE-2122AE5ED374}" type="slidenum">
              <a:rPr lang="ja-JP" altLang="en-US" smtClean="0"/>
              <a:pPr/>
              <a:t>114</a:t>
            </a:fld>
            <a:endParaRPr lang="ja-JP" altLang="en-US"/>
          </a:p>
        </p:txBody>
      </p:sp>
      <p:sp>
        <p:nvSpPr>
          <p:cNvPr id="81924" name="テキスト ボックス 4"/>
          <p:cNvSpPr txBox="1">
            <a:spLocks noChangeArrowheads="1"/>
          </p:cNvSpPr>
          <p:nvPr/>
        </p:nvSpPr>
        <p:spPr bwMode="auto">
          <a:xfrm>
            <a:off x="1548831" y="1669901"/>
            <a:ext cx="8651875" cy="7381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1400">
                <a:latin typeface="Courier New" pitchFamily="49" charset="0"/>
                <a:cs typeface="Courier New" pitchFamily="49" charset="0"/>
              </a:rPr>
              <a:t>Object.create(Person).init("Shuichi", "Kurabayashi","kurabaya@sfc.keio.ac.jp");</a:t>
            </a:r>
          </a:p>
          <a:p>
            <a:pPr eaLnBrk="1" hangingPunct="1"/>
            <a:r>
              <a:rPr lang="en-US" altLang="ja-JP" sz="1400">
                <a:latin typeface="Courier New" pitchFamily="49" charset="0"/>
                <a:cs typeface="Courier New" pitchFamily="49" charset="0"/>
              </a:rPr>
              <a:t>Object.create(Person).init("John", "Smith", "js@sfc.keio.ac.jp");</a:t>
            </a:r>
          </a:p>
          <a:p>
            <a:pPr eaLnBrk="1" hangingPunct="1"/>
            <a:r>
              <a:rPr lang="en-US" altLang="ja-JP" sz="1400">
                <a:latin typeface="Courier New" pitchFamily="49" charset="0"/>
                <a:cs typeface="Courier New" pitchFamily="49" charset="0"/>
              </a:rPr>
              <a:t>Object.create(Person).init("Foo", "Baa", "fb@sfc.keio.ac.jp");</a:t>
            </a:r>
          </a:p>
        </p:txBody>
      </p:sp>
      <p:sp>
        <p:nvSpPr>
          <p:cNvPr id="6" name="右中かっこ 5"/>
          <p:cNvSpPr/>
          <p:nvPr/>
        </p:nvSpPr>
        <p:spPr>
          <a:xfrm rot="5400000">
            <a:off x="5613624" y="-1909119"/>
            <a:ext cx="531812" cy="8928100"/>
          </a:xfrm>
          <a:prstGeom prst="rightBrace">
            <a:avLst>
              <a:gd name="adj1" fmla="val 35496"/>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lang="ja-JP" altLang="en-US"/>
          </a:p>
        </p:txBody>
      </p:sp>
      <p:sp>
        <p:nvSpPr>
          <p:cNvPr id="21" name="対角する 2 つの角を丸めた四角形 20"/>
          <p:cNvSpPr/>
          <p:nvPr/>
        </p:nvSpPr>
        <p:spPr>
          <a:xfrm>
            <a:off x="7997702" y="2898700"/>
            <a:ext cx="2130425" cy="2587625"/>
          </a:xfrm>
          <a:prstGeom prst="round2DiagRect">
            <a:avLst/>
          </a:prstGeom>
        </p:spPr>
        <p:style>
          <a:lnRef idx="1">
            <a:schemeClr val="accent4"/>
          </a:lnRef>
          <a:fillRef idx="2">
            <a:schemeClr val="accent4"/>
          </a:fillRef>
          <a:effectRef idx="1">
            <a:schemeClr val="accent4"/>
          </a:effectRef>
          <a:fontRef idx="minor">
            <a:schemeClr val="dk1"/>
          </a:fontRef>
        </p:style>
        <p:txBody>
          <a:bodyPr/>
          <a:lstStyle/>
          <a:p>
            <a:r>
              <a:rPr lang="en-US" altLang="ja-JP" sz="1400">
                <a:solidFill>
                  <a:srgbClr val="000000"/>
                </a:solidFill>
              </a:rPr>
              <a:t>Person</a:t>
            </a:r>
            <a:endParaRPr lang="ja-JP" altLang="en-US" sz="1400">
              <a:solidFill>
                <a:srgbClr val="000000"/>
              </a:solidFill>
            </a:endParaRPr>
          </a:p>
        </p:txBody>
      </p:sp>
      <p:sp>
        <p:nvSpPr>
          <p:cNvPr id="22" name="対角する 2 つの角を切り取った四角形 21"/>
          <p:cNvSpPr/>
          <p:nvPr/>
        </p:nvSpPr>
        <p:spPr>
          <a:xfrm>
            <a:off x="8239002" y="3624188"/>
            <a:ext cx="1501775" cy="484187"/>
          </a:xfrm>
          <a:prstGeom prst="snip2DiagRect">
            <a:avLst/>
          </a:prstGeom>
        </p:spPr>
        <p:style>
          <a:lnRef idx="2">
            <a:schemeClr val="accent1">
              <a:shade val="50000"/>
            </a:schemeClr>
          </a:lnRef>
          <a:fillRef idx="1002">
            <a:schemeClr val="lt1"/>
          </a:fillRef>
          <a:effectRef idx="0">
            <a:schemeClr val="accent1"/>
          </a:effectRef>
          <a:fontRef idx="minor">
            <a:schemeClr val="lt1"/>
          </a:fontRef>
        </p:style>
        <p:txBody>
          <a:bodyPr/>
          <a:lstStyle/>
          <a:p>
            <a:r>
              <a:rPr lang="en-US" altLang="ja-JP" sz="1400">
                <a:solidFill>
                  <a:schemeClr val="tx1"/>
                </a:solidFill>
              </a:rPr>
              <a:t>init()</a:t>
            </a:r>
            <a:endParaRPr lang="ja-JP" altLang="en-US" sz="1400">
              <a:solidFill>
                <a:schemeClr val="tx1"/>
              </a:solidFill>
            </a:endParaRPr>
          </a:p>
        </p:txBody>
      </p:sp>
      <p:sp>
        <p:nvSpPr>
          <p:cNvPr id="23" name="円/楕円 22"/>
          <p:cNvSpPr/>
          <p:nvPr/>
        </p:nvSpPr>
        <p:spPr>
          <a:xfrm>
            <a:off x="8142165" y="3309863"/>
            <a:ext cx="942975" cy="242887"/>
          </a:xfrm>
          <a:prstGeom prst="ellipse">
            <a:avLst/>
          </a:prstGeom>
          <a:solidFill>
            <a:schemeClr val="bg1"/>
          </a:solidFill>
          <a:ln w="28575">
            <a:prstDash val="sysDash"/>
          </a:ln>
        </p:spPr>
        <p:style>
          <a:lnRef idx="1">
            <a:schemeClr val="accent5"/>
          </a:lnRef>
          <a:fillRef idx="2">
            <a:schemeClr val="accent5"/>
          </a:fillRef>
          <a:effectRef idx="1">
            <a:schemeClr val="accent5"/>
          </a:effectRef>
          <a:fontRef idx="minor">
            <a:schemeClr val="dk1"/>
          </a:fontRef>
        </p:style>
        <p:txBody>
          <a:bodyPr anchor="ctr"/>
          <a:lstStyle/>
          <a:p>
            <a:pPr algn="ctr"/>
            <a:r>
              <a:rPr lang="en-US" altLang="ja-JP" sz="800">
                <a:solidFill>
                  <a:srgbClr val="000000"/>
                </a:solidFill>
              </a:rPr>
              <a:t>firstName</a:t>
            </a:r>
            <a:endParaRPr lang="ja-JP" altLang="en-US" sz="800">
              <a:solidFill>
                <a:srgbClr val="000000"/>
              </a:solidFill>
            </a:endParaRPr>
          </a:p>
        </p:txBody>
      </p:sp>
      <p:sp>
        <p:nvSpPr>
          <p:cNvPr id="24" name="円/楕円 23"/>
          <p:cNvSpPr/>
          <p:nvPr/>
        </p:nvSpPr>
        <p:spPr>
          <a:xfrm>
            <a:off x="9181977" y="3309863"/>
            <a:ext cx="822325" cy="242887"/>
          </a:xfrm>
          <a:prstGeom prst="ellipse">
            <a:avLst/>
          </a:prstGeom>
          <a:solidFill>
            <a:schemeClr val="bg1"/>
          </a:solidFill>
          <a:ln w="28575">
            <a:prstDash val="sysDash"/>
          </a:ln>
        </p:spPr>
        <p:style>
          <a:lnRef idx="1">
            <a:schemeClr val="accent5"/>
          </a:lnRef>
          <a:fillRef idx="2">
            <a:schemeClr val="accent5"/>
          </a:fillRef>
          <a:effectRef idx="1">
            <a:schemeClr val="accent5"/>
          </a:effectRef>
          <a:fontRef idx="minor">
            <a:schemeClr val="dk1"/>
          </a:fontRef>
        </p:style>
        <p:txBody>
          <a:bodyPr anchor="ctr"/>
          <a:lstStyle/>
          <a:p>
            <a:pPr algn="ctr"/>
            <a:r>
              <a:rPr lang="en-US" altLang="ja-JP" sz="800">
                <a:solidFill>
                  <a:srgbClr val="000000"/>
                </a:solidFill>
              </a:rPr>
              <a:t>lastName</a:t>
            </a:r>
            <a:endParaRPr lang="ja-JP" altLang="en-US" sz="800">
              <a:solidFill>
                <a:srgbClr val="000000"/>
              </a:solidFill>
            </a:endParaRPr>
          </a:p>
        </p:txBody>
      </p:sp>
      <p:sp>
        <p:nvSpPr>
          <p:cNvPr id="25" name="対角する 2 つの角を切り取った四角形 24"/>
          <p:cNvSpPr/>
          <p:nvPr/>
        </p:nvSpPr>
        <p:spPr>
          <a:xfrm>
            <a:off x="8239002" y="4205213"/>
            <a:ext cx="1501775" cy="484187"/>
          </a:xfrm>
          <a:prstGeom prst="snip2DiagRect">
            <a:avLst/>
          </a:prstGeom>
        </p:spPr>
        <p:style>
          <a:lnRef idx="2">
            <a:schemeClr val="accent1">
              <a:shade val="50000"/>
            </a:schemeClr>
          </a:lnRef>
          <a:fillRef idx="1002">
            <a:schemeClr val="lt1"/>
          </a:fillRef>
          <a:effectRef idx="0">
            <a:schemeClr val="accent1"/>
          </a:effectRef>
          <a:fontRef idx="minor">
            <a:schemeClr val="lt1"/>
          </a:fontRef>
        </p:style>
        <p:txBody>
          <a:bodyPr/>
          <a:lstStyle/>
          <a:p>
            <a:r>
              <a:rPr lang="en-US" altLang="ja-JP" sz="1400">
                <a:solidFill>
                  <a:schemeClr val="tx1"/>
                </a:solidFill>
              </a:rPr>
              <a:t>compareTo()</a:t>
            </a:r>
            <a:endParaRPr lang="ja-JP" altLang="en-US" sz="1400">
              <a:solidFill>
                <a:schemeClr val="tx1"/>
              </a:solidFill>
            </a:endParaRPr>
          </a:p>
        </p:txBody>
      </p:sp>
      <p:sp>
        <p:nvSpPr>
          <p:cNvPr id="13" name="対角する 2 つの角を切り取った四角形 12"/>
          <p:cNvSpPr/>
          <p:nvPr/>
        </p:nvSpPr>
        <p:spPr>
          <a:xfrm>
            <a:off x="8239002" y="4875138"/>
            <a:ext cx="1501775" cy="484187"/>
          </a:xfrm>
          <a:prstGeom prst="snip2DiagRect">
            <a:avLst/>
          </a:prstGeom>
        </p:spPr>
        <p:style>
          <a:lnRef idx="2">
            <a:schemeClr val="accent1">
              <a:shade val="50000"/>
            </a:schemeClr>
          </a:lnRef>
          <a:fillRef idx="1002">
            <a:schemeClr val="lt1"/>
          </a:fillRef>
          <a:effectRef idx="0">
            <a:schemeClr val="accent1"/>
          </a:effectRef>
          <a:fontRef idx="minor">
            <a:schemeClr val="lt1"/>
          </a:fontRef>
        </p:style>
        <p:txBody>
          <a:bodyPr/>
          <a:lstStyle/>
          <a:p>
            <a:r>
              <a:rPr lang="en-US" altLang="ja-JP" sz="1400">
                <a:solidFill>
                  <a:schemeClr val="tx1"/>
                </a:solidFill>
              </a:rPr>
              <a:t>equals()</a:t>
            </a:r>
            <a:endParaRPr lang="ja-JP" altLang="en-US" sz="1400">
              <a:solidFill>
                <a:schemeClr val="tx1"/>
              </a:solidFill>
            </a:endParaRPr>
          </a:p>
        </p:txBody>
      </p:sp>
      <p:grpSp>
        <p:nvGrpSpPr>
          <p:cNvPr id="81932" name="グループ化 3"/>
          <p:cNvGrpSpPr>
            <a:grpSpLocks/>
          </p:cNvGrpSpPr>
          <p:nvPr/>
        </p:nvGrpSpPr>
        <p:grpSpPr bwMode="auto">
          <a:xfrm>
            <a:off x="1559496" y="2677864"/>
            <a:ext cx="1420812" cy="1584325"/>
            <a:chOff x="827584" y="2492896"/>
            <a:chExt cx="2130873" cy="2376264"/>
          </a:xfrm>
        </p:grpSpPr>
        <p:sp>
          <p:nvSpPr>
            <p:cNvPr id="27" name="対角する 2 つの角を丸めた四角形 26"/>
            <p:cNvSpPr/>
            <p:nvPr/>
          </p:nvSpPr>
          <p:spPr>
            <a:xfrm>
              <a:off x="827584" y="2492896"/>
              <a:ext cx="2130873" cy="2376264"/>
            </a:xfrm>
            <a:prstGeom prst="round2DiagRect">
              <a:avLst/>
            </a:prstGeom>
          </p:spPr>
          <p:style>
            <a:lnRef idx="1">
              <a:schemeClr val="accent4"/>
            </a:lnRef>
            <a:fillRef idx="2">
              <a:schemeClr val="accent4"/>
            </a:fillRef>
            <a:effectRef idx="1">
              <a:schemeClr val="accent4"/>
            </a:effectRef>
            <a:fontRef idx="minor">
              <a:schemeClr val="dk1"/>
            </a:fontRef>
          </p:style>
          <p:txBody>
            <a:bodyPr/>
            <a:lstStyle/>
            <a:p>
              <a:pPr fontAlgn="auto">
                <a:spcBef>
                  <a:spcPts val="0"/>
                </a:spcBef>
                <a:spcAft>
                  <a:spcPts val="0"/>
                </a:spcAft>
                <a:defRPr/>
              </a:pPr>
              <a:endParaRPr lang="ja-JP" altLang="en-US" sz="1400" dirty="0"/>
            </a:p>
          </p:txBody>
        </p:sp>
        <p:sp>
          <p:nvSpPr>
            <p:cNvPr id="28" name="円/楕円 27"/>
            <p:cNvSpPr/>
            <p:nvPr/>
          </p:nvSpPr>
          <p:spPr>
            <a:xfrm>
              <a:off x="972816" y="2733380"/>
              <a:ext cx="719021" cy="242865"/>
            </a:xfrm>
            <a:prstGeom prst="ellipse">
              <a:avLst/>
            </a:prstGeom>
            <a:solidFill>
              <a:schemeClr val="bg1"/>
            </a:solidFill>
            <a:ln w="28575">
              <a:prstDash val="sysDash"/>
            </a:ln>
          </p:spPr>
          <p:style>
            <a:lnRef idx="1">
              <a:schemeClr val="accent5"/>
            </a:lnRef>
            <a:fillRef idx="2">
              <a:schemeClr val="accent5"/>
            </a:fillRef>
            <a:effectRef idx="1">
              <a:schemeClr val="accent5"/>
            </a:effectRef>
            <a:fontRef idx="minor">
              <a:schemeClr val="dk1"/>
            </a:fontRef>
          </p:style>
          <p:txBody>
            <a:bodyPr wrap="none" anchor="ctr"/>
            <a:lstStyle/>
            <a:p>
              <a:pPr algn="ctr"/>
              <a:r>
                <a:rPr lang="en-US" altLang="ja-JP" sz="700">
                  <a:solidFill>
                    <a:srgbClr val="000000"/>
                  </a:solidFill>
                </a:rPr>
                <a:t>firstName</a:t>
              </a:r>
              <a:endParaRPr lang="ja-JP" altLang="en-US" sz="700">
                <a:solidFill>
                  <a:srgbClr val="000000"/>
                </a:solidFill>
              </a:endParaRPr>
            </a:p>
          </p:txBody>
        </p:sp>
        <p:sp>
          <p:nvSpPr>
            <p:cNvPr id="29" name="対角する 2 つの角を切り取った四角形 28"/>
            <p:cNvSpPr/>
            <p:nvPr/>
          </p:nvSpPr>
          <p:spPr>
            <a:xfrm>
              <a:off x="972816" y="3061962"/>
              <a:ext cx="1726128" cy="485729"/>
            </a:xfrm>
            <a:prstGeom prst="snip2DiagRect">
              <a:avLst/>
            </a:prstGeom>
            <a:noFill/>
            <a:ln>
              <a:solidFill>
                <a:schemeClr val="tx1"/>
              </a:solidFill>
              <a:prstDash val="sysDot"/>
            </a:ln>
          </p:spPr>
          <p:style>
            <a:lnRef idx="2">
              <a:schemeClr val="accent1">
                <a:shade val="50000"/>
              </a:schemeClr>
            </a:lnRef>
            <a:fillRef idx="1002">
              <a:schemeClr val="lt1"/>
            </a:fillRef>
            <a:effectRef idx="0">
              <a:schemeClr val="accent1"/>
            </a:effectRef>
            <a:fontRef idx="minor">
              <a:schemeClr val="lt1"/>
            </a:fontRef>
          </p:style>
          <p:txBody>
            <a:bodyPr/>
            <a:lstStyle/>
            <a:p>
              <a:r>
                <a:rPr lang="en-US" altLang="ja-JP" sz="1200">
                  <a:solidFill>
                    <a:schemeClr val="tx1"/>
                  </a:solidFill>
                </a:rPr>
                <a:t>init()</a:t>
              </a:r>
              <a:endParaRPr lang="ja-JP" altLang="en-US" sz="1200">
                <a:solidFill>
                  <a:schemeClr val="tx1"/>
                </a:solidFill>
              </a:endParaRPr>
            </a:p>
          </p:txBody>
        </p:sp>
        <p:sp>
          <p:nvSpPr>
            <p:cNvPr id="33" name="対角する 2 つの角を切り取った四角形 32"/>
            <p:cNvSpPr/>
            <p:nvPr/>
          </p:nvSpPr>
          <p:spPr>
            <a:xfrm>
              <a:off x="972816" y="3642932"/>
              <a:ext cx="1726128" cy="485729"/>
            </a:xfrm>
            <a:prstGeom prst="snip2DiagRect">
              <a:avLst/>
            </a:prstGeom>
            <a:noFill/>
            <a:ln>
              <a:solidFill>
                <a:schemeClr val="tx1"/>
              </a:solidFill>
              <a:prstDash val="sysDot"/>
            </a:ln>
          </p:spPr>
          <p:style>
            <a:lnRef idx="2">
              <a:schemeClr val="accent1">
                <a:shade val="50000"/>
              </a:schemeClr>
            </a:lnRef>
            <a:fillRef idx="1002">
              <a:schemeClr val="lt1"/>
            </a:fillRef>
            <a:effectRef idx="0">
              <a:schemeClr val="accent1"/>
            </a:effectRef>
            <a:fontRef idx="minor">
              <a:schemeClr val="lt1"/>
            </a:fontRef>
          </p:style>
          <p:txBody>
            <a:bodyPr/>
            <a:lstStyle/>
            <a:p>
              <a:r>
                <a:rPr lang="en-US" altLang="ja-JP" sz="1200">
                  <a:solidFill>
                    <a:schemeClr val="tx1"/>
                  </a:solidFill>
                </a:rPr>
                <a:t>compareTo()</a:t>
              </a:r>
              <a:endParaRPr lang="ja-JP" altLang="en-US" sz="1200">
                <a:solidFill>
                  <a:schemeClr val="tx1"/>
                </a:solidFill>
              </a:endParaRPr>
            </a:p>
          </p:txBody>
        </p:sp>
        <p:sp>
          <p:nvSpPr>
            <p:cNvPr id="34" name="正方形/長方形 33"/>
            <p:cNvSpPr/>
            <p:nvPr/>
          </p:nvSpPr>
          <p:spPr>
            <a:xfrm>
              <a:off x="1979922" y="2697664"/>
              <a:ext cx="857111" cy="314295"/>
            </a:xfrm>
            <a:prstGeom prst="rect">
              <a:avLst/>
            </a:prstGeom>
            <a:ln w="12700"/>
          </p:spPr>
          <p:style>
            <a:lnRef idx="2">
              <a:schemeClr val="dk1"/>
            </a:lnRef>
            <a:fillRef idx="1">
              <a:schemeClr val="lt1"/>
            </a:fillRef>
            <a:effectRef idx="0">
              <a:schemeClr val="dk1"/>
            </a:effectRef>
            <a:fontRef idx="minor">
              <a:schemeClr val="dk1"/>
            </a:fontRef>
          </p:style>
          <p:txBody>
            <a:bodyPr anchor="ctr"/>
            <a:lstStyle/>
            <a:p>
              <a:pPr algn="ctr"/>
              <a:r>
                <a:rPr lang="en-US" altLang="ja-JP" sz="800">
                  <a:solidFill>
                    <a:srgbClr val="000000"/>
                  </a:solidFill>
                </a:rPr>
                <a:t>"Shuichi"</a:t>
              </a:r>
              <a:endParaRPr lang="ja-JP" altLang="en-US" sz="800">
                <a:solidFill>
                  <a:srgbClr val="000000"/>
                </a:solidFill>
              </a:endParaRPr>
            </a:p>
          </p:txBody>
        </p:sp>
        <p:cxnSp>
          <p:nvCxnSpPr>
            <p:cNvPr id="35" name="直線コネクタ 34"/>
            <p:cNvCxnSpPr>
              <a:stCxn id="28" idx="6"/>
              <a:endCxn id="34" idx="1"/>
            </p:cNvCxnSpPr>
            <p:nvPr/>
          </p:nvCxnSpPr>
          <p:spPr>
            <a:xfrm flipV="1">
              <a:off x="1691837" y="2854812"/>
              <a:ext cx="28808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対角する 2 つの角を切り取った四角形 38"/>
            <p:cNvSpPr/>
            <p:nvPr/>
          </p:nvSpPr>
          <p:spPr>
            <a:xfrm>
              <a:off x="972816" y="4242951"/>
              <a:ext cx="1726128" cy="483348"/>
            </a:xfrm>
            <a:prstGeom prst="snip2DiagRect">
              <a:avLst/>
            </a:prstGeom>
            <a:noFill/>
            <a:ln>
              <a:solidFill>
                <a:schemeClr val="tx1"/>
              </a:solidFill>
              <a:prstDash val="sysDot"/>
            </a:ln>
          </p:spPr>
          <p:style>
            <a:lnRef idx="2">
              <a:schemeClr val="accent1">
                <a:shade val="50000"/>
              </a:schemeClr>
            </a:lnRef>
            <a:fillRef idx="1002">
              <a:schemeClr val="lt1"/>
            </a:fillRef>
            <a:effectRef idx="0">
              <a:schemeClr val="accent1"/>
            </a:effectRef>
            <a:fontRef idx="minor">
              <a:schemeClr val="lt1"/>
            </a:fontRef>
          </p:style>
          <p:txBody>
            <a:bodyPr/>
            <a:lstStyle/>
            <a:p>
              <a:r>
                <a:rPr lang="en-US" altLang="ja-JP" sz="1200">
                  <a:solidFill>
                    <a:schemeClr val="tx1"/>
                  </a:solidFill>
                </a:rPr>
                <a:t>equals()</a:t>
              </a:r>
              <a:endParaRPr lang="ja-JP" altLang="en-US" sz="1200">
                <a:solidFill>
                  <a:schemeClr val="tx1"/>
                </a:solidFill>
              </a:endParaRPr>
            </a:p>
          </p:txBody>
        </p:sp>
      </p:grpSp>
      <p:cxnSp>
        <p:nvCxnSpPr>
          <p:cNvPr id="41" name="直線矢印コネクタ 40"/>
          <p:cNvCxnSpPr>
            <a:stCxn id="39" idx="0"/>
            <a:endCxn id="13" idx="2"/>
          </p:cNvCxnSpPr>
          <p:nvPr/>
        </p:nvCxnSpPr>
        <p:spPr>
          <a:xfrm>
            <a:off x="2807271" y="4005807"/>
            <a:ext cx="5431730" cy="111142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a:stCxn id="29" idx="0"/>
            <a:endCxn id="22" idx="2"/>
          </p:cNvCxnSpPr>
          <p:nvPr/>
        </p:nvCxnSpPr>
        <p:spPr>
          <a:xfrm>
            <a:off x="2807271" y="3219201"/>
            <a:ext cx="5431730" cy="64708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a:stCxn id="33" idx="0"/>
            <a:endCxn id="25" idx="2"/>
          </p:cNvCxnSpPr>
          <p:nvPr/>
        </p:nvCxnSpPr>
        <p:spPr>
          <a:xfrm>
            <a:off x="2807271" y="3606552"/>
            <a:ext cx="5431730" cy="84075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81936" name="グループ化 25"/>
          <p:cNvGrpSpPr>
            <a:grpSpLocks/>
          </p:cNvGrpSpPr>
          <p:nvPr/>
        </p:nvGrpSpPr>
        <p:grpSpPr bwMode="auto">
          <a:xfrm>
            <a:off x="2586956" y="4293096"/>
            <a:ext cx="1420812" cy="1584325"/>
            <a:chOff x="827584" y="2492896"/>
            <a:chExt cx="2130873" cy="2376264"/>
          </a:xfrm>
        </p:grpSpPr>
        <p:sp>
          <p:nvSpPr>
            <p:cNvPr id="31" name="対角する 2 つの角を丸めた四角形 30"/>
            <p:cNvSpPr/>
            <p:nvPr/>
          </p:nvSpPr>
          <p:spPr>
            <a:xfrm>
              <a:off x="827584" y="2492896"/>
              <a:ext cx="2130873" cy="2376264"/>
            </a:xfrm>
            <a:prstGeom prst="round2DiagRect">
              <a:avLst/>
            </a:prstGeom>
          </p:spPr>
          <p:style>
            <a:lnRef idx="1">
              <a:schemeClr val="accent4"/>
            </a:lnRef>
            <a:fillRef idx="2">
              <a:schemeClr val="accent4"/>
            </a:fillRef>
            <a:effectRef idx="1">
              <a:schemeClr val="accent4"/>
            </a:effectRef>
            <a:fontRef idx="minor">
              <a:schemeClr val="dk1"/>
            </a:fontRef>
          </p:style>
          <p:txBody>
            <a:bodyPr/>
            <a:lstStyle/>
            <a:p>
              <a:pPr fontAlgn="auto">
                <a:spcBef>
                  <a:spcPts val="0"/>
                </a:spcBef>
                <a:spcAft>
                  <a:spcPts val="0"/>
                </a:spcAft>
                <a:defRPr/>
              </a:pPr>
              <a:endParaRPr lang="ja-JP" altLang="en-US" sz="1400" dirty="0"/>
            </a:p>
          </p:txBody>
        </p:sp>
        <p:sp>
          <p:nvSpPr>
            <p:cNvPr id="32" name="円/楕円 31"/>
            <p:cNvSpPr/>
            <p:nvPr/>
          </p:nvSpPr>
          <p:spPr>
            <a:xfrm>
              <a:off x="972816" y="2733379"/>
              <a:ext cx="719021" cy="242865"/>
            </a:xfrm>
            <a:prstGeom prst="ellipse">
              <a:avLst/>
            </a:prstGeom>
            <a:solidFill>
              <a:schemeClr val="bg1"/>
            </a:solidFill>
            <a:ln w="28575">
              <a:prstDash val="sysDash"/>
            </a:ln>
          </p:spPr>
          <p:style>
            <a:lnRef idx="1">
              <a:schemeClr val="accent5"/>
            </a:lnRef>
            <a:fillRef idx="2">
              <a:schemeClr val="accent5"/>
            </a:fillRef>
            <a:effectRef idx="1">
              <a:schemeClr val="accent5"/>
            </a:effectRef>
            <a:fontRef idx="minor">
              <a:schemeClr val="dk1"/>
            </a:fontRef>
          </p:style>
          <p:txBody>
            <a:bodyPr wrap="none" anchor="ctr"/>
            <a:lstStyle/>
            <a:p>
              <a:pPr algn="ctr"/>
              <a:r>
                <a:rPr lang="en-US" altLang="ja-JP" sz="700">
                  <a:solidFill>
                    <a:srgbClr val="000000"/>
                  </a:solidFill>
                </a:rPr>
                <a:t>firstName</a:t>
              </a:r>
              <a:endParaRPr lang="ja-JP" altLang="en-US" sz="700">
                <a:solidFill>
                  <a:srgbClr val="000000"/>
                </a:solidFill>
              </a:endParaRPr>
            </a:p>
          </p:txBody>
        </p:sp>
        <p:sp>
          <p:nvSpPr>
            <p:cNvPr id="37" name="対角する 2 つの角を切り取った四角形 36"/>
            <p:cNvSpPr/>
            <p:nvPr/>
          </p:nvSpPr>
          <p:spPr>
            <a:xfrm>
              <a:off x="972816" y="3061960"/>
              <a:ext cx="1726128" cy="485729"/>
            </a:xfrm>
            <a:prstGeom prst="snip2DiagRect">
              <a:avLst/>
            </a:prstGeom>
            <a:noFill/>
            <a:ln>
              <a:solidFill>
                <a:schemeClr val="tx1"/>
              </a:solidFill>
              <a:prstDash val="sysDot"/>
            </a:ln>
          </p:spPr>
          <p:style>
            <a:lnRef idx="2">
              <a:schemeClr val="accent1">
                <a:shade val="50000"/>
              </a:schemeClr>
            </a:lnRef>
            <a:fillRef idx="1002">
              <a:schemeClr val="lt1"/>
            </a:fillRef>
            <a:effectRef idx="0">
              <a:schemeClr val="accent1"/>
            </a:effectRef>
            <a:fontRef idx="minor">
              <a:schemeClr val="lt1"/>
            </a:fontRef>
          </p:style>
          <p:txBody>
            <a:bodyPr/>
            <a:lstStyle/>
            <a:p>
              <a:r>
                <a:rPr lang="en-US" altLang="ja-JP" sz="1200">
                  <a:solidFill>
                    <a:schemeClr val="tx1"/>
                  </a:solidFill>
                </a:rPr>
                <a:t>init()</a:t>
              </a:r>
              <a:endParaRPr lang="ja-JP" altLang="en-US" sz="1200">
                <a:solidFill>
                  <a:schemeClr val="tx1"/>
                </a:solidFill>
              </a:endParaRPr>
            </a:p>
          </p:txBody>
        </p:sp>
        <p:sp>
          <p:nvSpPr>
            <p:cNvPr id="38" name="対角する 2 つの角を切り取った四角形 37"/>
            <p:cNvSpPr/>
            <p:nvPr/>
          </p:nvSpPr>
          <p:spPr>
            <a:xfrm>
              <a:off x="972816" y="3642931"/>
              <a:ext cx="1726128" cy="485729"/>
            </a:xfrm>
            <a:prstGeom prst="snip2DiagRect">
              <a:avLst/>
            </a:prstGeom>
            <a:noFill/>
            <a:ln>
              <a:solidFill>
                <a:schemeClr val="tx1"/>
              </a:solidFill>
              <a:prstDash val="sysDot"/>
            </a:ln>
          </p:spPr>
          <p:style>
            <a:lnRef idx="2">
              <a:schemeClr val="accent1">
                <a:shade val="50000"/>
              </a:schemeClr>
            </a:lnRef>
            <a:fillRef idx="1002">
              <a:schemeClr val="lt1"/>
            </a:fillRef>
            <a:effectRef idx="0">
              <a:schemeClr val="accent1"/>
            </a:effectRef>
            <a:fontRef idx="minor">
              <a:schemeClr val="lt1"/>
            </a:fontRef>
          </p:style>
          <p:txBody>
            <a:bodyPr/>
            <a:lstStyle/>
            <a:p>
              <a:r>
                <a:rPr lang="en-US" altLang="ja-JP" sz="1200">
                  <a:solidFill>
                    <a:schemeClr val="tx1"/>
                  </a:solidFill>
                </a:rPr>
                <a:t>compareTo()</a:t>
              </a:r>
              <a:endParaRPr lang="ja-JP" altLang="en-US" sz="1200">
                <a:solidFill>
                  <a:schemeClr val="tx1"/>
                </a:solidFill>
              </a:endParaRPr>
            </a:p>
          </p:txBody>
        </p:sp>
        <p:sp>
          <p:nvSpPr>
            <p:cNvPr id="40" name="正方形/長方形 39"/>
            <p:cNvSpPr/>
            <p:nvPr/>
          </p:nvSpPr>
          <p:spPr>
            <a:xfrm>
              <a:off x="1979922" y="2697664"/>
              <a:ext cx="857111" cy="314295"/>
            </a:xfrm>
            <a:prstGeom prst="rect">
              <a:avLst/>
            </a:prstGeom>
            <a:ln w="12700"/>
          </p:spPr>
          <p:style>
            <a:lnRef idx="2">
              <a:schemeClr val="dk1"/>
            </a:lnRef>
            <a:fillRef idx="1">
              <a:schemeClr val="lt1"/>
            </a:fillRef>
            <a:effectRef idx="0">
              <a:schemeClr val="dk1"/>
            </a:effectRef>
            <a:fontRef idx="minor">
              <a:schemeClr val="dk1"/>
            </a:fontRef>
          </p:style>
          <p:txBody>
            <a:bodyPr anchor="ctr"/>
            <a:lstStyle/>
            <a:p>
              <a:pPr algn="ctr"/>
              <a:r>
                <a:rPr lang="en-US" altLang="ja-JP" sz="800">
                  <a:solidFill>
                    <a:srgbClr val="000000"/>
                  </a:solidFill>
                </a:rPr>
                <a:t>“John"</a:t>
              </a:r>
              <a:endParaRPr lang="ja-JP" altLang="en-US" sz="800">
                <a:solidFill>
                  <a:srgbClr val="000000"/>
                </a:solidFill>
              </a:endParaRPr>
            </a:p>
          </p:txBody>
        </p:sp>
        <p:cxnSp>
          <p:nvCxnSpPr>
            <p:cNvPr id="42" name="直線コネクタ 41"/>
            <p:cNvCxnSpPr>
              <a:stCxn id="32" idx="6"/>
              <a:endCxn id="40" idx="1"/>
            </p:cNvCxnSpPr>
            <p:nvPr/>
          </p:nvCxnSpPr>
          <p:spPr>
            <a:xfrm flipV="1">
              <a:off x="1691837" y="2854812"/>
              <a:ext cx="28808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対角する 2 つの角を切り取った四角形 42"/>
            <p:cNvSpPr/>
            <p:nvPr/>
          </p:nvSpPr>
          <p:spPr>
            <a:xfrm>
              <a:off x="972816" y="4242949"/>
              <a:ext cx="1726128" cy="483349"/>
            </a:xfrm>
            <a:prstGeom prst="snip2DiagRect">
              <a:avLst/>
            </a:prstGeom>
            <a:noFill/>
            <a:ln>
              <a:solidFill>
                <a:schemeClr val="tx1"/>
              </a:solidFill>
              <a:prstDash val="sysDot"/>
            </a:ln>
          </p:spPr>
          <p:style>
            <a:lnRef idx="2">
              <a:schemeClr val="accent1">
                <a:shade val="50000"/>
              </a:schemeClr>
            </a:lnRef>
            <a:fillRef idx="1002">
              <a:schemeClr val="lt1"/>
            </a:fillRef>
            <a:effectRef idx="0">
              <a:schemeClr val="accent1"/>
            </a:effectRef>
            <a:fontRef idx="minor">
              <a:schemeClr val="lt1"/>
            </a:fontRef>
          </p:style>
          <p:txBody>
            <a:bodyPr/>
            <a:lstStyle/>
            <a:p>
              <a:r>
                <a:rPr lang="en-US" altLang="ja-JP" sz="1200">
                  <a:solidFill>
                    <a:schemeClr val="tx1"/>
                  </a:solidFill>
                </a:rPr>
                <a:t>equals()</a:t>
              </a:r>
              <a:endParaRPr lang="ja-JP" altLang="en-US" sz="1200">
                <a:solidFill>
                  <a:schemeClr val="tx1"/>
                </a:solidFill>
              </a:endParaRPr>
            </a:p>
          </p:txBody>
        </p:sp>
      </p:grpSp>
      <p:grpSp>
        <p:nvGrpSpPr>
          <p:cNvPr id="81937" name="グループ化 43"/>
          <p:cNvGrpSpPr>
            <a:grpSpLocks/>
          </p:cNvGrpSpPr>
          <p:nvPr/>
        </p:nvGrpSpPr>
        <p:grpSpPr bwMode="auto">
          <a:xfrm>
            <a:off x="4387155" y="5157192"/>
            <a:ext cx="1420813" cy="1584325"/>
            <a:chOff x="827584" y="2492896"/>
            <a:chExt cx="2130873" cy="2376264"/>
          </a:xfrm>
        </p:grpSpPr>
        <p:sp>
          <p:nvSpPr>
            <p:cNvPr id="45" name="対角する 2 つの角を丸めた四角形 44"/>
            <p:cNvSpPr/>
            <p:nvPr/>
          </p:nvSpPr>
          <p:spPr>
            <a:xfrm>
              <a:off x="827584" y="2492896"/>
              <a:ext cx="2130873" cy="2376264"/>
            </a:xfrm>
            <a:prstGeom prst="round2DiagRect">
              <a:avLst/>
            </a:prstGeom>
          </p:spPr>
          <p:style>
            <a:lnRef idx="1">
              <a:schemeClr val="accent4"/>
            </a:lnRef>
            <a:fillRef idx="2">
              <a:schemeClr val="accent4"/>
            </a:fillRef>
            <a:effectRef idx="1">
              <a:schemeClr val="accent4"/>
            </a:effectRef>
            <a:fontRef idx="minor">
              <a:schemeClr val="dk1"/>
            </a:fontRef>
          </p:style>
          <p:txBody>
            <a:bodyPr/>
            <a:lstStyle/>
            <a:p>
              <a:pPr fontAlgn="auto">
                <a:spcBef>
                  <a:spcPts val="0"/>
                </a:spcBef>
                <a:spcAft>
                  <a:spcPts val="0"/>
                </a:spcAft>
                <a:defRPr/>
              </a:pPr>
              <a:endParaRPr lang="ja-JP" altLang="en-US" sz="1400" dirty="0"/>
            </a:p>
          </p:txBody>
        </p:sp>
        <p:sp>
          <p:nvSpPr>
            <p:cNvPr id="46" name="円/楕円 45"/>
            <p:cNvSpPr/>
            <p:nvPr/>
          </p:nvSpPr>
          <p:spPr>
            <a:xfrm>
              <a:off x="972817" y="2733380"/>
              <a:ext cx="719021" cy="242865"/>
            </a:xfrm>
            <a:prstGeom prst="ellipse">
              <a:avLst/>
            </a:prstGeom>
            <a:solidFill>
              <a:schemeClr val="bg1"/>
            </a:solidFill>
            <a:ln w="28575">
              <a:prstDash val="sysDash"/>
            </a:ln>
          </p:spPr>
          <p:style>
            <a:lnRef idx="1">
              <a:schemeClr val="accent5"/>
            </a:lnRef>
            <a:fillRef idx="2">
              <a:schemeClr val="accent5"/>
            </a:fillRef>
            <a:effectRef idx="1">
              <a:schemeClr val="accent5"/>
            </a:effectRef>
            <a:fontRef idx="minor">
              <a:schemeClr val="dk1"/>
            </a:fontRef>
          </p:style>
          <p:txBody>
            <a:bodyPr wrap="none" anchor="ctr"/>
            <a:lstStyle/>
            <a:p>
              <a:pPr algn="ctr"/>
              <a:r>
                <a:rPr lang="en-US" altLang="ja-JP" sz="700">
                  <a:solidFill>
                    <a:srgbClr val="000000"/>
                  </a:solidFill>
                </a:rPr>
                <a:t>firstName</a:t>
              </a:r>
              <a:endParaRPr lang="ja-JP" altLang="en-US" sz="700">
                <a:solidFill>
                  <a:srgbClr val="000000"/>
                </a:solidFill>
              </a:endParaRPr>
            </a:p>
          </p:txBody>
        </p:sp>
        <p:sp>
          <p:nvSpPr>
            <p:cNvPr id="47" name="対角する 2 つの角を切り取った四角形 46"/>
            <p:cNvSpPr/>
            <p:nvPr/>
          </p:nvSpPr>
          <p:spPr>
            <a:xfrm>
              <a:off x="972817" y="3061962"/>
              <a:ext cx="1726125" cy="485729"/>
            </a:xfrm>
            <a:prstGeom prst="snip2DiagRect">
              <a:avLst/>
            </a:prstGeom>
            <a:noFill/>
            <a:ln>
              <a:solidFill>
                <a:schemeClr val="tx1"/>
              </a:solidFill>
              <a:prstDash val="sysDot"/>
            </a:ln>
          </p:spPr>
          <p:style>
            <a:lnRef idx="2">
              <a:schemeClr val="accent1">
                <a:shade val="50000"/>
              </a:schemeClr>
            </a:lnRef>
            <a:fillRef idx="1002">
              <a:schemeClr val="lt1"/>
            </a:fillRef>
            <a:effectRef idx="0">
              <a:schemeClr val="accent1"/>
            </a:effectRef>
            <a:fontRef idx="minor">
              <a:schemeClr val="lt1"/>
            </a:fontRef>
          </p:style>
          <p:txBody>
            <a:bodyPr/>
            <a:lstStyle/>
            <a:p>
              <a:r>
                <a:rPr lang="en-US" altLang="ja-JP" sz="1200">
                  <a:solidFill>
                    <a:schemeClr val="tx1"/>
                  </a:solidFill>
                </a:rPr>
                <a:t>init()</a:t>
              </a:r>
              <a:endParaRPr lang="ja-JP" altLang="en-US" sz="1200">
                <a:solidFill>
                  <a:schemeClr val="tx1"/>
                </a:solidFill>
              </a:endParaRPr>
            </a:p>
          </p:txBody>
        </p:sp>
        <p:sp>
          <p:nvSpPr>
            <p:cNvPr id="48" name="対角する 2 つの角を切り取った四角形 47"/>
            <p:cNvSpPr/>
            <p:nvPr/>
          </p:nvSpPr>
          <p:spPr>
            <a:xfrm>
              <a:off x="972817" y="3642932"/>
              <a:ext cx="1726125" cy="485729"/>
            </a:xfrm>
            <a:prstGeom prst="snip2DiagRect">
              <a:avLst/>
            </a:prstGeom>
            <a:noFill/>
            <a:ln>
              <a:solidFill>
                <a:schemeClr val="tx1"/>
              </a:solidFill>
              <a:prstDash val="sysDot"/>
            </a:ln>
          </p:spPr>
          <p:style>
            <a:lnRef idx="2">
              <a:schemeClr val="accent1">
                <a:shade val="50000"/>
              </a:schemeClr>
            </a:lnRef>
            <a:fillRef idx="1002">
              <a:schemeClr val="lt1"/>
            </a:fillRef>
            <a:effectRef idx="0">
              <a:schemeClr val="accent1"/>
            </a:effectRef>
            <a:fontRef idx="minor">
              <a:schemeClr val="lt1"/>
            </a:fontRef>
          </p:style>
          <p:txBody>
            <a:bodyPr/>
            <a:lstStyle/>
            <a:p>
              <a:r>
                <a:rPr lang="en-US" altLang="ja-JP" sz="1200">
                  <a:solidFill>
                    <a:schemeClr val="tx1"/>
                  </a:solidFill>
                </a:rPr>
                <a:t>compareTo()</a:t>
              </a:r>
              <a:endParaRPr lang="ja-JP" altLang="en-US" sz="1200">
                <a:solidFill>
                  <a:schemeClr val="tx1"/>
                </a:solidFill>
              </a:endParaRPr>
            </a:p>
          </p:txBody>
        </p:sp>
        <p:sp>
          <p:nvSpPr>
            <p:cNvPr id="49" name="正方形/長方形 48"/>
            <p:cNvSpPr/>
            <p:nvPr/>
          </p:nvSpPr>
          <p:spPr>
            <a:xfrm>
              <a:off x="1979922" y="2697664"/>
              <a:ext cx="857111" cy="314295"/>
            </a:xfrm>
            <a:prstGeom prst="rect">
              <a:avLst/>
            </a:prstGeom>
            <a:ln w="12700"/>
          </p:spPr>
          <p:style>
            <a:lnRef idx="2">
              <a:schemeClr val="dk1"/>
            </a:lnRef>
            <a:fillRef idx="1">
              <a:schemeClr val="lt1"/>
            </a:fillRef>
            <a:effectRef idx="0">
              <a:schemeClr val="dk1"/>
            </a:effectRef>
            <a:fontRef idx="minor">
              <a:schemeClr val="dk1"/>
            </a:fontRef>
          </p:style>
          <p:txBody>
            <a:bodyPr anchor="ctr"/>
            <a:lstStyle/>
            <a:p>
              <a:pPr algn="ctr"/>
              <a:r>
                <a:rPr lang="en-US" altLang="ja-JP" sz="800">
                  <a:solidFill>
                    <a:srgbClr val="000000"/>
                  </a:solidFill>
                </a:rPr>
                <a:t>“Foo"</a:t>
              </a:r>
              <a:endParaRPr lang="ja-JP" altLang="en-US" sz="800">
                <a:solidFill>
                  <a:srgbClr val="000000"/>
                </a:solidFill>
              </a:endParaRPr>
            </a:p>
          </p:txBody>
        </p:sp>
        <p:cxnSp>
          <p:nvCxnSpPr>
            <p:cNvPr id="50" name="直線コネクタ 49"/>
            <p:cNvCxnSpPr>
              <a:stCxn id="46" idx="6"/>
              <a:endCxn id="49" idx="1"/>
            </p:cNvCxnSpPr>
            <p:nvPr/>
          </p:nvCxnSpPr>
          <p:spPr>
            <a:xfrm flipV="1">
              <a:off x="1691838" y="2854812"/>
              <a:ext cx="28808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対角する 2 つの角を切り取った四角形 50"/>
            <p:cNvSpPr/>
            <p:nvPr/>
          </p:nvSpPr>
          <p:spPr>
            <a:xfrm>
              <a:off x="972817" y="4242951"/>
              <a:ext cx="1726125" cy="483348"/>
            </a:xfrm>
            <a:prstGeom prst="snip2DiagRect">
              <a:avLst/>
            </a:prstGeom>
            <a:noFill/>
            <a:ln>
              <a:solidFill>
                <a:schemeClr val="tx1"/>
              </a:solidFill>
              <a:prstDash val="sysDot"/>
            </a:ln>
          </p:spPr>
          <p:style>
            <a:lnRef idx="2">
              <a:schemeClr val="accent1">
                <a:shade val="50000"/>
              </a:schemeClr>
            </a:lnRef>
            <a:fillRef idx="1002">
              <a:schemeClr val="lt1"/>
            </a:fillRef>
            <a:effectRef idx="0">
              <a:schemeClr val="accent1"/>
            </a:effectRef>
            <a:fontRef idx="minor">
              <a:schemeClr val="lt1"/>
            </a:fontRef>
          </p:style>
          <p:txBody>
            <a:bodyPr/>
            <a:lstStyle/>
            <a:p>
              <a:r>
                <a:rPr lang="en-US" altLang="ja-JP" sz="1200">
                  <a:solidFill>
                    <a:schemeClr val="tx1"/>
                  </a:solidFill>
                </a:rPr>
                <a:t>equals()</a:t>
              </a:r>
              <a:endParaRPr lang="ja-JP" altLang="en-US" sz="1200">
                <a:solidFill>
                  <a:schemeClr val="tx1"/>
                </a:solidFill>
              </a:endParaRPr>
            </a:p>
          </p:txBody>
        </p:sp>
      </p:grpSp>
      <p:cxnSp>
        <p:nvCxnSpPr>
          <p:cNvPr id="52" name="直線矢印コネクタ 51"/>
          <p:cNvCxnSpPr>
            <a:stCxn id="37" idx="0"/>
            <a:endCxn id="22" idx="2"/>
          </p:cNvCxnSpPr>
          <p:nvPr/>
        </p:nvCxnSpPr>
        <p:spPr>
          <a:xfrm flipV="1">
            <a:off x="3834731" y="3866282"/>
            <a:ext cx="4404271" cy="96815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a:stCxn id="38" idx="0"/>
            <a:endCxn id="25" idx="2"/>
          </p:cNvCxnSpPr>
          <p:nvPr/>
        </p:nvCxnSpPr>
        <p:spPr>
          <a:xfrm flipV="1">
            <a:off x="3834731" y="4447307"/>
            <a:ext cx="4404271" cy="77447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a:stCxn id="43" idx="0"/>
            <a:endCxn id="13" idx="2"/>
          </p:cNvCxnSpPr>
          <p:nvPr/>
        </p:nvCxnSpPr>
        <p:spPr>
          <a:xfrm flipV="1">
            <a:off x="3834731" y="5117232"/>
            <a:ext cx="4404271" cy="50380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a:stCxn id="47" idx="0"/>
            <a:endCxn id="22" idx="2"/>
          </p:cNvCxnSpPr>
          <p:nvPr/>
        </p:nvCxnSpPr>
        <p:spPr>
          <a:xfrm flipV="1">
            <a:off x="5634930" y="3866282"/>
            <a:ext cx="2604072" cy="183224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a:stCxn id="48" idx="0"/>
            <a:endCxn id="25" idx="2"/>
          </p:cNvCxnSpPr>
          <p:nvPr/>
        </p:nvCxnSpPr>
        <p:spPr>
          <a:xfrm flipV="1">
            <a:off x="5634930" y="4447307"/>
            <a:ext cx="2604072" cy="163857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a:stCxn id="51" idx="0"/>
            <a:endCxn id="13" idx="2"/>
          </p:cNvCxnSpPr>
          <p:nvPr/>
        </p:nvCxnSpPr>
        <p:spPr>
          <a:xfrm flipV="1">
            <a:off x="5634930" y="5117232"/>
            <a:ext cx="2604072" cy="136790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6" name="四角形吹き出し 55"/>
          <p:cNvSpPr/>
          <p:nvPr/>
        </p:nvSpPr>
        <p:spPr>
          <a:xfrm>
            <a:off x="6995259" y="5895181"/>
            <a:ext cx="2449512" cy="925513"/>
          </a:xfrm>
          <a:prstGeom prst="wedgeRectCallout">
            <a:avLst>
              <a:gd name="adj1" fmla="val -68209"/>
              <a:gd name="adj2" fmla="val -204982"/>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en-US" altLang="ja-JP" dirty="0">
                <a:solidFill>
                  <a:srgbClr val="000000"/>
                </a:solidFill>
              </a:rPr>
              <a:t>These links are called “prototype chains” </a:t>
            </a:r>
            <a:endParaRPr lang="ja-JP" altLang="en-US" dirty="0">
              <a:solidFill>
                <a:srgbClr val="000000"/>
              </a:solidFill>
            </a:endParaRPr>
          </a:p>
        </p:txBody>
      </p:sp>
    </p:spTree>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タイトル 1"/>
          <p:cNvSpPr>
            <a:spLocks noGrp="1"/>
          </p:cNvSpPr>
          <p:nvPr>
            <p:ph type="title"/>
          </p:nvPr>
        </p:nvSpPr>
        <p:spPr/>
        <p:txBody>
          <a:bodyPr/>
          <a:lstStyle/>
          <a:p>
            <a:r>
              <a:rPr lang="en-US" altLang="ja-JP" smtClean="0"/>
              <a:t>Person Definition that Sorts by Last Name </a:t>
            </a:r>
            <a:endParaRPr lang="ja-JP" altLang="en-US" dirty="0" smtClean="0"/>
          </a:p>
        </p:txBody>
      </p:sp>
      <p:sp>
        <p:nvSpPr>
          <p:cNvPr id="8" name="コンテンツ プレースホルダー 7"/>
          <p:cNvSpPr>
            <a:spLocks noGrp="1"/>
          </p:cNvSpPr>
          <p:nvPr>
            <p:ph idx="1"/>
          </p:nvPr>
        </p:nvSpPr>
        <p:spPr>
          <a:xfrm>
            <a:off x="838200" y="1825625"/>
            <a:ext cx="10515600" cy="1017166"/>
          </a:xfrm>
        </p:spPr>
        <p:txBody>
          <a:bodyPr>
            <a:normAutofit fontScale="85000" lnSpcReduction="20000"/>
          </a:bodyPr>
          <a:lstStyle/>
          <a:p>
            <a:r>
              <a:rPr lang="en-US" altLang="ja-JP" dirty="0" smtClean="0"/>
              <a:t>Change </a:t>
            </a:r>
            <a:r>
              <a:rPr lang="en-US" altLang="ja-JP" dirty="0" err="1" smtClean="0"/>
              <a:t>compareTo</a:t>
            </a:r>
            <a:r>
              <a:rPr lang="en-US" altLang="ja-JP" dirty="0" smtClean="0"/>
              <a:t>(), and try to carry out an age field comparison.</a:t>
            </a:r>
          </a:p>
          <a:p>
            <a:r>
              <a:rPr lang="en-US" altLang="ja-JP" dirty="0" smtClean="0"/>
              <a:t>By changing the definition of Person, all objects generated by Person are influenced. This is the effect of a prototype chain.  </a:t>
            </a:r>
            <a:endParaRPr lang="ja-JP" altLang="en-US" dirty="0" smtClean="0"/>
          </a:p>
        </p:txBody>
      </p:sp>
      <p:sp>
        <p:nvSpPr>
          <p:cNvPr id="82951"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DBC4A3C1-0513-4530-8B39-D0C2B661633A}" type="slidenum">
              <a:rPr lang="ja-JP" altLang="en-US" smtClean="0"/>
              <a:pPr/>
              <a:t>115</a:t>
            </a:fld>
            <a:endParaRPr lang="ja-JP" altLang="en-US"/>
          </a:p>
        </p:txBody>
      </p:sp>
      <p:sp>
        <p:nvSpPr>
          <p:cNvPr id="82948" name="テキスト ボックス 3"/>
          <p:cNvSpPr txBox="1">
            <a:spLocks noChangeArrowheads="1"/>
          </p:cNvSpPr>
          <p:nvPr/>
        </p:nvSpPr>
        <p:spPr bwMode="auto">
          <a:xfrm>
            <a:off x="2566989" y="3058815"/>
            <a:ext cx="6727825" cy="20621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1600" dirty="0" err="1">
                <a:latin typeface="Courier New" pitchFamily="49" charset="0"/>
                <a:cs typeface="Courier New" pitchFamily="49" charset="0"/>
              </a:rPr>
              <a:t>var</a:t>
            </a:r>
            <a:r>
              <a:rPr lang="en-US" altLang="ja-JP" sz="1600" dirty="0">
                <a:latin typeface="Courier New" pitchFamily="49" charset="0"/>
                <a:cs typeface="Courier New" pitchFamily="49" charset="0"/>
              </a:rPr>
              <a:t> Person = {</a:t>
            </a:r>
          </a:p>
          <a:p>
            <a:pPr eaLnBrk="1" hangingPunct="1"/>
            <a:r>
              <a:rPr lang="en-US" altLang="ja-JP" sz="1600" dirty="0">
                <a:latin typeface="Courier New" pitchFamily="49" charset="0"/>
                <a:cs typeface="Courier New" pitchFamily="49" charset="0"/>
              </a:rPr>
              <a:t>    </a:t>
            </a:r>
            <a:r>
              <a:rPr lang="en-US" altLang="ja-JP" sz="1600" dirty="0" err="1">
                <a:latin typeface="Courier New" pitchFamily="49" charset="0"/>
                <a:cs typeface="Courier New" pitchFamily="49" charset="0"/>
              </a:rPr>
              <a:t>firstName</a:t>
            </a:r>
            <a:r>
              <a:rPr lang="en-US" altLang="ja-JP" sz="1600" dirty="0">
                <a:latin typeface="Courier New" pitchFamily="49" charset="0"/>
                <a:cs typeface="Courier New" pitchFamily="49" charset="0"/>
              </a:rPr>
              <a:t>: "",</a:t>
            </a:r>
          </a:p>
          <a:p>
            <a:pPr eaLnBrk="1" hangingPunct="1"/>
            <a:r>
              <a:rPr lang="en-US" altLang="ja-JP" sz="1600" dirty="0">
                <a:latin typeface="Courier New" pitchFamily="49" charset="0"/>
                <a:cs typeface="Courier New" pitchFamily="49" charset="0"/>
              </a:rPr>
              <a:t>    </a:t>
            </a:r>
            <a:r>
              <a:rPr lang="en-US" altLang="ja-JP" sz="1600" dirty="0" err="1">
                <a:latin typeface="Courier New" pitchFamily="49" charset="0"/>
                <a:cs typeface="Courier New" pitchFamily="49" charset="0"/>
              </a:rPr>
              <a:t>lastName</a:t>
            </a:r>
            <a:r>
              <a:rPr lang="en-US" altLang="ja-JP" sz="1600" dirty="0">
                <a:latin typeface="Courier New" pitchFamily="49" charset="0"/>
                <a:cs typeface="Courier New" pitchFamily="49" charset="0"/>
              </a:rPr>
              <a:t>: "",</a:t>
            </a:r>
          </a:p>
          <a:p>
            <a:pPr eaLnBrk="1" hangingPunct="1"/>
            <a:r>
              <a:rPr lang="en-US" altLang="ja-JP" sz="1600" dirty="0">
                <a:latin typeface="Courier New" pitchFamily="49" charset="0"/>
                <a:cs typeface="Courier New" pitchFamily="49" charset="0"/>
              </a:rPr>
              <a:t>    email: "",</a:t>
            </a:r>
          </a:p>
          <a:p>
            <a:pPr eaLnBrk="1" hangingPunct="1"/>
            <a:r>
              <a:rPr lang="en-US" altLang="ja-JP" sz="1600" dirty="0">
                <a:latin typeface="Courier New" pitchFamily="49" charset="0"/>
                <a:cs typeface="Courier New" pitchFamily="49" charset="0"/>
              </a:rPr>
              <a:t>    </a:t>
            </a:r>
            <a:r>
              <a:rPr lang="en-US" altLang="ja-JP" sz="1600" dirty="0" err="1">
                <a:latin typeface="Courier New" pitchFamily="49" charset="0"/>
                <a:cs typeface="Courier New" pitchFamily="49" charset="0"/>
              </a:rPr>
              <a:t>compareTo</a:t>
            </a:r>
            <a:r>
              <a:rPr lang="en-US" altLang="ja-JP" sz="1600" dirty="0">
                <a:latin typeface="Courier New" pitchFamily="49" charset="0"/>
                <a:cs typeface="Courier New" pitchFamily="49" charset="0"/>
              </a:rPr>
              <a:t>: function(</a:t>
            </a:r>
            <a:r>
              <a:rPr lang="en-US" altLang="ja-JP" sz="1600" dirty="0" err="1">
                <a:latin typeface="Courier New" pitchFamily="49" charset="0"/>
                <a:cs typeface="Courier New" pitchFamily="49" charset="0"/>
              </a:rPr>
              <a:t>obj</a:t>
            </a:r>
            <a:r>
              <a:rPr lang="en-US" altLang="ja-JP" sz="1600" dirty="0">
                <a:latin typeface="Courier New" pitchFamily="49" charset="0"/>
                <a:cs typeface="Courier New" pitchFamily="49" charset="0"/>
              </a:rPr>
              <a:t>) {</a:t>
            </a:r>
          </a:p>
          <a:p>
            <a:pPr eaLnBrk="1" hangingPunct="1"/>
            <a:r>
              <a:rPr lang="en-US" altLang="ja-JP" sz="1600" dirty="0">
                <a:latin typeface="Courier New" pitchFamily="49" charset="0"/>
                <a:cs typeface="Courier New" pitchFamily="49" charset="0"/>
              </a:rPr>
              <a:t>        return </a:t>
            </a:r>
            <a:r>
              <a:rPr lang="en-US" altLang="ja-JP" sz="1600" dirty="0" err="1">
                <a:latin typeface="Courier New" pitchFamily="49" charset="0"/>
                <a:cs typeface="Courier New" pitchFamily="49" charset="0"/>
              </a:rPr>
              <a:t>this.lastName</a:t>
            </a:r>
            <a:r>
              <a:rPr lang="en-US" altLang="ja-JP" sz="1600" dirty="0">
                <a:latin typeface="Courier New" pitchFamily="49" charset="0"/>
                <a:cs typeface="Courier New" pitchFamily="49" charset="0"/>
              </a:rPr>
              <a:t> &gt; </a:t>
            </a:r>
            <a:r>
              <a:rPr lang="en-US" altLang="ja-JP" sz="1600" dirty="0" err="1">
                <a:latin typeface="Courier New" pitchFamily="49" charset="0"/>
                <a:cs typeface="Courier New" pitchFamily="49" charset="0"/>
              </a:rPr>
              <a:t>obj.lastName</a:t>
            </a:r>
            <a:r>
              <a:rPr lang="en-US" altLang="ja-JP" sz="1600" dirty="0">
                <a:latin typeface="Courier New" pitchFamily="49" charset="0"/>
                <a:cs typeface="Courier New" pitchFamily="49" charset="0"/>
              </a:rPr>
              <a:t> ? 1 : -1;</a:t>
            </a:r>
          </a:p>
          <a:p>
            <a:pPr eaLnBrk="1" hangingPunct="1"/>
            <a:r>
              <a:rPr lang="en-US" altLang="ja-JP" sz="1600" dirty="0">
                <a:latin typeface="Courier New" pitchFamily="49" charset="0"/>
                <a:cs typeface="Courier New" pitchFamily="49" charset="0"/>
              </a:rPr>
              <a:t>    }</a:t>
            </a:r>
          </a:p>
          <a:p>
            <a:pPr eaLnBrk="1" hangingPunct="1"/>
            <a:r>
              <a:rPr lang="en-US" altLang="ja-JP" sz="1600" dirty="0">
                <a:latin typeface="Courier New" pitchFamily="49" charset="0"/>
                <a:cs typeface="Courier New" pitchFamily="49" charset="0"/>
              </a:rPr>
              <a:t>}</a:t>
            </a:r>
          </a:p>
        </p:txBody>
      </p:sp>
      <p:sp>
        <p:nvSpPr>
          <p:cNvPr id="82949" name="正方形/長方形 4"/>
          <p:cNvSpPr>
            <a:spLocks noChangeArrowheads="1"/>
          </p:cNvSpPr>
          <p:nvPr/>
        </p:nvSpPr>
        <p:spPr bwMode="auto">
          <a:xfrm>
            <a:off x="2151064" y="5643264"/>
            <a:ext cx="8027987" cy="9540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r>
              <a:rPr lang="en-US" altLang="ja-JP" sz="1400">
                <a:latin typeface="Courier New" pitchFamily="49" charset="0"/>
                <a:cs typeface="Courier New" pitchFamily="49" charset="0"/>
              </a:rPr>
              <a:t>Object { firstName="Foo", lastName="Baa", email="fb@sfc.keio.ac.jp"}</a:t>
            </a:r>
          </a:p>
          <a:p>
            <a:r>
              <a:rPr lang="en-US" altLang="ja-JP" sz="1400">
                <a:latin typeface="Courier New" pitchFamily="49" charset="0"/>
                <a:cs typeface="Courier New" pitchFamily="49" charset="0"/>
              </a:rPr>
              <a:t>Object { firstName="Shuichi", lastName="Kurabayashi", email="kurabaya@sfc.keio.ac.jp"}</a:t>
            </a:r>
          </a:p>
          <a:p>
            <a:r>
              <a:rPr lang="en-US" altLang="ja-JP" sz="1400">
                <a:latin typeface="Courier New" pitchFamily="49" charset="0"/>
                <a:cs typeface="Courier New" pitchFamily="49" charset="0"/>
              </a:rPr>
              <a:t>Object { firstName="John", lastName="Smith", email="js@sfc.keio.ac.jp"}</a:t>
            </a:r>
          </a:p>
        </p:txBody>
      </p:sp>
      <p:sp>
        <p:nvSpPr>
          <p:cNvPr id="82950" name="テキスト ボックス 5"/>
          <p:cNvSpPr txBox="1">
            <a:spLocks noChangeArrowheads="1"/>
          </p:cNvSpPr>
          <p:nvPr/>
        </p:nvSpPr>
        <p:spPr bwMode="auto">
          <a:xfrm>
            <a:off x="2151064" y="5181302"/>
            <a:ext cx="1609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a:t>Output Results</a:t>
            </a:r>
            <a:endParaRPr lang="ja-JP" altLang="en-US"/>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タイトル 1"/>
          <p:cNvSpPr>
            <a:spLocks noGrp="1"/>
          </p:cNvSpPr>
          <p:nvPr>
            <p:ph type="title"/>
          </p:nvPr>
        </p:nvSpPr>
        <p:spPr/>
        <p:txBody>
          <a:bodyPr/>
          <a:lstStyle/>
          <a:p>
            <a:r>
              <a:rPr lang="en-US" altLang="ja-JP" smtClean="0"/>
              <a:t>Sorting Program</a:t>
            </a:r>
            <a:endParaRPr lang="ja-JP" altLang="en-US" smtClean="0"/>
          </a:p>
        </p:txBody>
      </p:sp>
      <p:sp>
        <p:nvSpPr>
          <p:cNvPr id="4" name="コンテンツ プレースホルダー 3"/>
          <p:cNvSpPr>
            <a:spLocks noGrp="1"/>
          </p:cNvSpPr>
          <p:nvPr>
            <p:ph idx="1"/>
          </p:nvPr>
        </p:nvSpPr>
        <p:spPr>
          <a:xfrm>
            <a:off x="838200" y="1825625"/>
            <a:ext cx="5257800" cy="4351338"/>
          </a:xfrm>
        </p:spPr>
        <p:txBody>
          <a:bodyPr/>
          <a:lstStyle/>
          <a:p>
            <a:r>
              <a:rPr lang="en-US" altLang="ja-JP" dirty="0" smtClean="0"/>
              <a:t>By passing the variables used for sorting to the array sort( ) method, it is possible to organize variables in a fixed sequence.   </a:t>
            </a:r>
          </a:p>
        </p:txBody>
      </p:sp>
      <p:sp>
        <p:nvSpPr>
          <p:cNvPr id="83971"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EC364F5E-61ED-45F0-BA96-EB8F39E87D7F}" type="slidenum">
              <a:rPr lang="ja-JP" altLang="en-US" smtClean="0"/>
              <a:pPr/>
              <a:t>116</a:t>
            </a:fld>
            <a:endParaRPr lang="ja-JP" altLang="en-US"/>
          </a:p>
        </p:txBody>
      </p:sp>
      <p:sp>
        <p:nvSpPr>
          <p:cNvPr id="83973" name="テキスト ボックス 4"/>
          <p:cNvSpPr txBox="1">
            <a:spLocks noChangeArrowheads="1"/>
          </p:cNvSpPr>
          <p:nvPr/>
        </p:nvSpPr>
        <p:spPr bwMode="auto">
          <a:xfrm>
            <a:off x="6207064" y="1937327"/>
            <a:ext cx="4281424" cy="3477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1100" dirty="0" err="1">
                <a:latin typeface="Courier New" pitchFamily="49" charset="0"/>
                <a:cs typeface="Courier New" pitchFamily="49" charset="0"/>
              </a:rPr>
              <a:t>var</a:t>
            </a:r>
            <a:r>
              <a:rPr lang="en-US" altLang="ja-JP" sz="1100" dirty="0">
                <a:latin typeface="Courier New" pitchFamily="49" charset="0"/>
                <a:cs typeface="Courier New" pitchFamily="49" charset="0"/>
              </a:rPr>
              <a:t> list=[], p, </a:t>
            </a:r>
            <a:r>
              <a:rPr lang="en-US" altLang="ja-JP" sz="1100" dirty="0" err="1">
                <a:latin typeface="Courier New" pitchFamily="49" charset="0"/>
                <a:cs typeface="Courier New" pitchFamily="49" charset="0"/>
              </a:rPr>
              <a:t>i</a:t>
            </a:r>
            <a:r>
              <a:rPr lang="en-US" altLang="ja-JP" sz="1100" dirty="0">
                <a:latin typeface="Courier New" pitchFamily="49" charset="0"/>
                <a:cs typeface="Courier New" pitchFamily="49" charset="0"/>
              </a:rPr>
              <a:t>;</a:t>
            </a:r>
          </a:p>
          <a:p>
            <a:pPr eaLnBrk="1" hangingPunct="1"/>
            <a:endParaRPr lang="en-US" altLang="ja-JP" sz="1100" dirty="0">
              <a:latin typeface="Courier New" pitchFamily="49" charset="0"/>
              <a:cs typeface="Courier New" pitchFamily="49" charset="0"/>
            </a:endParaRPr>
          </a:p>
          <a:p>
            <a:pPr eaLnBrk="1" hangingPunct="1"/>
            <a:r>
              <a:rPr lang="en-US" altLang="ja-JP" sz="1100" dirty="0">
                <a:latin typeface="Courier New" pitchFamily="49" charset="0"/>
                <a:cs typeface="Courier New" pitchFamily="49" charset="0"/>
              </a:rPr>
              <a:t>p = </a:t>
            </a:r>
            <a:r>
              <a:rPr lang="en-US" altLang="ja-JP" sz="1100" dirty="0" err="1">
                <a:latin typeface="Courier New" pitchFamily="49" charset="0"/>
                <a:cs typeface="Courier New" pitchFamily="49" charset="0"/>
              </a:rPr>
              <a:t>Object.create</a:t>
            </a:r>
            <a:r>
              <a:rPr lang="en-US" altLang="ja-JP" sz="1100" dirty="0">
                <a:latin typeface="Courier New" pitchFamily="49" charset="0"/>
                <a:cs typeface="Courier New" pitchFamily="49" charset="0"/>
              </a:rPr>
              <a:t>(Person);</a:t>
            </a:r>
          </a:p>
          <a:p>
            <a:pPr eaLnBrk="1" hangingPunct="1"/>
            <a:r>
              <a:rPr lang="en-US" altLang="ja-JP" sz="1100" dirty="0" err="1">
                <a:latin typeface="Courier New" pitchFamily="49" charset="0"/>
                <a:cs typeface="Courier New" pitchFamily="49" charset="0"/>
              </a:rPr>
              <a:t>p.init</a:t>
            </a:r>
            <a:r>
              <a:rPr lang="en-US" altLang="ja-JP" sz="1100" dirty="0">
                <a:latin typeface="Courier New" pitchFamily="49" charset="0"/>
                <a:cs typeface="Courier New" pitchFamily="49" charset="0"/>
              </a:rPr>
              <a:t>("Shuichi", "Kurabayashi",</a:t>
            </a:r>
          </a:p>
          <a:p>
            <a:pPr eaLnBrk="1" hangingPunct="1"/>
            <a:r>
              <a:rPr lang="en-US" altLang="ja-JP" sz="1100" dirty="0">
                <a:latin typeface="Courier New" pitchFamily="49" charset="0"/>
                <a:cs typeface="Courier New" pitchFamily="49" charset="0"/>
              </a:rPr>
              <a:t>        "kurabaya@sfc.keio.ac.jp");</a:t>
            </a:r>
          </a:p>
          <a:p>
            <a:pPr eaLnBrk="1" hangingPunct="1"/>
            <a:r>
              <a:rPr lang="en-US" altLang="ja-JP" sz="1100" dirty="0" err="1">
                <a:latin typeface="Courier New" pitchFamily="49" charset="0"/>
                <a:cs typeface="Courier New" pitchFamily="49" charset="0"/>
              </a:rPr>
              <a:t>list.push</a:t>
            </a:r>
            <a:r>
              <a:rPr lang="en-US" altLang="ja-JP" sz="1100" dirty="0">
                <a:latin typeface="Courier New" pitchFamily="49" charset="0"/>
                <a:cs typeface="Courier New" pitchFamily="49" charset="0"/>
              </a:rPr>
              <a:t>(p);</a:t>
            </a:r>
          </a:p>
          <a:p>
            <a:pPr eaLnBrk="1" hangingPunct="1"/>
            <a:endParaRPr lang="en-US" altLang="ja-JP" sz="1100" dirty="0">
              <a:latin typeface="Courier New" pitchFamily="49" charset="0"/>
              <a:cs typeface="Courier New" pitchFamily="49" charset="0"/>
            </a:endParaRPr>
          </a:p>
          <a:p>
            <a:pPr eaLnBrk="1" hangingPunct="1"/>
            <a:r>
              <a:rPr lang="en-US" altLang="ja-JP" sz="1100" dirty="0">
                <a:latin typeface="Courier New" pitchFamily="49" charset="0"/>
                <a:cs typeface="Courier New" pitchFamily="49" charset="0"/>
              </a:rPr>
              <a:t>p = </a:t>
            </a:r>
            <a:r>
              <a:rPr lang="en-US" altLang="ja-JP" sz="1100" dirty="0" err="1">
                <a:latin typeface="Courier New" pitchFamily="49" charset="0"/>
                <a:cs typeface="Courier New" pitchFamily="49" charset="0"/>
              </a:rPr>
              <a:t>Object.create</a:t>
            </a:r>
            <a:r>
              <a:rPr lang="en-US" altLang="ja-JP" sz="1100" dirty="0">
                <a:latin typeface="Courier New" pitchFamily="49" charset="0"/>
                <a:cs typeface="Courier New" pitchFamily="49" charset="0"/>
              </a:rPr>
              <a:t>(Person);</a:t>
            </a:r>
          </a:p>
          <a:p>
            <a:pPr eaLnBrk="1" hangingPunct="1"/>
            <a:r>
              <a:rPr lang="en-US" altLang="ja-JP" sz="1100" dirty="0" err="1">
                <a:latin typeface="Courier New" pitchFamily="49" charset="0"/>
                <a:cs typeface="Courier New" pitchFamily="49" charset="0"/>
              </a:rPr>
              <a:t>p.init</a:t>
            </a:r>
            <a:r>
              <a:rPr lang="en-US" altLang="ja-JP" sz="1100" dirty="0">
                <a:latin typeface="Courier New" pitchFamily="49" charset="0"/>
                <a:cs typeface="Courier New" pitchFamily="49" charset="0"/>
              </a:rPr>
              <a:t>("John", "Smith", "js@sfc.keio.ac.jp");</a:t>
            </a:r>
          </a:p>
          <a:p>
            <a:pPr eaLnBrk="1" hangingPunct="1"/>
            <a:r>
              <a:rPr lang="en-US" altLang="ja-JP" sz="1100" dirty="0" err="1">
                <a:latin typeface="Courier New" pitchFamily="49" charset="0"/>
                <a:cs typeface="Courier New" pitchFamily="49" charset="0"/>
              </a:rPr>
              <a:t>list.push</a:t>
            </a:r>
            <a:r>
              <a:rPr lang="en-US" altLang="ja-JP" sz="1100" dirty="0">
                <a:latin typeface="Courier New" pitchFamily="49" charset="0"/>
                <a:cs typeface="Courier New" pitchFamily="49" charset="0"/>
              </a:rPr>
              <a:t>(p);</a:t>
            </a:r>
          </a:p>
          <a:p>
            <a:pPr eaLnBrk="1" hangingPunct="1"/>
            <a:endParaRPr lang="en-US" altLang="ja-JP" sz="1100" dirty="0">
              <a:latin typeface="Courier New" pitchFamily="49" charset="0"/>
              <a:cs typeface="Courier New" pitchFamily="49" charset="0"/>
            </a:endParaRPr>
          </a:p>
          <a:p>
            <a:pPr eaLnBrk="1" hangingPunct="1"/>
            <a:r>
              <a:rPr lang="en-US" altLang="ja-JP" sz="1100" dirty="0">
                <a:latin typeface="Courier New" pitchFamily="49" charset="0"/>
                <a:cs typeface="Courier New" pitchFamily="49" charset="0"/>
              </a:rPr>
              <a:t>p = </a:t>
            </a:r>
            <a:r>
              <a:rPr lang="en-US" altLang="ja-JP" sz="1100" dirty="0" err="1">
                <a:latin typeface="Courier New" pitchFamily="49" charset="0"/>
                <a:cs typeface="Courier New" pitchFamily="49" charset="0"/>
              </a:rPr>
              <a:t>Object.create</a:t>
            </a:r>
            <a:r>
              <a:rPr lang="en-US" altLang="ja-JP" sz="1100" dirty="0">
                <a:latin typeface="Courier New" pitchFamily="49" charset="0"/>
                <a:cs typeface="Courier New" pitchFamily="49" charset="0"/>
              </a:rPr>
              <a:t>(Person);</a:t>
            </a:r>
          </a:p>
          <a:p>
            <a:pPr eaLnBrk="1" hangingPunct="1"/>
            <a:r>
              <a:rPr lang="en-US" altLang="ja-JP" sz="1100" dirty="0" err="1">
                <a:latin typeface="Courier New" pitchFamily="49" charset="0"/>
                <a:cs typeface="Courier New" pitchFamily="49" charset="0"/>
              </a:rPr>
              <a:t>p.init</a:t>
            </a:r>
            <a:r>
              <a:rPr lang="en-US" altLang="ja-JP" sz="1100" dirty="0">
                <a:latin typeface="Courier New" pitchFamily="49" charset="0"/>
                <a:cs typeface="Courier New" pitchFamily="49" charset="0"/>
              </a:rPr>
              <a:t>("Foo", "Baa", "fb@sfc.keio.ac.jp");</a:t>
            </a:r>
          </a:p>
          <a:p>
            <a:pPr eaLnBrk="1" hangingPunct="1"/>
            <a:r>
              <a:rPr lang="en-US" altLang="ja-JP" sz="1100" dirty="0" err="1">
                <a:latin typeface="Courier New" pitchFamily="49" charset="0"/>
                <a:cs typeface="Courier New" pitchFamily="49" charset="0"/>
              </a:rPr>
              <a:t>list.push</a:t>
            </a:r>
            <a:r>
              <a:rPr lang="en-US" altLang="ja-JP" sz="1100" dirty="0">
                <a:latin typeface="Courier New" pitchFamily="49" charset="0"/>
                <a:cs typeface="Courier New" pitchFamily="49" charset="0"/>
              </a:rPr>
              <a:t>(p);</a:t>
            </a:r>
          </a:p>
          <a:p>
            <a:pPr eaLnBrk="1" hangingPunct="1"/>
            <a:endParaRPr lang="en-US" altLang="ja-JP" sz="1100" dirty="0">
              <a:latin typeface="Courier New" pitchFamily="49" charset="0"/>
              <a:cs typeface="Courier New" pitchFamily="49" charset="0"/>
            </a:endParaRPr>
          </a:p>
          <a:p>
            <a:pPr eaLnBrk="1" hangingPunct="1"/>
            <a:r>
              <a:rPr lang="en-US" altLang="ja-JP" sz="1100" dirty="0" err="1">
                <a:latin typeface="Courier New" pitchFamily="49" charset="0"/>
                <a:cs typeface="Courier New" pitchFamily="49" charset="0"/>
              </a:rPr>
              <a:t>list.sort</a:t>
            </a:r>
            <a:r>
              <a:rPr lang="en-US" altLang="ja-JP" sz="1100" dirty="0">
                <a:latin typeface="Courier New" pitchFamily="49" charset="0"/>
                <a:cs typeface="Courier New" pitchFamily="49" charset="0"/>
              </a:rPr>
              <a:t>(function(</a:t>
            </a:r>
            <a:r>
              <a:rPr lang="en-US" altLang="ja-JP" sz="1100" dirty="0" err="1">
                <a:latin typeface="Courier New" pitchFamily="49" charset="0"/>
                <a:cs typeface="Courier New" pitchFamily="49" charset="0"/>
              </a:rPr>
              <a:t>a,b</a:t>
            </a:r>
            <a:r>
              <a:rPr lang="en-US" altLang="ja-JP" sz="1100" dirty="0">
                <a:latin typeface="Courier New" pitchFamily="49" charset="0"/>
                <a:cs typeface="Courier New" pitchFamily="49" charset="0"/>
              </a:rPr>
              <a:t>){return </a:t>
            </a:r>
            <a:r>
              <a:rPr lang="en-US" altLang="ja-JP" sz="1100" dirty="0" err="1">
                <a:latin typeface="Courier New" pitchFamily="49" charset="0"/>
                <a:cs typeface="Courier New" pitchFamily="49" charset="0"/>
              </a:rPr>
              <a:t>a.compareTo</a:t>
            </a:r>
            <a:r>
              <a:rPr lang="en-US" altLang="ja-JP" sz="1100" dirty="0">
                <a:latin typeface="Courier New" pitchFamily="49" charset="0"/>
                <a:cs typeface="Courier New" pitchFamily="49" charset="0"/>
              </a:rPr>
              <a:t>(b)});</a:t>
            </a:r>
          </a:p>
          <a:p>
            <a:pPr eaLnBrk="1" hangingPunct="1"/>
            <a:endParaRPr lang="en-US" altLang="ja-JP" sz="1100" dirty="0">
              <a:latin typeface="Courier New" pitchFamily="49" charset="0"/>
              <a:cs typeface="Courier New" pitchFamily="49" charset="0"/>
            </a:endParaRPr>
          </a:p>
          <a:p>
            <a:pPr eaLnBrk="1" hangingPunct="1"/>
            <a:r>
              <a:rPr lang="en-US" altLang="ja-JP" sz="1100" dirty="0">
                <a:latin typeface="Courier New" pitchFamily="49" charset="0"/>
                <a:cs typeface="Courier New" pitchFamily="49" charset="0"/>
              </a:rPr>
              <a:t>for (</a:t>
            </a:r>
            <a:r>
              <a:rPr lang="en-US" altLang="ja-JP" sz="1100" dirty="0" err="1">
                <a:latin typeface="Courier New" pitchFamily="49" charset="0"/>
                <a:cs typeface="Courier New" pitchFamily="49" charset="0"/>
              </a:rPr>
              <a:t>i</a:t>
            </a:r>
            <a:r>
              <a:rPr lang="en-US" altLang="ja-JP" sz="1100" dirty="0">
                <a:latin typeface="Courier New" pitchFamily="49" charset="0"/>
                <a:cs typeface="Courier New" pitchFamily="49" charset="0"/>
              </a:rPr>
              <a:t> = 0; </a:t>
            </a:r>
            <a:r>
              <a:rPr lang="en-US" altLang="ja-JP" sz="1100" dirty="0" err="1">
                <a:latin typeface="Courier New" pitchFamily="49" charset="0"/>
                <a:cs typeface="Courier New" pitchFamily="49" charset="0"/>
              </a:rPr>
              <a:t>i</a:t>
            </a:r>
            <a:r>
              <a:rPr lang="en-US" altLang="ja-JP" sz="1100" dirty="0">
                <a:latin typeface="Courier New" pitchFamily="49" charset="0"/>
                <a:cs typeface="Courier New" pitchFamily="49" charset="0"/>
              </a:rPr>
              <a:t> &lt; </a:t>
            </a:r>
            <a:r>
              <a:rPr lang="en-US" altLang="ja-JP" sz="1100" dirty="0" err="1">
                <a:latin typeface="Courier New" pitchFamily="49" charset="0"/>
                <a:cs typeface="Courier New" pitchFamily="49" charset="0"/>
              </a:rPr>
              <a:t>list.length</a:t>
            </a:r>
            <a:r>
              <a:rPr lang="en-US" altLang="ja-JP" sz="1100" dirty="0">
                <a:latin typeface="Courier New" pitchFamily="49" charset="0"/>
                <a:cs typeface="Courier New" pitchFamily="49" charset="0"/>
              </a:rPr>
              <a:t>; </a:t>
            </a:r>
            <a:r>
              <a:rPr lang="en-US" altLang="ja-JP" sz="1100" dirty="0" err="1">
                <a:latin typeface="Courier New" pitchFamily="49" charset="0"/>
                <a:cs typeface="Courier New" pitchFamily="49" charset="0"/>
              </a:rPr>
              <a:t>i</a:t>
            </a:r>
            <a:r>
              <a:rPr lang="en-US" altLang="ja-JP" sz="1100" dirty="0">
                <a:latin typeface="Courier New" pitchFamily="49" charset="0"/>
                <a:cs typeface="Courier New" pitchFamily="49" charset="0"/>
              </a:rPr>
              <a:t>+= 1) {</a:t>
            </a:r>
          </a:p>
          <a:p>
            <a:pPr eaLnBrk="1" hangingPunct="1"/>
            <a:r>
              <a:rPr lang="en-US" altLang="ja-JP" sz="1100" dirty="0">
                <a:latin typeface="Courier New" pitchFamily="49" charset="0"/>
                <a:cs typeface="Courier New" pitchFamily="49" charset="0"/>
              </a:rPr>
              <a:t>    console.log(list[</a:t>
            </a:r>
            <a:r>
              <a:rPr lang="en-US" altLang="ja-JP" sz="1100" dirty="0" err="1">
                <a:latin typeface="Courier New" pitchFamily="49" charset="0"/>
                <a:cs typeface="Courier New" pitchFamily="49" charset="0"/>
              </a:rPr>
              <a:t>i</a:t>
            </a:r>
            <a:r>
              <a:rPr lang="en-US" altLang="ja-JP" sz="1100" dirty="0">
                <a:latin typeface="Courier New" pitchFamily="49" charset="0"/>
                <a:cs typeface="Courier New" pitchFamily="49" charset="0"/>
              </a:rPr>
              <a:t>]);</a:t>
            </a:r>
          </a:p>
          <a:p>
            <a:pPr eaLnBrk="1" hangingPunct="1"/>
            <a:r>
              <a:rPr lang="en-US" altLang="ja-JP" sz="1100" dirty="0">
                <a:latin typeface="Courier New" pitchFamily="49" charset="0"/>
                <a:cs typeface="Courier New" pitchFamily="49" charset="0"/>
              </a:rPr>
              <a:t>}</a:t>
            </a:r>
          </a:p>
        </p:txBody>
      </p:sp>
      <p:sp>
        <p:nvSpPr>
          <p:cNvPr id="83974" name="正方形/長方形 5"/>
          <p:cNvSpPr>
            <a:spLocks noChangeArrowheads="1"/>
          </p:cNvSpPr>
          <p:nvPr/>
        </p:nvSpPr>
        <p:spPr bwMode="auto">
          <a:xfrm>
            <a:off x="1847851" y="5773739"/>
            <a:ext cx="8683625" cy="6000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r>
              <a:rPr lang="en-US" altLang="ja-JP" sz="1100">
                <a:latin typeface="Courier New" pitchFamily="49" charset="0"/>
                <a:cs typeface="Courier New" pitchFamily="49" charset="0"/>
              </a:rPr>
              <a:t>Foo Baa { firstName="Foo", lastName="Baa", email="fb@sfc.keio.ac.jp"}</a:t>
            </a:r>
          </a:p>
          <a:p>
            <a:r>
              <a:rPr lang="en-US" altLang="ja-JP" sz="1100">
                <a:latin typeface="Courier New" pitchFamily="49" charset="0"/>
                <a:cs typeface="Courier New" pitchFamily="49" charset="0"/>
              </a:rPr>
              <a:t>Shuichi Kurabayashi { firstName="Shuichi", lastName="Kurabayashi", email="kurabaya@sfc.keio.ac.jp"}</a:t>
            </a:r>
          </a:p>
          <a:p>
            <a:r>
              <a:rPr lang="en-US" altLang="ja-JP" sz="1100">
                <a:latin typeface="Courier New" pitchFamily="49" charset="0"/>
                <a:cs typeface="Courier New" pitchFamily="49" charset="0"/>
              </a:rPr>
              <a:t>John Smith { firstName="John", lastName="Smith", email="js@sfc.keio.ac.jp"}</a:t>
            </a:r>
          </a:p>
        </p:txBody>
      </p:sp>
      <p:sp>
        <p:nvSpPr>
          <p:cNvPr id="83975" name="テキスト ボックス 6"/>
          <p:cNvSpPr txBox="1">
            <a:spLocks noChangeArrowheads="1"/>
          </p:cNvSpPr>
          <p:nvPr/>
        </p:nvSpPr>
        <p:spPr bwMode="auto">
          <a:xfrm>
            <a:off x="1703388" y="5467350"/>
            <a:ext cx="1841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a:t>Execution Results</a:t>
            </a:r>
            <a:endParaRPr lang="ja-JP" altLang="en-US"/>
          </a:p>
        </p:txBody>
      </p:sp>
    </p:spTree>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タイトル 1"/>
          <p:cNvSpPr>
            <a:spLocks noGrp="1"/>
          </p:cNvSpPr>
          <p:nvPr>
            <p:ph type="title"/>
          </p:nvPr>
        </p:nvSpPr>
        <p:spPr/>
        <p:txBody>
          <a:bodyPr/>
          <a:lstStyle/>
          <a:p>
            <a:r>
              <a:rPr lang="en-US" altLang="ja-JP" smtClean="0"/>
              <a:t>An Even Smarter Sorting Program</a:t>
            </a:r>
            <a:endParaRPr lang="ja-JP" altLang="en-US" dirty="0" smtClean="0"/>
          </a:p>
        </p:txBody>
      </p:sp>
      <p:sp>
        <p:nvSpPr>
          <p:cNvPr id="84996" name="コンテンツ プレースホルダー 3"/>
          <p:cNvSpPr>
            <a:spLocks noGrp="1"/>
          </p:cNvSpPr>
          <p:nvPr>
            <p:ph idx="1"/>
          </p:nvPr>
        </p:nvSpPr>
        <p:spPr>
          <a:xfrm>
            <a:off x="838200" y="1825625"/>
            <a:ext cx="5013201" cy="4351338"/>
          </a:xfrm>
        </p:spPr>
        <p:txBody>
          <a:bodyPr/>
          <a:lstStyle/>
          <a:p>
            <a:r>
              <a:rPr lang="en-US" altLang="ja-JP" dirty="0" smtClean="0"/>
              <a:t>By adding a method for sorting to the </a:t>
            </a:r>
            <a:r>
              <a:rPr lang="en-US" altLang="ja-JP" dirty="0" err="1" smtClean="0"/>
              <a:t>Array.prototype</a:t>
            </a:r>
            <a:r>
              <a:rPr lang="en-US" altLang="ja-JP" dirty="0" smtClean="0"/>
              <a:t>, it is possible to add the sorting feature corresponding to </a:t>
            </a:r>
            <a:r>
              <a:rPr lang="en-US" altLang="ja-JP" dirty="0" err="1" smtClean="0"/>
              <a:t>compareTo</a:t>
            </a:r>
            <a:r>
              <a:rPr lang="en-US" altLang="ja-JP" dirty="0" smtClean="0"/>
              <a:t>() to all arrays.  </a:t>
            </a:r>
            <a:endParaRPr lang="ja-JP" altLang="en-US" dirty="0" smtClean="0"/>
          </a:p>
        </p:txBody>
      </p:sp>
      <p:sp>
        <p:nvSpPr>
          <p:cNvPr id="84995"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A44C31E8-C51F-46BC-B5C9-E3059D7EF147}" type="slidenum">
              <a:rPr lang="ja-JP" altLang="en-US" smtClean="0"/>
              <a:pPr/>
              <a:t>117</a:t>
            </a:fld>
            <a:endParaRPr lang="ja-JP" altLang="en-US"/>
          </a:p>
        </p:txBody>
      </p:sp>
      <p:sp>
        <p:nvSpPr>
          <p:cNvPr id="84997" name="テキスト ボックス 4"/>
          <p:cNvSpPr txBox="1">
            <a:spLocks noChangeArrowheads="1"/>
          </p:cNvSpPr>
          <p:nvPr/>
        </p:nvSpPr>
        <p:spPr bwMode="auto">
          <a:xfrm>
            <a:off x="5851401" y="1997077"/>
            <a:ext cx="4680074" cy="36471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1100" b="1" dirty="0" err="1">
                <a:solidFill>
                  <a:srgbClr val="FF0000"/>
                </a:solidFill>
                <a:latin typeface="Courier New" pitchFamily="49" charset="0"/>
                <a:cs typeface="Courier New" pitchFamily="49" charset="0"/>
              </a:rPr>
              <a:t>Array.prototype.objectSort</a:t>
            </a:r>
            <a:r>
              <a:rPr lang="en-US" altLang="ja-JP" sz="1100" b="1" dirty="0">
                <a:solidFill>
                  <a:srgbClr val="FF0000"/>
                </a:solidFill>
                <a:latin typeface="Courier New" pitchFamily="49" charset="0"/>
                <a:cs typeface="Courier New" pitchFamily="49" charset="0"/>
              </a:rPr>
              <a:t> = function(){</a:t>
            </a:r>
          </a:p>
          <a:p>
            <a:pPr eaLnBrk="1" hangingPunct="1"/>
            <a:r>
              <a:rPr lang="en-US" altLang="ja-JP" sz="1100" b="1" dirty="0">
                <a:solidFill>
                  <a:srgbClr val="FF0000"/>
                </a:solidFill>
                <a:latin typeface="Courier New" pitchFamily="49" charset="0"/>
                <a:cs typeface="Courier New" pitchFamily="49" charset="0"/>
              </a:rPr>
              <a:t>    </a:t>
            </a:r>
            <a:r>
              <a:rPr lang="en-US" altLang="ja-JP" sz="1100" b="1" dirty="0" err="1">
                <a:solidFill>
                  <a:srgbClr val="FF0000"/>
                </a:solidFill>
                <a:latin typeface="Courier New" pitchFamily="49" charset="0"/>
                <a:cs typeface="Courier New" pitchFamily="49" charset="0"/>
              </a:rPr>
              <a:t>this.sort</a:t>
            </a:r>
            <a:r>
              <a:rPr lang="en-US" altLang="ja-JP" sz="1100" b="1" dirty="0">
                <a:solidFill>
                  <a:srgbClr val="FF0000"/>
                </a:solidFill>
                <a:latin typeface="Courier New" pitchFamily="49" charset="0"/>
                <a:cs typeface="Courier New" pitchFamily="49" charset="0"/>
              </a:rPr>
              <a:t>(function(</a:t>
            </a:r>
            <a:r>
              <a:rPr lang="en-US" altLang="ja-JP" sz="1100" b="1" dirty="0" err="1">
                <a:solidFill>
                  <a:srgbClr val="FF0000"/>
                </a:solidFill>
                <a:latin typeface="Courier New" pitchFamily="49" charset="0"/>
                <a:cs typeface="Courier New" pitchFamily="49" charset="0"/>
              </a:rPr>
              <a:t>a,b</a:t>
            </a:r>
            <a:r>
              <a:rPr lang="en-US" altLang="ja-JP" sz="1100" b="1" dirty="0">
                <a:solidFill>
                  <a:srgbClr val="FF0000"/>
                </a:solidFill>
                <a:latin typeface="Courier New" pitchFamily="49" charset="0"/>
                <a:cs typeface="Courier New" pitchFamily="49" charset="0"/>
              </a:rPr>
              <a:t>){return </a:t>
            </a:r>
            <a:r>
              <a:rPr lang="en-US" altLang="ja-JP" sz="1100" b="1" dirty="0" err="1">
                <a:solidFill>
                  <a:srgbClr val="FF0000"/>
                </a:solidFill>
                <a:latin typeface="Courier New" pitchFamily="49" charset="0"/>
                <a:cs typeface="Courier New" pitchFamily="49" charset="0"/>
              </a:rPr>
              <a:t>a.compareTo</a:t>
            </a:r>
            <a:r>
              <a:rPr lang="en-US" altLang="ja-JP" sz="1100" b="1" dirty="0">
                <a:solidFill>
                  <a:srgbClr val="FF0000"/>
                </a:solidFill>
                <a:latin typeface="Courier New" pitchFamily="49" charset="0"/>
                <a:cs typeface="Courier New" pitchFamily="49" charset="0"/>
              </a:rPr>
              <a:t>(b)});    </a:t>
            </a:r>
          </a:p>
          <a:p>
            <a:pPr eaLnBrk="1" hangingPunct="1"/>
            <a:r>
              <a:rPr lang="en-US" altLang="ja-JP" sz="1100" b="1" dirty="0">
                <a:solidFill>
                  <a:srgbClr val="FF0000"/>
                </a:solidFill>
                <a:latin typeface="Courier New" pitchFamily="49" charset="0"/>
                <a:cs typeface="Courier New" pitchFamily="49" charset="0"/>
              </a:rPr>
              <a:t>};</a:t>
            </a:r>
          </a:p>
          <a:p>
            <a:pPr eaLnBrk="1" hangingPunct="1"/>
            <a:endParaRPr lang="en-US" altLang="ja-JP" sz="1100" dirty="0">
              <a:latin typeface="Courier New" pitchFamily="49" charset="0"/>
              <a:cs typeface="Courier New" pitchFamily="49" charset="0"/>
            </a:endParaRPr>
          </a:p>
          <a:p>
            <a:pPr eaLnBrk="1" hangingPunct="1"/>
            <a:r>
              <a:rPr lang="en-US" altLang="ja-JP" sz="1100" dirty="0" err="1">
                <a:latin typeface="Courier New" pitchFamily="49" charset="0"/>
                <a:cs typeface="Courier New" pitchFamily="49" charset="0"/>
              </a:rPr>
              <a:t>var</a:t>
            </a:r>
            <a:r>
              <a:rPr lang="en-US" altLang="ja-JP" sz="1100" dirty="0">
                <a:latin typeface="Courier New" pitchFamily="49" charset="0"/>
                <a:cs typeface="Courier New" pitchFamily="49" charset="0"/>
              </a:rPr>
              <a:t> list=[], p, </a:t>
            </a:r>
            <a:r>
              <a:rPr lang="en-US" altLang="ja-JP" sz="1100" dirty="0" err="1">
                <a:latin typeface="Courier New" pitchFamily="49" charset="0"/>
                <a:cs typeface="Courier New" pitchFamily="49" charset="0"/>
              </a:rPr>
              <a:t>i</a:t>
            </a:r>
            <a:r>
              <a:rPr lang="en-US" altLang="ja-JP" sz="1100" dirty="0">
                <a:latin typeface="Courier New" pitchFamily="49" charset="0"/>
                <a:cs typeface="Courier New" pitchFamily="49" charset="0"/>
              </a:rPr>
              <a:t>;</a:t>
            </a:r>
          </a:p>
          <a:p>
            <a:pPr eaLnBrk="1" hangingPunct="1"/>
            <a:r>
              <a:rPr lang="en-US" altLang="ja-JP" sz="1100" dirty="0">
                <a:latin typeface="Courier New" pitchFamily="49" charset="0"/>
                <a:cs typeface="Courier New" pitchFamily="49" charset="0"/>
              </a:rPr>
              <a:t>p = </a:t>
            </a:r>
            <a:r>
              <a:rPr lang="en-US" altLang="ja-JP" sz="1100" dirty="0" err="1">
                <a:latin typeface="Courier New" pitchFamily="49" charset="0"/>
                <a:cs typeface="Courier New" pitchFamily="49" charset="0"/>
              </a:rPr>
              <a:t>Object.create</a:t>
            </a:r>
            <a:r>
              <a:rPr lang="en-US" altLang="ja-JP" sz="1100" dirty="0">
                <a:latin typeface="Courier New" pitchFamily="49" charset="0"/>
                <a:cs typeface="Courier New" pitchFamily="49" charset="0"/>
              </a:rPr>
              <a:t>(Person);</a:t>
            </a:r>
          </a:p>
          <a:p>
            <a:pPr eaLnBrk="1" hangingPunct="1"/>
            <a:r>
              <a:rPr lang="en-US" altLang="ja-JP" sz="1100" dirty="0" err="1">
                <a:latin typeface="Courier New" pitchFamily="49" charset="0"/>
                <a:cs typeface="Courier New" pitchFamily="49" charset="0"/>
              </a:rPr>
              <a:t>p.init</a:t>
            </a:r>
            <a:r>
              <a:rPr lang="en-US" altLang="ja-JP" sz="1100" dirty="0">
                <a:latin typeface="Courier New" pitchFamily="49" charset="0"/>
                <a:cs typeface="Courier New" pitchFamily="49" charset="0"/>
              </a:rPr>
              <a:t>("Shuichi", "Kurabayashi", "kurabaya@sfc.keio.ac.jp");</a:t>
            </a:r>
          </a:p>
          <a:p>
            <a:pPr eaLnBrk="1" hangingPunct="1"/>
            <a:r>
              <a:rPr lang="en-US" altLang="ja-JP" sz="1100" dirty="0" err="1">
                <a:latin typeface="Courier New" pitchFamily="49" charset="0"/>
                <a:cs typeface="Courier New" pitchFamily="49" charset="0"/>
              </a:rPr>
              <a:t>list.push</a:t>
            </a:r>
            <a:r>
              <a:rPr lang="en-US" altLang="ja-JP" sz="1100" dirty="0">
                <a:latin typeface="Courier New" pitchFamily="49" charset="0"/>
                <a:cs typeface="Courier New" pitchFamily="49" charset="0"/>
              </a:rPr>
              <a:t>(p);</a:t>
            </a:r>
          </a:p>
          <a:p>
            <a:pPr eaLnBrk="1" hangingPunct="1"/>
            <a:r>
              <a:rPr lang="en-US" altLang="ja-JP" sz="1100" dirty="0">
                <a:latin typeface="Courier New" pitchFamily="49" charset="0"/>
                <a:cs typeface="Courier New" pitchFamily="49" charset="0"/>
              </a:rPr>
              <a:t>p = </a:t>
            </a:r>
            <a:r>
              <a:rPr lang="en-US" altLang="ja-JP" sz="1100" dirty="0" err="1">
                <a:latin typeface="Courier New" pitchFamily="49" charset="0"/>
                <a:cs typeface="Courier New" pitchFamily="49" charset="0"/>
              </a:rPr>
              <a:t>Object.create</a:t>
            </a:r>
            <a:r>
              <a:rPr lang="en-US" altLang="ja-JP" sz="1100" dirty="0">
                <a:latin typeface="Courier New" pitchFamily="49" charset="0"/>
                <a:cs typeface="Courier New" pitchFamily="49" charset="0"/>
              </a:rPr>
              <a:t>(Person);</a:t>
            </a:r>
          </a:p>
          <a:p>
            <a:pPr eaLnBrk="1" hangingPunct="1"/>
            <a:r>
              <a:rPr lang="en-US" altLang="ja-JP" sz="1100" dirty="0" err="1">
                <a:latin typeface="Courier New" pitchFamily="49" charset="0"/>
                <a:cs typeface="Courier New" pitchFamily="49" charset="0"/>
              </a:rPr>
              <a:t>p.init</a:t>
            </a:r>
            <a:r>
              <a:rPr lang="en-US" altLang="ja-JP" sz="1100" dirty="0">
                <a:latin typeface="Courier New" pitchFamily="49" charset="0"/>
                <a:cs typeface="Courier New" pitchFamily="49" charset="0"/>
              </a:rPr>
              <a:t>("John", "Smith", "js@sfc.keio.ac.jp");</a:t>
            </a:r>
          </a:p>
          <a:p>
            <a:pPr eaLnBrk="1" hangingPunct="1"/>
            <a:r>
              <a:rPr lang="en-US" altLang="ja-JP" sz="1100" dirty="0" err="1">
                <a:latin typeface="Courier New" pitchFamily="49" charset="0"/>
                <a:cs typeface="Courier New" pitchFamily="49" charset="0"/>
              </a:rPr>
              <a:t>list.push</a:t>
            </a:r>
            <a:r>
              <a:rPr lang="en-US" altLang="ja-JP" sz="1100" dirty="0">
                <a:latin typeface="Courier New" pitchFamily="49" charset="0"/>
                <a:cs typeface="Courier New" pitchFamily="49" charset="0"/>
              </a:rPr>
              <a:t>(p);</a:t>
            </a:r>
          </a:p>
          <a:p>
            <a:pPr eaLnBrk="1" hangingPunct="1"/>
            <a:r>
              <a:rPr lang="en-US" altLang="ja-JP" sz="1100" dirty="0">
                <a:latin typeface="Courier New" pitchFamily="49" charset="0"/>
                <a:cs typeface="Courier New" pitchFamily="49" charset="0"/>
              </a:rPr>
              <a:t>p = </a:t>
            </a:r>
            <a:r>
              <a:rPr lang="en-US" altLang="ja-JP" sz="1100" dirty="0" err="1">
                <a:latin typeface="Courier New" pitchFamily="49" charset="0"/>
                <a:cs typeface="Courier New" pitchFamily="49" charset="0"/>
              </a:rPr>
              <a:t>Object.create</a:t>
            </a:r>
            <a:r>
              <a:rPr lang="en-US" altLang="ja-JP" sz="1100" dirty="0">
                <a:latin typeface="Courier New" pitchFamily="49" charset="0"/>
                <a:cs typeface="Courier New" pitchFamily="49" charset="0"/>
              </a:rPr>
              <a:t>(Person);</a:t>
            </a:r>
          </a:p>
          <a:p>
            <a:pPr eaLnBrk="1" hangingPunct="1"/>
            <a:r>
              <a:rPr lang="en-US" altLang="ja-JP" sz="1100" dirty="0" err="1">
                <a:latin typeface="Courier New" pitchFamily="49" charset="0"/>
                <a:cs typeface="Courier New" pitchFamily="49" charset="0"/>
              </a:rPr>
              <a:t>p.init</a:t>
            </a:r>
            <a:r>
              <a:rPr lang="en-US" altLang="ja-JP" sz="1100" dirty="0">
                <a:latin typeface="Courier New" pitchFamily="49" charset="0"/>
                <a:cs typeface="Courier New" pitchFamily="49" charset="0"/>
              </a:rPr>
              <a:t>("Foo", "Baa", "fb@sfc.keio.ac.jp");</a:t>
            </a:r>
          </a:p>
          <a:p>
            <a:pPr eaLnBrk="1" hangingPunct="1"/>
            <a:r>
              <a:rPr lang="en-US" altLang="ja-JP" sz="1100" dirty="0" err="1">
                <a:latin typeface="Courier New" pitchFamily="49" charset="0"/>
                <a:cs typeface="Courier New" pitchFamily="49" charset="0"/>
              </a:rPr>
              <a:t>list.push</a:t>
            </a:r>
            <a:r>
              <a:rPr lang="en-US" altLang="ja-JP" sz="1100" dirty="0">
                <a:latin typeface="Courier New" pitchFamily="49" charset="0"/>
                <a:cs typeface="Courier New" pitchFamily="49" charset="0"/>
              </a:rPr>
              <a:t>(p);</a:t>
            </a:r>
          </a:p>
          <a:p>
            <a:pPr eaLnBrk="1" hangingPunct="1"/>
            <a:endParaRPr lang="en-US" altLang="ja-JP" sz="1100" dirty="0">
              <a:latin typeface="Courier New" pitchFamily="49" charset="0"/>
              <a:cs typeface="Courier New" pitchFamily="49" charset="0"/>
            </a:endParaRPr>
          </a:p>
          <a:p>
            <a:pPr eaLnBrk="1" hangingPunct="1"/>
            <a:r>
              <a:rPr lang="en-US" altLang="ja-JP" sz="1100" dirty="0" err="1">
                <a:latin typeface="Courier New" pitchFamily="49" charset="0"/>
                <a:cs typeface="Courier New" pitchFamily="49" charset="0"/>
              </a:rPr>
              <a:t>list.objectSort</a:t>
            </a:r>
            <a:r>
              <a:rPr lang="en-US" altLang="ja-JP" sz="1100" dirty="0">
                <a:latin typeface="Courier New" pitchFamily="49" charset="0"/>
                <a:cs typeface="Courier New" pitchFamily="49" charset="0"/>
              </a:rPr>
              <a:t>();</a:t>
            </a:r>
          </a:p>
          <a:p>
            <a:pPr eaLnBrk="1" hangingPunct="1"/>
            <a:endParaRPr lang="en-US" altLang="ja-JP" sz="1100" dirty="0">
              <a:latin typeface="Courier New" pitchFamily="49" charset="0"/>
              <a:cs typeface="Courier New" pitchFamily="49" charset="0"/>
            </a:endParaRPr>
          </a:p>
          <a:p>
            <a:pPr eaLnBrk="1" hangingPunct="1"/>
            <a:r>
              <a:rPr lang="en-US" altLang="ja-JP" sz="1100" dirty="0">
                <a:latin typeface="Courier New" pitchFamily="49" charset="0"/>
                <a:cs typeface="Courier New" pitchFamily="49" charset="0"/>
              </a:rPr>
              <a:t>for (</a:t>
            </a:r>
            <a:r>
              <a:rPr lang="en-US" altLang="ja-JP" sz="1100" dirty="0" err="1">
                <a:latin typeface="Courier New" pitchFamily="49" charset="0"/>
                <a:cs typeface="Courier New" pitchFamily="49" charset="0"/>
              </a:rPr>
              <a:t>i</a:t>
            </a:r>
            <a:r>
              <a:rPr lang="en-US" altLang="ja-JP" sz="1100" dirty="0">
                <a:latin typeface="Courier New" pitchFamily="49" charset="0"/>
                <a:cs typeface="Courier New" pitchFamily="49" charset="0"/>
              </a:rPr>
              <a:t> = 0; </a:t>
            </a:r>
            <a:r>
              <a:rPr lang="en-US" altLang="ja-JP" sz="1100" dirty="0" err="1">
                <a:latin typeface="Courier New" pitchFamily="49" charset="0"/>
                <a:cs typeface="Courier New" pitchFamily="49" charset="0"/>
              </a:rPr>
              <a:t>i</a:t>
            </a:r>
            <a:r>
              <a:rPr lang="en-US" altLang="ja-JP" sz="1100" dirty="0">
                <a:latin typeface="Courier New" pitchFamily="49" charset="0"/>
                <a:cs typeface="Courier New" pitchFamily="49" charset="0"/>
              </a:rPr>
              <a:t> &lt; </a:t>
            </a:r>
            <a:r>
              <a:rPr lang="en-US" altLang="ja-JP" sz="1100" dirty="0" err="1">
                <a:latin typeface="Courier New" pitchFamily="49" charset="0"/>
                <a:cs typeface="Courier New" pitchFamily="49" charset="0"/>
              </a:rPr>
              <a:t>list.length</a:t>
            </a:r>
            <a:r>
              <a:rPr lang="en-US" altLang="ja-JP" sz="1100" dirty="0">
                <a:latin typeface="Courier New" pitchFamily="49" charset="0"/>
                <a:cs typeface="Courier New" pitchFamily="49" charset="0"/>
              </a:rPr>
              <a:t>; </a:t>
            </a:r>
            <a:r>
              <a:rPr lang="en-US" altLang="ja-JP" sz="1100" dirty="0" err="1">
                <a:latin typeface="Courier New" pitchFamily="49" charset="0"/>
                <a:cs typeface="Courier New" pitchFamily="49" charset="0"/>
              </a:rPr>
              <a:t>i</a:t>
            </a:r>
            <a:r>
              <a:rPr lang="en-US" altLang="ja-JP" sz="1100" dirty="0">
                <a:latin typeface="Courier New" pitchFamily="49" charset="0"/>
                <a:cs typeface="Courier New" pitchFamily="49" charset="0"/>
              </a:rPr>
              <a:t>+= 1) {</a:t>
            </a:r>
          </a:p>
          <a:p>
            <a:pPr eaLnBrk="1" hangingPunct="1"/>
            <a:r>
              <a:rPr lang="en-US" altLang="ja-JP" sz="1100" dirty="0">
                <a:latin typeface="Courier New" pitchFamily="49" charset="0"/>
                <a:cs typeface="Courier New" pitchFamily="49" charset="0"/>
              </a:rPr>
              <a:t>    console.log(list[</a:t>
            </a:r>
            <a:r>
              <a:rPr lang="en-US" altLang="ja-JP" sz="1100" dirty="0" err="1">
                <a:latin typeface="Courier New" pitchFamily="49" charset="0"/>
                <a:cs typeface="Courier New" pitchFamily="49" charset="0"/>
              </a:rPr>
              <a:t>i</a:t>
            </a:r>
            <a:r>
              <a:rPr lang="en-US" altLang="ja-JP" sz="1100" dirty="0">
                <a:latin typeface="Courier New" pitchFamily="49" charset="0"/>
                <a:cs typeface="Courier New" pitchFamily="49" charset="0"/>
              </a:rPr>
              <a:t>]);</a:t>
            </a:r>
          </a:p>
          <a:p>
            <a:pPr eaLnBrk="1" hangingPunct="1"/>
            <a:r>
              <a:rPr lang="en-US" altLang="ja-JP" sz="1100" dirty="0">
                <a:latin typeface="Courier New" pitchFamily="49" charset="0"/>
                <a:cs typeface="Courier New" pitchFamily="49" charset="0"/>
              </a:rPr>
              <a:t>}</a:t>
            </a:r>
          </a:p>
        </p:txBody>
      </p:sp>
      <p:sp>
        <p:nvSpPr>
          <p:cNvPr id="84998" name="正方形/長方形 5"/>
          <p:cNvSpPr>
            <a:spLocks noChangeArrowheads="1"/>
          </p:cNvSpPr>
          <p:nvPr/>
        </p:nvSpPr>
        <p:spPr bwMode="auto">
          <a:xfrm>
            <a:off x="1847851" y="5773739"/>
            <a:ext cx="8683625" cy="6000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r>
              <a:rPr lang="en-US" altLang="ja-JP" sz="1100">
                <a:latin typeface="Courier New" pitchFamily="49" charset="0"/>
                <a:cs typeface="Courier New" pitchFamily="49" charset="0"/>
              </a:rPr>
              <a:t>Foo Baa { firstName="Foo", lastName="Baa", email="fb@sfc.keio.ac.jp"}</a:t>
            </a:r>
          </a:p>
          <a:p>
            <a:r>
              <a:rPr lang="en-US" altLang="ja-JP" sz="1100">
                <a:latin typeface="Courier New" pitchFamily="49" charset="0"/>
                <a:cs typeface="Courier New" pitchFamily="49" charset="0"/>
              </a:rPr>
              <a:t>Shuichi Kurabayashi { firstName="Shuichi", lastName="Kurabayashi", email="kurabaya@sfc.keio.ac.jp"}</a:t>
            </a:r>
          </a:p>
          <a:p>
            <a:r>
              <a:rPr lang="en-US" altLang="ja-JP" sz="1100">
                <a:latin typeface="Courier New" pitchFamily="49" charset="0"/>
                <a:cs typeface="Courier New" pitchFamily="49" charset="0"/>
              </a:rPr>
              <a:t>John Smith { firstName="John", lastName="Smith", email="js@sfc.keio.ac.jp"}</a:t>
            </a:r>
          </a:p>
        </p:txBody>
      </p:sp>
      <p:sp>
        <p:nvSpPr>
          <p:cNvPr id="84999" name="テキスト ボックス 6"/>
          <p:cNvSpPr txBox="1">
            <a:spLocks noChangeArrowheads="1"/>
          </p:cNvSpPr>
          <p:nvPr/>
        </p:nvSpPr>
        <p:spPr bwMode="auto">
          <a:xfrm>
            <a:off x="1775520" y="5379245"/>
            <a:ext cx="216024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a:t>Execution Results</a:t>
            </a:r>
            <a:endParaRPr lang="ja-JP" altLang="en-US"/>
          </a:p>
          <a:p>
            <a:pPr eaLnBrk="1" hangingPunct="1"/>
            <a:endParaRPr lang="ja-JP" altLang="en-US"/>
          </a:p>
        </p:txBody>
      </p:sp>
    </p:spTree>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タイトル 1"/>
          <p:cNvSpPr>
            <a:spLocks noGrp="1"/>
          </p:cNvSpPr>
          <p:nvPr>
            <p:ph type="title"/>
          </p:nvPr>
        </p:nvSpPr>
        <p:spPr/>
        <p:txBody>
          <a:bodyPr/>
          <a:lstStyle/>
          <a:p>
            <a:r>
              <a:rPr lang="en-US" altLang="ja-JP" dirty="0" smtClean="0"/>
              <a:t>Complete Version of the Person Prototype</a:t>
            </a:r>
            <a:endParaRPr lang="ja-JP" altLang="en-US" dirty="0" smtClean="0"/>
          </a:p>
        </p:txBody>
      </p:sp>
      <p:sp>
        <p:nvSpPr>
          <p:cNvPr id="86020" name="コンテンツ プレースホルダー 3"/>
          <p:cNvSpPr>
            <a:spLocks noGrp="1"/>
          </p:cNvSpPr>
          <p:nvPr>
            <p:ph idx="1"/>
          </p:nvPr>
        </p:nvSpPr>
        <p:spPr>
          <a:xfrm>
            <a:off x="838200" y="1825625"/>
            <a:ext cx="4494213" cy="4351338"/>
          </a:xfrm>
        </p:spPr>
        <p:txBody>
          <a:bodyPr/>
          <a:lstStyle/>
          <a:p>
            <a:r>
              <a:rPr lang="en-US" altLang="ja-JP" dirty="0" smtClean="0"/>
              <a:t>The Person prototype has three attributes, </a:t>
            </a:r>
            <a:r>
              <a:rPr lang="en-US" altLang="ja-JP" dirty="0" err="1" smtClean="0"/>
              <a:t>firstName</a:t>
            </a:r>
            <a:r>
              <a:rPr lang="en-US" altLang="ja-JP" dirty="0" smtClean="0"/>
              <a:t>, </a:t>
            </a:r>
            <a:r>
              <a:rPr lang="en-US" altLang="ja-JP" dirty="0" err="1" smtClean="0"/>
              <a:t>lastName</a:t>
            </a:r>
            <a:r>
              <a:rPr lang="en-US" altLang="ja-JP" dirty="0" smtClean="0"/>
              <a:t>, and email, and the methods </a:t>
            </a:r>
            <a:r>
              <a:rPr lang="en-US" altLang="ja-JP" dirty="0" err="1" smtClean="0"/>
              <a:t>init</a:t>
            </a:r>
            <a:r>
              <a:rPr lang="en-US" altLang="ja-JP" dirty="0" smtClean="0"/>
              <a:t>(), equals(), </a:t>
            </a:r>
            <a:r>
              <a:rPr lang="en-US" altLang="ja-JP" dirty="0" err="1" smtClean="0"/>
              <a:t>compareTo</a:t>
            </a:r>
            <a:r>
              <a:rPr lang="en-US" altLang="ja-JP" dirty="0" smtClean="0"/>
              <a:t>(), and </a:t>
            </a:r>
            <a:r>
              <a:rPr lang="en-US" altLang="ja-JP" dirty="0" err="1" smtClean="0"/>
              <a:t>toString</a:t>
            </a:r>
            <a:r>
              <a:rPr lang="en-US" altLang="ja-JP" dirty="0" smtClean="0"/>
              <a:t>(). </a:t>
            </a:r>
            <a:endParaRPr lang="ja-JP" altLang="en-US" dirty="0" smtClean="0"/>
          </a:p>
          <a:p>
            <a:endParaRPr lang="ja-JP" altLang="en-US" dirty="0" smtClean="0"/>
          </a:p>
        </p:txBody>
      </p:sp>
      <p:sp>
        <p:nvSpPr>
          <p:cNvPr id="86019"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D121077E-B6A9-4001-AE69-A23BE4D07BD7}" type="slidenum">
              <a:rPr lang="ja-JP" altLang="en-US" smtClean="0"/>
              <a:pPr/>
              <a:t>118</a:t>
            </a:fld>
            <a:endParaRPr lang="ja-JP" altLang="en-US"/>
          </a:p>
        </p:txBody>
      </p:sp>
      <p:sp>
        <p:nvSpPr>
          <p:cNvPr id="9" name="テキスト ボックス 4"/>
          <p:cNvSpPr txBox="1">
            <a:spLocks noChangeArrowheads="1"/>
          </p:cNvSpPr>
          <p:nvPr/>
        </p:nvSpPr>
        <p:spPr bwMode="auto">
          <a:xfrm>
            <a:off x="5332413" y="1608570"/>
            <a:ext cx="5299075" cy="47085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1200" dirty="0" err="1">
                <a:latin typeface="Courier New" pitchFamily="49" charset="0"/>
                <a:cs typeface="Courier New" pitchFamily="49" charset="0"/>
              </a:rPr>
              <a:t>var</a:t>
            </a:r>
            <a:r>
              <a:rPr lang="en-US" altLang="ja-JP" sz="1200" dirty="0">
                <a:latin typeface="Courier New" pitchFamily="49" charset="0"/>
                <a:cs typeface="Courier New" pitchFamily="49" charset="0"/>
              </a:rPr>
              <a:t> Person = {</a:t>
            </a:r>
          </a:p>
          <a:p>
            <a:pPr eaLnBrk="1" hangingPunct="1"/>
            <a:r>
              <a:rPr lang="en-US" altLang="ja-JP" sz="1200" dirty="0">
                <a:latin typeface="Courier New" pitchFamily="49" charset="0"/>
                <a:cs typeface="Courier New" pitchFamily="49" charset="0"/>
              </a:rPr>
              <a:t>    </a:t>
            </a:r>
            <a:r>
              <a:rPr lang="en-US" altLang="ja-JP" sz="1200" dirty="0" err="1">
                <a:latin typeface="Courier New" pitchFamily="49" charset="0"/>
                <a:cs typeface="Courier New" pitchFamily="49" charset="0"/>
              </a:rPr>
              <a:t>firstName</a:t>
            </a:r>
            <a:r>
              <a:rPr lang="en-US" altLang="ja-JP" sz="1200" dirty="0">
                <a:latin typeface="Courier New" pitchFamily="49" charset="0"/>
                <a:cs typeface="Courier New" pitchFamily="49" charset="0"/>
              </a:rPr>
              <a:t>: "",</a:t>
            </a:r>
          </a:p>
          <a:p>
            <a:pPr eaLnBrk="1" hangingPunct="1"/>
            <a:r>
              <a:rPr lang="en-US" altLang="ja-JP" sz="1200" dirty="0">
                <a:latin typeface="Courier New" pitchFamily="49" charset="0"/>
                <a:cs typeface="Courier New" pitchFamily="49" charset="0"/>
              </a:rPr>
              <a:t>    </a:t>
            </a:r>
            <a:r>
              <a:rPr lang="en-US" altLang="ja-JP" sz="1200" dirty="0" err="1">
                <a:latin typeface="Courier New" pitchFamily="49" charset="0"/>
                <a:cs typeface="Courier New" pitchFamily="49" charset="0"/>
              </a:rPr>
              <a:t>lastName</a:t>
            </a:r>
            <a:r>
              <a:rPr lang="en-US" altLang="ja-JP" sz="1200" dirty="0">
                <a:latin typeface="Courier New" pitchFamily="49" charset="0"/>
                <a:cs typeface="Courier New" pitchFamily="49" charset="0"/>
              </a:rPr>
              <a:t>: "",</a:t>
            </a:r>
          </a:p>
          <a:p>
            <a:pPr eaLnBrk="1" hangingPunct="1"/>
            <a:r>
              <a:rPr lang="en-US" altLang="ja-JP" sz="1200" dirty="0">
                <a:latin typeface="Courier New" pitchFamily="49" charset="0"/>
                <a:cs typeface="Courier New" pitchFamily="49" charset="0"/>
              </a:rPr>
              <a:t>    email: "",</a:t>
            </a:r>
          </a:p>
          <a:p>
            <a:pPr eaLnBrk="1" hangingPunct="1"/>
            <a:r>
              <a:rPr lang="en-US" altLang="ja-JP" sz="1200" dirty="0">
                <a:latin typeface="Courier New" pitchFamily="49" charset="0"/>
                <a:cs typeface="Courier New" pitchFamily="49" charset="0"/>
              </a:rPr>
              <a:t>    </a:t>
            </a:r>
            <a:r>
              <a:rPr lang="en-US" altLang="ja-JP" sz="1200" dirty="0" err="1">
                <a:latin typeface="Courier New" pitchFamily="49" charset="0"/>
                <a:cs typeface="Courier New" pitchFamily="49" charset="0"/>
              </a:rPr>
              <a:t>init</a:t>
            </a:r>
            <a:r>
              <a:rPr lang="en-US" altLang="ja-JP" sz="1200" dirty="0">
                <a:latin typeface="Courier New" pitchFamily="49" charset="0"/>
                <a:cs typeface="Courier New" pitchFamily="49" charset="0"/>
              </a:rPr>
              <a:t>: function(first, last, email) {</a:t>
            </a:r>
          </a:p>
          <a:p>
            <a:pPr eaLnBrk="1" hangingPunct="1"/>
            <a:r>
              <a:rPr lang="en-US" altLang="ja-JP" sz="1200" dirty="0">
                <a:latin typeface="Courier New" pitchFamily="49" charset="0"/>
                <a:cs typeface="Courier New" pitchFamily="49" charset="0"/>
              </a:rPr>
              <a:t>        </a:t>
            </a:r>
            <a:r>
              <a:rPr lang="en-US" altLang="ja-JP" sz="1200" dirty="0" err="1">
                <a:latin typeface="Courier New" pitchFamily="49" charset="0"/>
                <a:cs typeface="Courier New" pitchFamily="49" charset="0"/>
              </a:rPr>
              <a:t>this.firstName</a:t>
            </a:r>
            <a:r>
              <a:rPr lang="en-US" altLang="ja-JP" sz="1200" dirty="0">
                <a:latin typeface="Courier New" pitchFamily="49" charset="0"/>
                <a:cs typeface="Courier New" pitchFamily="49" charset="0"/>
              </a:rPr>
              <a:t> = first;</a:t>
            </a:r>
          </a:p>
          <a:p>
            <a:pPr eaLnBrk="1" hangingPunct="1"/>
            <a:r>
              <a:rPr lang="en-US" altLang="ja-JP" sz="1200" dirty="0">
                <a:latin typeface="Courier New" pitchFamily="49" charset="0"/>
                <a:cs typeface="Courier New" pitchFamily="49" charset="0"/>
              </a:rPr>
              <a:t>        </a:t>
            </a:r>
            <a:r>
              <a:rPr lang="en-US" altLang="ja-JP" sz="1200" dirty="0" err="1">
                <a:latin typeface="Courier New" pitchFamily="49" charset="0"/>
                <a:cs typeface="Courier New" pitchFamily="49" charset="0"/>
              </a:rPr>
              <a:t>this.lastName</a:t>
            </a:r>
            <a:r>
              <a:rPr lang="en-US" altLang="ja-JP" sz="1200" dirty="0">
                <a:latin typeface="Courier New" pitchFamily="49" charset="0"/>
                <a:cs typeface="Courier New" pitchFamily="49" charset="0"/>
              </a:rPr>
              <a:t> = last;</a:t>
            </a:r>
          </a:p>
          <a:p>
            <a:pPr eaLnBrk="1" hangingPunct="1"/>
            <a:r>
              <a:rPr lang="en-US" altLang="ja-JP" sz="1200" dirty="0">
                <a:latin typeface="Courier New" pitchFamily="49" charset="0"/>
                <a:cs typeface="Courier New" pitchFamily="49" charset="0"/>
              </a:rPr>
              <a:t>        </a:t>
            </a:r>
            <a:r>
              <a:rPr lang="en-US" altLang="ja-JP" sz="1200" dirty="0" err="1">
                <a:latin typeface="Courier New" pitchFamily="49" charset="0"/>
                <a:cs typeface="Courier New" pitchFamily="49" charset="0"/>
              </a:rPr>
              <a:t>this.email</a:t>
            </a:r>
            <a:r>
              <a:rPr lang="en-US" altLang="ja-JP" sz="1200" dirty="0">
                <a:latin typeface="Courier New" pitchFamily="49" charset="0"/>
                <a:cs typeface="Courier New" pitchFamily="49" charset="0"/>
              </a:rPr>
              <a:t> = email;</a:t>
            </a:r>
          </a:p>
          <a:p>
            <a:pPr eaLnBrk="1" hangingPunct="1"/>
            <a:r>
              <a:rPr lang="en-US" altLang="ja-JP" sz="1200" dirty="0">
                <a:latin typeface="Courier New" pitchFamily="49" charset="0"/>
                <a:cs typeface="Courier New" pitchFamily="49" charset="0"/>
              </a:rPr>
              <a:t>    },</a:t>
            </a:r>
          </a:p>
          <a:p>
            <a:pPr eaLnBrk="1" hangingPunct="1"/>
            <a:r>
              <a:rPr lang="en-US" altLang="ja-JP" sz="1200" dirty="0">
                <a:latin typeface="Courier New" pitchFamily="49" charset="0"/>
                <a:cs typeface="Courier New" pitchFamily="49" charset="0"/>
              </a:rPr>
              <a:t>    equals: function(</a:t>
            </a:r>
            <a:r>
              <a:rPr lang="en-US" altLang="ja-JP" sz="1200" dirty="0" err="1">
                <a:latin typeface="Courier New" pitchFamily="49" charset="0"/>
                <a:cs typeface="Courier New" pitchFamily="49" charset="0"/>
              </a:rPr>
              <a:t>obj</a:t>
            </a:r>
            <a:r>
              <a:rPr lang="en-US" altLang="ja-JP" sz="1200" dirty="0">
                <a:latin typeface="Courier New" pitchFamily="49" charset="0"/>
                <a:cs typeface="Courier New" pitchFamily="49" charset="0"/>
              </a:rPr>
              <a:t>) {</a:t>
            </a:r>
          </a:p>
          <a:p>
            <a:pPr eaLnBrk="1" hangingPunct="1"/>
            <a:r>
              <a:rPr lang="en-US" altLang="ja-JP" sz="1200" dirty="0">
                <a:latin typeface="Courier New" pitchFamily="49" charset="0"/>
                <a:cs typeface="Courier New" pitchFamily="49" charset="0"/>
              </a:rPr>
              <a:t>        if (</a:t>
            </a:r>
            <a:r>
              <a:rPr lang="en-US" altLang="ja-JP" sz="1200" dirty="0" err="1">
                <a:latin typeface="Courier New" pitchFamily="49" charset="0"/>
                <a:cs typeface="Courier New" pitchFamily="49" charset="0"/>
              </a:rPr>
              <a:t>obj</a:t>
            </a:r>
            <a:r>
              <a:rPr lang="en-US" altLang="ja-JP" sz="1200" dirty="0">
                <a:latin typeface="Courier New" pitchFamily="49" charset="0"/>
                <a:cs typeface="Courier New" pitchFamily="49" charset="0"/>
              </a:rPr>
              <a:t> === null) {</a:t>
            </a:r>
          </a:p>
          <a:p>
            <a:pPr eaLnBrk="1" hangingPunct="1"/>
            <a:r>
              <a:rPr lang="en-US" altLang="ja-JP" sz="1200" dirty="0">
                <a:latin typeface="Courier New" pitchFamily="49" charset="0"/>
                <a:cs typeface="Courier New" pitchFamily="49" charset="0"/>
              </a:rPr>
              <a:t>            return false;</a:t>
            </a:r>
          </a:p>
          <a:p>
            <a:pPr eaLnBrk="1" hangingPunct="1"/>
            <a:r>
              <a:rPr lang="en-US" altLang="ja-JP" sz="1200" dirty="0">
                <a:latin typeface="Courier New" pitchFamily="49" charset="0"/>
                <a:cs typeface="Courier New" pitchFamily="49" charset="0"/>
              </a:rPr>
              <a:t>        }</a:t>
            </a:r>
          </a:p>
          <a:p>
            <a:pPr eaLnBrk="1" hangingPunct="1"/>
            <a:r>
              <a:rPr lang="en-US" altLang="ja-JP" sz="1200" dirty="0">
                <a:latin typeface="Courier New" pitchFamily="49" charset="0"/>
                <a:cs typeface="Courier New" pitchFamily="49" charset="0"/>
              </a:rPr>
              <a:t>        if (</a:t>
            </a:r>
            <a:r>
              <a:rPr lang="en-US" altLang="ja-JP" sz="1200" dirty="0" err="1">
                <a:latin typeface="Courier New" pitchFamily="49" charset="0"/>
                <a:cs typeface="Courier New" pitchFamily="49" charset="0"/>
              </a:rPr>
              <a:t>this.firstName</a:t>
            </a:r>
            <a:r>
              <a:rPr lang="en-US" altLang="ja-JP" sz="1200" dirty="0">
                <a:latin typeface="Courier New" pitchFamily="49" charset="0"/>
                <a:cs typeface="Courier New" pitchFamily="49" charset="0"/>
              </a:rPr>
              <a:t> !== </a:t>
            </a:r>
            <a:r>
              <a:rPr lang="en-US" altLang="ja-JP" sz="1200" dirty="0" err="1">
                <a:latin typeface="Courier New" pitchFamily="49" charset="0"/>
                <a:cs typeface="Courier New" pitchFamily="49" charset="0"/>
              </a:rPr>
              <a:t>obj.firstName</a:t>
            </a:r>
            <a:r>
              <a:rPr lang="en-US" altLang="ja-JP" sz="1200" dirty="0">
                <a:latin typeface="Courier New" pitchFamily="49" charset="0"/>
                <a:cs typeface="Courier New" pitchFamily="49" charset="0"/>
              </a:rPr>
              <a:t>) {</a:t>
            </a:r>
          </a:p>
          <a:p>
            <a:pPr eaLnBrk="1" hangingPunct="1"/>
            <a:r>
              <a:rPr lang="en-US" altLang="ja-JP" sz="1200" dirty="0">
                <a:latin typeface="Courier New" pitchFamily="49" charset="0"/>
                <a:cs typeface="Courier New" pitchFamily="49" charset="0"/>
              </a:rPr>
              <a:t>            return false;</a:t>
            </a:r>
          </a:p>
          <a:p>
            <a:pPr eaLnBrk="1" hangingPunct="1"/>
            <a:r>
              <a:rPr lang="en-US" altLang="ja-JP" sz="1200" dirty="0">
                <a:latin typeface="Courier New" pitchFamily="49" charset="0"/>
                <a:cs typeface="Courier New" pitchFamily="49" charset="0"/>
              </a:rPr>
              <a:t>        }</a:t>
            </a:r>
          </a:p>
          <a:p>
            <a:pPr eaLnBrk="1" hangingPunct="1"/>
            <a:r>
              <a:rPr lang="en-US" altLang="ja-JP" sz="1200" dirty="0">
                <a:latin typeface="Courier New" pitchFamily="49" charset="0"/>
                <a:cs typeface="Courier New" pitchFamily="49" charset="0"/>
              </a:rPr>
              <a:t>        return true;</a:t>
            </a:r>
          </a:p>
          <a:p>
            <a:pPr eaLnBrk="1" hangingPunct="1"/>
            <a:r>
              <a:rPr lang="en-US" altLang="ja-JP" sz="1200" dirty="0">
                <a:latin typeface="Courier New" pitchFamily="49" charset="0"/>
                <a:cs typeface="Courier New" pitchFamily="49" charset="0"/>
              </a:rPr>
              <a:t>    },</a:t>
            </a:r>
          </a:p>
          <a:p>
            <a:pPr eaLnBrk="1" hangingPunct="1"/>
            <a:r>
              <a:rPr lang="en-US" altLang="ja-JP" sz="1200" dirty="0">
                <a:latin typeface="Courier New" pitchFamily="49" charset="0"/>
                <a:cs typeface="Courier New" pitchFamily="49" charset="0"/>
              </a:rPr>
              <a:t>    </a:t>
            </a:r>
            <a:r>
              <a:rPr lang="en-US" altLang="ja-JP" sz="1200" dirty="0" err="1">
                <a:latin typeface="Courier New" pitchFamily="49" charset="0"/>
                <a:cs typeface="Courier New" pitchFamily="49" charset="0"/>
              </a:rPr>
              <a:t>compareTo</a:t>
            </a:r>
            <a:r>
              <a:rPr lang="en-US" altLang="ja-JP" sz="1200" dirty="0">
                <a:latin typeface="Courier New" pitchFamily="49" charset="0"/>
                <a:cs typeface="Courier New" pitchFamily="49" charset="0"/>
              </a:rPr>
              <a:t>: function(</a:t>
            </a:r>
            <a:r>
              <a:rPr lang="en-US" altLang="ja-JP" sz="1200" dirty="0" err="1">
                <a:latin typeface="Courier New" pitchFamily="49" charset="0"/>
                <a:cs typeface="Courier New" pitchFamily="49" charset="0"/>
              </a:rPr>
              <a:t>obj</a:t>
            </a:r>
            <a:r>
              <a:rPr lang="en-US" altLang="ja-JP" sz="1200" dirty="0">
                <a:latin typeface="Courier New" pitchFamily="49" charset="0"/>
                <a:cs typeface="Courier New" pitchFamily="49" charset="0"/>
              </a:rPr>
              <a:t>) {</a:t>
            </a:r>
          </a:p>
          <a:p>
            <a:pPr eaLnBrk="1" hangingPunct="1"/>
            <a:r>
              <a:rPr lang="en-US" altLang="ja-JP" sz="1200" dirty="0">
                <a:latin typeface="Courier New" pitchFamily="49" charset="0"/>
                <a:cs typeface="Courier New" pitchFamily="49" charset="0"/>
              </a:rPr>
              <a:t>        return </a:t>
            </a:r>
            <a:r>
              <a:rPr lang="en-US" altLang="ja-JP" sz="1200" dirty="0" err="1">
                <a:latin typeface="Courier New" pitchFamily="49" charset="0"/>
                <a:cs typeface="Courier New" pitchFamily="49" charset="0"/>
              </a:rPr>
              <a:t>this.firstName</a:t>
            </a:r>
            <a:r>
              <a:rPr lang="en-US" altLang="ja-JP" sz="1200" dirty="0">
                <a:latin typeface="Courier New" pitchFamily="49" charset="0"/>
                <a:cs typeface="Courier New" pitchFamily="49" charset="0"/>
              </a:rPr>
              <a:t> &gt; </a:t>
            </a:r>
            <a:r>
              <a:rPr lang="en-US" altLang="ja-JP" sz="1200" dirty="0" err="1">
                <a:latin typeface="Courier New" pitchFamily="49" charset="0"/>
                <a:cs typeface="Courier New" pitchFamily="49" charset="0"/>
              </a:rPr>
              <a:t>obj.firstName</a:t>
            </a:r>
            <a:r>
              <a:rPr lang="en-US" altLang="ja-JP" sz="1200" dirty="0">
                <a:latin typeface="Courier New" pitchFamily="49" charset="0"/>
                <a:cs typeface="Courier New" pitchFamily="49" charset="0"/>
              </a:rPr>
              <a:t> ? 1 : -1;</a:t>
            </a:r>
          </a:p>
          <a:p>
            <a:pPr eaLnBrk="1" hangingPunct="1"/>
            <a:r>
              <a:rPr lang="en-US" altLang="ja-JP" sz="1200" dirty="0">
                <a:latin typeface="Courier New" pitchFamily="49" charset="0"/>
                <a:cs typeface="Courier New" pitchFamily="49" charset="0"/>
              </a:rPr>
              <a:t>    },</a:t>
            </a:r>
          </a:p>
          <a:p>
            <a:pPr eaLnBrk="1" hangingPunct="1"/>
            <a:r>
              <a:rPr lang="en-US" altLang="ja-JP" sz="1200" dirty="0">
                <a:latin typeface="Courier New" pitchFamily="49" charset="0"/>
                <a:cs typeface="Courier New" pitchFamily="49" charset="0"/>
              </a:rPr>
              <a:t>    </a:t>
            </a:r>
            <a:r>
              <a:rPr lang="en-US" altLang="ja-JP" sz="1200" dirty="0" err="1">
                <a:latin typeface="Courier New" pitchFamily="49" charset="0"/>
                <a:cs typeface="Courier New" pitchFamily="49" charset="0"/>
              </a:rPr>
              <a:t>toString</a:t>
            </a:r>
            <a:r>
              <a:rPr lang="en-US" altLang="ja-JP" sz="1200" dirty="0">
                <a:latin typeface="Courier New" pitchFamily="49" charset="0"/>
                <a:cs typeface="Courier New" pitchFamily="49" charset="0"/>
              </a:rPr>
              <a:t>: function() {</a:t>
            </a:r>
          </a:p>
          <a:p>
            <a:pPr eaLnBrk="1" hangingPunct="1"/>
            <a:r>
              <a:rPr lang="en-US" altLang="ja-JP" sz="1200" dirty="0">
                <a:latin typeface="Courier New" pitchFamily="49" charset="0"/>
                <a:cs typeface="Courier New" pitchFamily="49" charset="0"/>
              </a:rPr>
              <a:t>        return </a:t>
            </a:r>
            <a:r>
              <a:rPr lang="en-US" altLang="ja-JP" sz="1200" dirty="0" err="1">
                <a:latin typeface="Courier New" pitchFamily="49" charset="0"/>
                <a:cs typeface="Courier New" pitchFamily="49" charset="0"/>
              </a:rPr>
              <a:t>this.firstName</a:t>
            </a:r>
            <a:r>
              <a:rPr lang="en-US" altLang="ja-JP" sz="1200" dirty="0">
                <a:latin typeface="Courier New" pitchFamily="49" charset="0"/>
                <a:cs typeface="Courier New" pitchFamily="49" charset="0"/>
              </a:rPr>
              <a:t> + " " + </a:t>
            </a:r>
            <a:r>
              <a:rPr lang="en-US" altLang="ja-JP" sz="1200" dirty="0" err="1">
                <a:latin typeface="Courier New" pitchFamily="49" charset="0"/>
                <a:cs typeface="Courier New" pitchFamily="49" charset="0"/>
              </a:rPr>
              <a:t>this.lastName</a:t>
            </a:r>
            <a:r>
              <a:rPr lang="en-US" altLang="ja-JP" sz="1200" dirty="0">
                <a:latin typeface="Courier New" pitchFamily="49" charset="0"/>
                <a:cs typeface="Courier New" pitchFamily="49" charset="0"/>
              </a:rPr>
              <a:t>;</a:t>
            </a:r>
          </a:p>
          <a:p>
            <a:pPr eaLnBrk="1" hangingPunct="1"/>
            <a:r>
              <a:rPr lang="en-US" altLang="ja-JP" sz="1200" dirty="0">
                <a:latin typeface="Courier New" pitchFamily="49" charset="0"/>
                <a:cs typeface="Courier New" pitchFamily="49" charset="0"/>
              </a:rPr>
              <a:t>    }</a:t>
            </a:r>
          </a:p>
          <a:p>
            <a:pPr eaLnBrk="1" hangingPunct="1"/>
            <a:r>
              <a:rPr lang="en-US" altLang="ja-JP" sz="1200" dirty="0">
                <a:latin typeface="Courier New" pitchFamily="49" charset="0"/>
                <a:cs typeface="Courier New" pitchFamily="49" charset="0"/>
              </a:rPr>
              <a:t>}</a:t>
            </a:r>
          </a:p>
        </p:txBody>
      </p:sp>
    </p:spTree>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タイトル 1"/>
          <p:cNvSpPr>
            <a:spLocks noGrp="1"/>
          </p:cNvSpPr>
          <p:nvPr>
            <p:ph type="title"/>
          </p:nvPr>
        </p:nvSpPr>
        <p:spPr/>
        <p:txBody>
          <a:bodyPr/>
          <a:lstStyle/>
          <a:p>
            <a:r>
              <a:rPr lang="en-US" altLang="ja-JP" dirty="0" smtClean="0"/>
              <a:t>Prototype Inheritance</a:t>
            </a:r>
            <a:endParaRPr lang="ja-JP" altLang="en-US" dirty="0" smtClean="0"/>
          </a:p>
        </p:txBody>
      </p:sp>
      <p:sp>
        <p:nvSpPr>
          <p:cNvPr id="87044" name="コンテンツ プレースホルダー 3"/>
          <p:cNvSpPr>
            <a:spLocks noGrp="1"/>
          </p:cNvSpPr>
          <p:nvPr>
            <p:ph idx="1"/>
          </p:nvPr>
        </p:nvSpPr>
        <p:spPr>
          <a:xfrm>
            <a:off x="838200" y="1825625"/>
            <a:ext cx="4249316" cy="4351338"/>
          </a:xfrm>
        </p:spPr>
        <p:txBody>
          <a:bodyPr/>
          <a:lstStyle/>
          <a:p>
            <a:r>
              <a:rPr lang="en-US" altLang="ja-JP" dirty="0" smtClean="0"/>
              <a:t>The Student object is generated using Person as a prototype that has a new age field, and can be sorted in order of age. </a:t>
            </a:r>
          </a:p>
          <a:p>
            <a:endParaRPr lang="ja-JP" altLang="en-US" dirty="0" smtClean="0"/>
          </a:p>
        </p:txBody>
      </p:sp>
      <p:sp>
        <p:nvSpPr>
          <p:cNvPr id="87043"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D7358927-47A9-4A63-A35E-AA7A60F7969A}" type="slidenum">
              <a:rPr lang="ja-JP" altLang="en-US" smtClean="0"/>
              <a:pPr/>
              <a:t>119</a:t>
            </a:fld>
            <a:endParaRPr lang="ja-JP" altLang="en-US"/>
          </a:p>
        </p:txBody>
      </p:sp>
      <p:sp>
        <p:nvSpPr>
          <p:cNvPr id="6" name="テキスト ボックス 5"/>
          <p:cNvSpPr txBox="1"/>
          <p:nvPr/>
        </p:nvSpPr>
        <p:spPr>
          <a:xfrm>
            <a:off x="5087516" y="1722439"/>
            <a:ext cx="5472980" cy="4618037"/>
          </a:xfrm>
          <a:prstGeom prst="rect">
            <a:avLst/>
          </a:prstGeom>
          <a:noFill/>
          <a:ln>
            <a:solidFill>
              <a:schemeClr val="tx1"/>
            </a:solidFill>
          </a:ln>
        </p:spPr>
        <p:txBody>
          <a:bodyPr wrap="square">
            <a:spAutoFit/>
          </a:bodyPr>
          <a:lstStyle/>
          <a:p>
            <a:pPr fontAlgn="auto">
              <a:spcBef>
                <a:spcPts val="0"/>
              </a:spcBef>
              <a:spcAft>
                <a:spcPts val="0"/>
              </a:spcAft>
              <a:defRPr/>
            </a:pPr>
            <a:r>
              <a:rPr lang="en-US" altLang="ja-JP" sz="1050" dirty="0" err="1">
                <a:latin typeface="Courier New" pitchFamily="49" charset="0"/>
                <a:ea typeface="+mn-ea"/>
                <a:cs typeface="Courier New" pitchFamily="49" charset="0"/>
              </a:rPr>
              <a:t>var</a:t>
            </a:r>
            <a:r>
              <a:rPr lang="en-US" altLang="ja-JP" sz="1050" dirty="0">
                <a:latin typeface="Courier New" pitchFamily="49" charset="0"/>
                <a:ea typeface="+mn-ea"/>
                <a:cs typeface="Courier New" pitchFamily="49" charset="0"/>
              </a:rPr>
              <a:t> Student = </a:t>
            </a:r>
            <a:r>
              <a:rPr lang="en-US" altLang="ja-JP" sz="1050" b="1" dirty="0" err="1">
                <a:latin typeface="Courier New" pitchFamily="49" charset="0"/>
                <a:ea typeface="+mn-ea"/>
                <a:cs typeface="Courier New" pitchFamily="49" charset="0"/>
              </a:rPr>
              <a:t>Object.create</a:t>
            </a:r>
            <a:r>
              <a:rPr lang="en-US" altLang="ja-JP" sz="1050" dirty="0">
                <a:latin typeface="Courier New" pitchFamily="49" charset="0"/>
                <a:ea typeface="+mn-ea"/>
                <a:cs typeface="Courier New" pitchFamily="49" charset="0"/>
              </a:rPr>
              <a:t>(</a:t>
            </a:r>
            <a:r>
              <a:rPr lang="en-US" altLang="ja-JP" sz="1050" dirty="0">
                <a:solidFill>
                  <a:srgbClr val="FF0000"/>
                </a:solidFill>
                <a:latin typeface="Courier New" pitchFamily="49" charset="0"/>
                <a:ea typeface="+mn-ea"/>
                <a:cs typeface="Courier New" pitchFamily="49" charset="0"/>
              </a:rPr>
              <a:t>Person</a:t>
            </a:r>
            <a:r>
              <a:rPr lang="en-US" altLang="ja-JP" sz="1050" dirty="0">
                <a:latin typeface="Courier New" pitchFamily="49" charset="0"/>
                <a:ea typeface="+mn-ea"/>
                <a:cs typeface="Courier New" pitchFamily="49" charset="0"/>
              </a:rPr>
              <a:t>, {</a:t>
            </a:r>
          </a:p>
          <a:p>
            <a:pPr fontAlgn="auto">
              <a:spcBef>
                <a:spcPts val="0"/>
              </a:spcBef>
              <a:spcAft>
                <a:spcPts val="0"/>
              </a:spcAft>
              <a:defRPr/>
            </a:pPr>
            <a:r>
              <a:rPr lang="en-US" altLang="ja-JP" sz="1050" dirty="0">
                <a:latin typeface="Courier New" pitchFamily="49" charset="0"/>
                <a:ea typeface="+mn-ea"/>
                <a:cs typeface="Courier New" pitchFamily="49" charset="0"/>
              </a:rPr>
              <a:t>  age: {</a:t>
            </a:r>
          </a:p>
          <a:p>
            <a:pPr fontAlgn="auto">
              <a:spcBef>
                <a:spcPts val="0"/>
              </a:spcBef>
              <a:spcAft>
                <a:spcPts val="0"/>
              </a:spcAft>
              <a:defRPr/>
            </a:pPr>
            <a:r>
              <a:rPr lang="en-US" altLang="ja-JP" sz="1050" dirty="0">
                <a:latin typeface="Courier New" pitchFamily="49" charset="0"/>
                <a:ea typeface="+mn-ea"/>
                <a:cs typeface="Courier New" pitchFamily="49" charset="0"/>
              </a:rPr>
              <a:t>    value: 0,</a:t>
            </a:r>
          </a:p>
          <a:p>
            <a:pPr fontAlgn="auto">
              <a:spcBef>
                <a:spcPts val="0"/>
              </a:spcBef>
              <a:spcAft>
                <a:spcPts val="0"/>
              </a:spcAft>
              <a:defRPr/>
            </a:pPr>
            <a:r>
              <a:rPr lang="en-US" altLang="ja-JP" sz="1050" dirty="0">
                <a:latin typeface="Courier New" pitchFamily="49" charset="0"/>
                <a:ea typeface="+mn-ea"/>
                <a:cs typeface="Courier New" pitchFamily="49" charset="0"/>
              </a:rPr>
              <a:t>    writable: true</a:t>
            </a:r>
          </a:p>
          <a:p>
            <a:pPr fontAlgn="auto">
              <a:spcBef>
                <a:spcPts val="0"/>
              </a:spcBef>
              <a:spcAft>
                <a:spcPts val="0"/>
              </a:spcAft>
              <a:defRPr/>
            </a:pPr>
            <a:r>
              <a:rPr lang="en-US" altLang="ja-JP" sz="1050" dirty="0">
                <a:latin typeface="Courier New" pitchFamily="49" charset="0"/>
                <a:ea typeface="+mn-ea"/>
                <a:cs typeface="Courier New" pitchFamily="49" charset="0"/>
              </a:rPr>
              <a:t>  },</a:t>
            </a:r>
          </a:p>
          <a:p>
            <a:pPr fontAlgn="auto">
              <a:spcBef>
                <a:spcPts val="0"/>
              </a:spcBef>
              <a:spcAft>
                <a:spcPts val="0"/>
              </a:spcAft>
              <a:defRPr/>
            </a:pPr>
            <a:r>
              <a:rPr lang="en-US" altLang="ja-JP" sz="1050" dirty="0">
                <a:latin typeface="Courier New" pitchFamily="49" charset="0"/>
                <a:ea typeface="+mn-ea"/>
                <a:cs typeface="Courier New" pitchFamily="49" charset="0"/>
              </a:rPr>
              <a:t>  </a:t>
            </a:r>
            <a:r>
              <a:rPr lang="en-US" altLang="ja-JP" sz="1050" dirty="0" err="1">
                <a:latin typeface="Courier New" pitchFamily="49" charset="0"/>
                <a:ea typeface="+mn-ea"/>
                <a:cs typeface="Courier New" pitchFamily="49" charset="0"/>
              </a:rPr>
              <a:t>init</a:t>
            </a:r>
            <a:r>
              <a:rPr lang="en-US" altLang="ja-JP" sz="1050" dirty="0">
                <a:latin typeface="Courier New" pitchFamily="49" charset="0"/>
                <a:ea typeface="+mn-ea"/>
                <a:cs typeface="Courier New" pitchFamily="49" charset="0"/>
              </a:rPr>
              <a:t>: {</a:t>
            </a:r>
          </a:p>
          <a:p>
            <a:pPr fontAlgn="auto">
              <a:spcBef>
                <a:spcPts val="0"/>
              </a:spcBef>
              <a:spcAft>
                <a:spcPts val="0"/>
              </a:spcAft>
              <a:defRPr/>
            </a:pPr>
            <a:r>
              <a:rPr lang="en-US" altLang="ja-JP" sz="1050" dirty="0">
                <a:latin typeface="Courier New" pitchFamily="49" charset="0"/>
                <a:ea typeface="+mn-ea"/>
                <a:cs typeface="Courier New" pitchFamily="49" charset="0"/>
              </a:rPr>
              <a:t>      value: function(first, last, email, age) {</a:t>
            </a:r>
          </a:p>
          <a:p>
            <a:pPr fontAlgn="auto">
              <a:spcBef>
                <a:spcPts val="0"/>
              </a:spcBef>
              <a:spcAft>
                <a:spcPts val="0"/>
              </a:spcAft>
              <a:defRPr/>
            </a:pPr>
            <a:r>
              <a:rPr lang="en-US" altLang="ja-JP" sz="1050" dirty="0">
                <a:latin typeface="Courier New" pitchFamily="49" charset="0"/>
                <a:ea typeface="+mn-ea"/>
                <a:cs typeface="Courier New" pitchFamily="49" charset="0"/>
              </a:rPr>
              <a:t>          </a:t>
            </a:r>
            <a:r>
              <a:rPr lang="en-US" altLang="ja-JP" sz="1050" dirty="0" err="1">
                <a:solidFill>
                  <a:srgbClr val="FF0000"/>
                </a:solidFill>
                <a:latin typeface="Courier New" pitchFamily="49" charset="0"/>
                <a:ea typeface="+mn-ea"/>
                <a:cs typeface="Courier New" pitchFamily="49" charset="0"/>
              </a:rPr>
              <a:t>Person.init.call</a:t>
            </a:r>
            <a:r>
              <a:rPr lang="en-US" altLang="ja-JP" sz="1050" dirty="0">
                <a:latin typeface="Courier New" pitchFamily="49" charset="0"/>
                <a:ea typeface="+mn-ea"/>
                <a:cs typeface="Courier New" pitchFamily="49" charset="0"/>
              </a:rPr>
              <a:t>(this, first, last, email);</a:t>
            </a:r>
          </a:p>
          <a:p>
            <a:pPr fontAlgn="auto">
              <a:spcBef>
                <a:spcPts val="0"/>
              </a:spcBef>
              <a:spcAft>
                <a:spcPts val="0"/>
              </a:spcAft>
              <a:defRPr/>
            </a:pPr>
            <a:r>
              <a:rPr lang="en-US" altLang="ja-JP" sz="1050" dirty="0">
                <a:latin typeface="Courier New" pitchFamily="49" charset="0"/>
                <a:ea typeface="+mn-ea"/>
                <a:cs typeface="Courier New" pitchFamily="49" charset="0"/>
              </a:rPr>
              <a:t>          </a:t>
            </a:r>
            <a:r>
              <a:rPr lang="en-US" altLang="ja-JP" sz="1050" dirty="0" err="1">
                <a:latin typeface="Courier New" pitchFamily="49" charset="0"/>
                <a:ea typeface="+mn-ea"/>
                <a:cs typeface="Courier New" pitchFamily="49" charset="0"/>
              </a:rPr>
              <a:t>this.age</a:t>
            </a:r>
            <a:r>
              <a:rPr lang="en-US" altLang="ja-JP" sz="1050" dirty="0">
                <a:latin typeface="Courier New" pitchFamily="49" charset="0"/>
                <a:ea typeface="+mn-ea"/>
                <a:cs typeface="Courier New" pitchFamily="49" charset="0"/>
              </a:rPr>
              <a:t> = age;</a:t>
            </a:r>
          </a:p>
          <a:p>
            <a:pPr fontAlgn="auto">
              <a:spcBef>
                <a:spcPts val="0"/>
              </a:spcBef>
              <a:spcAft>
                <a:spcPts val="0"/>
              </a:spcAft>
              <a:defRPr/>
            </a:pPr>
            <a:r>
              <a:rPr lang="en-US" altLang="ja-JP" sz="1050" dirty="0">
                <a:latin typeface="Courier New" pitchFamily="49" charset="0"/>
                <a:ea typeface="+mn-ea"/>
                <a:cs typeface="Courier New" pitchFamily="49" charset="0"/>
              </a:rPr>
              <a:t>      }</a:t>
            </a:r>
          </a:p>
          <a:p>
            <a:pPr fontAlgn="auto">
              <a:spcBef>
                <a:spcPts val="0"/>
              </a:spcBef>
              <a:spcAft>
                <a:spcPts val="0"/>
              </a:spcAft>
              <a:defRPr/>
            </a:pPr>
            <a:r>
              <a:rPr lang="en-US" altLang="ja-JP" sz="1050" dirty="0">
                <a:latin typeface="Courier New" pitchFamily="49" charset="0"/>
                <a:ea typeface="+mn-ea"/>
                <a:cs typeface="Courier New" pitchFamily="49" charset="0"/>
              </a:rPr>
              <a:t>  },</a:t>
            </a:r>
          </a:p>
          <a:p>
            <a:pPr fontAlgn="auto">
              <a:spcBef>
                <a:spcPts val="0"/>
              </a:spcBef>
              <a:spcAft>
                <a:spcPts val="0"/>
              </a:spcAft>
              <a:defRPr/>
            </a:pPr>
            <a:r>
              <a:rPr lang="en-US" altLang="ja-JP" sz="1050" dirty="0">
                <a:latin typeface="Courier New" pitchFamily="49" charset="0"/>
                <a:ea typeface="+mn-ea"/>
                <a:cs typeface="Courier New" pitchFamily="49" charset="0"/>
              </a:rPr>
              <a:t>  </a:t>
            </a:r>
            <a:r>
              <a:rPr lang="en-US" altLang="ja-JP" sz="1050" dirty="0" err="1">
                <a:latin typeface="Courier New" pitchFamily="49" charset="0"/>
                <a:ea typeface="+mn-ea"/>
                <a:cs typeface="Courier New" pitchFamily="49" charset="0"/>
              </a:rPr>
              <a:t>compareTo</a:t>
            </a:r>
            <a:r>
              <a:rPr lang="en-US" altLang="ja-JP" sz="1050" dirty="0">
                <a:latin typeface="Courier New" pitchFamily="49" charset="0"/>
                <a:ea typeface="+mn-ea"/>
                <a:cs typeface="Courier New" pitchFamily="49" charset="0"/>
              </a:rPr>
              <a:t>: {  </a:t>
            </a:r>
          </a:p>
          <a:p>
            <a:pPr fontAlgn="auto">
              <a:spcBef>
                <a:spcPts val="0"/>
              </a:spcBef>
              <a:spcAft>
                <a:spcPts val="0"/>
              </a:spcAft>
              <a:defRPr/>
            </a:pPr>
            <a:r>
              <a:rPr lang="en-US" altLang="ja-JP" sz="1050" dirty="0">
                <a:latin typeface="Courier New" pitchFamily="49" charset="0"/>
                <a:ea typeface="+mn-ea"/>
                <a:cs typeface="Courier New" pitchFamily="49" charset="0"/>
              </a:rPr>
              <a:t>    value: function(</a:t>
            </a:r>
            <a:r>
              <a:rPr lang="en-US" altLang="ja-JP" sz="1050" dirty="0" err="1">
                <a:latin typeface="Courier New" pitchFamily="49" charset="0"/>
                <a:ea typeface="+mn-ea"/>
                <a:cs typeface="Courier New" pitchFamily="49" charset="0"/>
              </a:rPr>
              <a:t>obj</a:t>
            </a:r>
            <a:r>
              <a:rPr lang="en-US" altLang="ja-JP" sz="1050" dirty="0">
                <a:latin typeface="Courier New" pitchFamily="49" charset="0"/>
                <a:ea typeface="+mn-ea"/>
                <a:cs typeface="Courier New" pitchFamily="49" charset="0"/>
              </a:rPr>
              <a:t>) {        </a:t>
            </a:r>
          </a:p>
          <a:p>
            <a:pPr fontAlgn="auto">
              <a:spcBef>
                <a:spcPts val="0"/>
              </a:spcBef>
              <a:spcAft>
                <a:spcPts val="0"/>
              </a:spcAft>
              <a:defRPr/>
            </a:pPr>
            <a:r>
              <a:rPr lang="en-US" altLang="ja-JP" sz="1050" dirty="0">
                <a:latin typeface="Courier New" pitchFamily="49" charset="0"/>
                <a:ea typeface="+mn-ea"/>
                <a:cs typeface="Courier New" pitchFamily="49" charset="0"/>
              </a:rPr>
              <a:t>        </a:t>
            </a:r>
            <a:r>
              <a:rPr lang="en-US" altLang="ja-JP" sz="1050" dirty="0" err="1">
                <a:latin typeface="Courier New" pitchFamily="49" charset="0"/>
                <a:ea typeface="+mn-ea"/>
                <a:cs typeface="Courier New" pitchFamily="49" charset="0"/>
              </a:rPr>
              <a:t>var</a:t>
            </a:r>
            <a:r>
              <a:rPr lang="en-US" altLang="ja-JP" sz="1050" dirty="0">
                <a:latin typeface="Courier New" pitchFamily="49" charset="0"/>
                <a:ea typeface="+mn-ea"/>
                <a:cs typeface="Courier New" pitchFamily="49" charset="0"/>
              </a:rPr>
              <a:t> result;</a:t>
            </a:r>
          </a:p>
          <a:p>
            <a:pPr fontAlgn="auto">
              <a:spcBef>
                <a:spcPts val="0"/>
              </a:spcBef>
              <a:spcAft>
                <a:spcPts val="0"/>
              </a:spcAft>
              <a:defRPr/>
            </a:pPr>
            <a:r>
              <a:rPr lang="en-US" altLang="ja-JP" sz="1050" dirty="0">
                <a:latin typeface="Courier New" pitchFamily="49" charset="0"/>
                <a:ea typeface="+mn-ea"/>
                <a:cs typeface="Courier New" pitchFamily="49" charset="0"/>
              </a:rPr>
              <a:t>        if (</a:t>
            </a:r>
            <a:r>
              <a:rPr lang="en-US" altLang="ja-JP" sz="1050" dirty="0" err="1">
                <a:latin typeface="Courier New" pitchFamily="49" charset="0"/>
                <a:ea typeface="+mn-ea"/>
                <a:cs typeface="Courier New" pitchFamily="49" charset="0"/>
              </a:rPr>
              <a:t>this.age</a:t>
            </a:r>
            <a:r>
              <a:rPr lang="en-US" altLang="ja-JP" sz="1050" dirty="0">
                <a:latin typeface="Courier New" pitchFamily="49" charset="0"/>
                <a:ea typeface="+mn-ea"/>
                <a:cs typeface="Courier New" pitchFamily="49" charset="0"/>
              </a:rPr>
              <a:t> === </a:t>
            </a:r>
            <a:r>
              <a:rPr lang="en-US" altLang="ja-JP" sz="1050" dirty="0" err="1">
                <a:latin typeface="Courier New" pitchFamily="49" charset="0"/>
                <a:ea typeface="+mn-ea"/>
                <a:cs typeface="Courier New" pitchFamily="49" charset="0"/>
              </a:rPr>
              <a:t>obj.age</a:t>
            </a:r>
            <a:r>
              <a:rPr lang="en-US" altLang="ja-JP" sz="1050" dirty="0">
                <a:latin typeface="Courier New" pitchFamily="49" charset="0"/>
                <a:ea typeface="+mn-ea"/>
                <a:cs typeface="Courier New" pitchFamily="49" charset="0"/>
              </a:rPr>
              <a:t>) {</a:t>
            </a:r>
          </a:p>
          <a:p>
            <a:pPr fontAlgn="auto">
              <a:spcBef>
                <a:spcPts val="0"/>
              </a:spcBef>
              <a:spcAft>
                <a:spcPts val="0"/>
              </a:spcAft>
              <a:defRPr/>
            </a:pPr>
            <a:r>
              <a:rPr lang="en-US" altLang="ja-JP" sz="1050" dirty="0">
                <a:latin typeface="Courier New" pitchFamily="49" charset="0"/>
                <a:ea typeface="+mn-ea"/>
                <a:cs typeface="Courier New" pitchFamily="49" charset="0"/>
              </a:rPr>
              <a:t>            result = </a:t>
            </a:r>
            <a:r>
              <a:rPr lang="en-US" altLang="ja-JP" sz="1050" dirty="0" err="1">
                <a:solidFill>
                  <a:srgbClr val="FF0000"/>
                </a:solidFill>
                <a:latin typeface="Courier New" pitchFamily="49" charset="0"/>
                <a:ea typeface="+mn-ea"/>
                <a:cs typeface="Courier New" pitchFamily="49" charset="0"/>
              </a:rPr>
              <a:t>Person.compareTo.call</a:t>
            </a:r>
            <a:r>
              <a:rPr lang="en-US" altLang="ja-JP" sz="1050" dirty="0">
                <a:latin typeface="Courier New" pitchFamily="49" charset="0"/>
                <a:ea typeface="+mn-ea"/>
                <a:cs typeface="Courier New" pitchFamily="49" charset="0"/>
              </a:rPr>
              <a:t>(this, </a:t>
            </a:r>
            <a:r>
              <a:rPr lang="en-US" altLang="ja-JP" sz="1050" dirty="0" err="1">
                <a:latin typeface="Courier New" pitchFamily="49" charset="0"/>
                <a:ea typeface="+mn-ea"/>
                <a:cs typeface="Courier New" pitchFamily="49" charset="0"/>
              </a:rPr>
              <a:t>obj</a:t>
            </a:r>
            <a:r>
              <a:rPr lang="en-US" altLang="ja-JP" sz="1050" dirty="0">
                <a:latin typeface="Courier New" pitchFamily="49" charset="0"/>
                <a:ea typeface="+mn-ea"/>
                <a:cs typeface="Courier New" pitchFamily="49" charset="0"/>
              </a:rPr>
              <a:t>);</a:t>
            </a:r>
          </a:p>
          <a:p>
            <a:pPr fontAlgn="auto">
              <a:spcBef>
                <a:spcPts val="0"/>
              </a:spcBef>
              <a:spcAft>
                <a:spcPts val="0"/>
              </a:spcAft>
              <a:defRPr/>
            </a:pPr>
            <a:r>
              <a:rPr lang="en-US" altLang="ja-JP" sz="1050" dirty="0">
                <a:latin typeface="Courier New" pitchFamily="49" charset="0"/>
                <a:ea typeface="+mn-ea"/>
                <a:cs typeface="Courier New" pitchFamily="49" charset="0"/>
              </a:rPr>
              <a:t>        } else {</a:t>
            </a:r>
          </a:p>
          <a:p>
            <a:pPr fontAlgn="auto">
              <a:spcBef>
                <a:spcPts val="0"/>
              </a:spcBef>
              <a:spcAft>
                <a:spcPts val="0"/>
              </a:spcAft>
              <a:defRPr/>
            </a:pPr>
            <a:r>
              <a:rPr lang="en-US" altLang="ja-JP" sz="1050" dirty="0">
                <a:latin typeface="Courier New" pitchFamily="49" charset="0"/>
                <a:ea typeface="+mn-ea"/>
                <a:cs typeface="Courier New" pitchFamily="49" charset="0"/>
              </a:rPr>
              <a:t>            result = </a:t>
            </a:r>
            <a:r>
              <a:rPr lang="en-US" altLang="ja-JP" sz="1050" dirty="0" err="1">
                <a:latin typeface="Courier New" pitchFamily="49" charset="0"/>
                <a:ea typeface="+mn-ea"/>
                <a:cs typeface="Courier New" pitchFamily="49" charset="0"/>
              </a:rPr>
              <a:t>this.age</a:t>
            </a:r>
            <a:r>
              <a:rPr lang="en-US" altLang="ja-JP" sz="1050" dirty="0">
                <a:latin typeface="Courier New" pitchFamily="49" charset="0"/>
                <a:ea typeface="+mn-ea"/>
                <a:cs typeface="Courier New" pitchFamily="49" charset="0"/>
              </a:rPr>
              <a:t> &gt; </a:t>
            </a:r>
            <a:r>
              <a:rPr lang="en-US" altLang="ja-JP" sz="1050" dirty="0" err="1">
                <a:latin typeface="Courier New" pitchFamily="49" charset="0"/>
                <a:ea typeface="+mn-ea"/>
                <a:cs typeface="Courier New" pitchFamily="49" charset="0"/>
              </a:rPr>
              <a:t>obj.age</a:t>
            </a:r>
            <a:r>
              <a:rPr lang="en-US" altLang="ja-JP" sz="1050" dirty="0">
                <a:latin typeface="Courier New" pitchFamily="49" charset="0"/>
                <a:ea typeface="+mn-ea"/>
                <a:cs typeface="Courier New" pitchFamily="49" charset="0"/>
              </a:rPr>
              <a:t> ? 1 : -1;            </a:t>
            </a:r>
          </a:p>
          <a:p>
            <a:pPr fontAlgn="auto">
              <a:spcBef>
                <a:spcPts val="0"/>
              </a:spcBef>
              <a:spcAft>
                <a:spcPts val="0"/>
              </a:spcAft>
              <a:defRPr/>
            </a:pPr>
            <a:r>
              <a:rPr lang="en-US" altLang="ja-JP" sz="1050" dirty="0">
                <a:latin typeface="Courier New" pitchFamily="49" charset="0"/>
                <a:ea typeface="+mn-ea"/>
                <a:cs typeface="Courier New" pitchFamily="49" charset="0"/>
              </a:rPr>
              <a:t>        }</a:t>
            </a:r>
          </a:p>
          <a:p>
            <a:pPr fontAlgn="auto">
              <a:spcBef>
                <a:spcPts val="0"/>
              </a:spcBef>
              <a:spcAft>
                <a:spcPts val="0"/>
              </a:spcAft>
              <a:defRPr/>
            </a:pPr>
            <a:r>
              <a:rPr lang="en-US" altLang="ja-JP" sz="1050" dirty="0">
                <a:latin typeface="Courier New" pitchFamily="49" charset="0"/>
                <a:ea typeface="+mn-ea"/>
                <a:cs typeface="Courier New" pitchFamily="49" charset="0"/>
              </a:rPr>
              <a:t>        return result;</a:t>
            </a:r>
          </a:p>
          <a:p>
            <a:pPr fontAlgn="auto">
              <a:spcBef>
                <a:spcPts val="0"/>
              </a:spcBef>
              <a:spcAft>
                <a:spcPts val="0"/>
              </a:spcAft>
              <a:defRPr/>
            </a:pPr>
            <a:r>
              <a:rPr lang="en-US" altLang="ja-JP" sz="1050" dirty="0">
                <a:latin typeface="Courier New" pitchFamily="49" charset="0"/>
                <a:ea typeface="+mn-ea"/>
                <a:cs typeface="Courier New" pitchFamily="49" charset="0"/>
              </a:rPr>
              <a:t>    }</a:t>
            </a:r>
          </a:p>
          <a:p>
            <a:pPr fontAlgn="auto">
              <a:spcBef>
                <a:spcPts val="0"/>
              </a:spcBef>
              <a:spcAft>
                <a:spcPts val="0"/>
              </a:spcAft>
              <a:defRPr/>
            </a:pPr>
            <a:r>
              <a:rPr lang="en-US" altLang="ja-JP" sz="1050" dirty="0">
                <a:latin typeface="Courier New" pitchFamily="49" charset="0"/>
                <a:ea typeface="+mn-ea"/>
                <a:cs typeface="Courier New" pitchFamily="49" charset="0"/>
              </a:rPr>
              <a:t>  },</a:t>
            </a:r>
          </a:p>
          <a:p>
            <a:pPr fontAlgn="auto">
              <a:spcBef>
                <a:spcPts val="0"/>
              </a:spcBef>
              <a:spcAft>
                <a:spcPts val="0"/>
              </a:spcAft>
              <a:defRPr/>
            </a:pPr>
            <a:r>
              <a:rPr lang="en-US" altLang="ja-JP" sz="1050" dirty="0">
                <a:latin typeface="Courier New" pitchFamily="49" charset="0"/>
                <a:ea typeface="+mn-ea"/>
                <a:cs typeface="Courier New" pitchFamily="49" charset="0"/>
              </a:rPr>
              <a:t>  </a:t>
            </a:r>
            <a:r>
              <a:rPr lang="en-US" altLang="ja-JP" sz="1050" dirty="0" err="1">
                <a:latin typeface="Courier New" pitchFamily="49" charset="0"/>
                <a:ea typeface="+mn-ea"/>
                <a:cs typeface="Courier New" pitchFamily="49" charset="0"/>
              </a:rPr>
              <a:t>toString</a:t>
            </a:r>
            <a:r>
              <a:rPr lang="en-US" altLang="ja-JP" sz="1050" dirty="0">
                <a:latin typeface="Courier New" pitchFamily="49" charset="0"/>
                <a:ea typeface="+mn-ea"/>
                <a:cs typeface="Courier New" pitchFamily="49" charset="0"/>
              </a:rPr>
              <a:t>: {  </a:t>
            </a:r>
          </a:p>
          <a:p>
            <a:pPr fontAlgn="auto">
              <a:spcBef>
                <a:spcPts val="0"/>
              </a:spcBef>
              <a:spcAft>
                <a:spcPts val="0"/>
              </a:spcAft>
              <a:defRPr/>
            </a:pPr>
            <a:r>
              <a:rPr lang="en-US" altLang="ja-JP" sz="1050" dirty="0">
                <a:latin typeface="Courier New" pitchFamily="49" charset="0"/>
                <a:ea typeface="+mn-ea"/>
                <a:cs typeface="Courier New" pitchFamily="49" charset="0"/>
              </a:rPr>
              <a:t>    value: function() {</a:t>
            </a:r>
          </a:p>
          <a:p>
            <a:pPr fontAlgn="auto">
              <a:spcBef>
                <a:spcPts val="0"/>
              </a:spcBef>
              <a:spcAft>
                <a:spcPts val="0"/>
              </a:spcAft>
              <a:defRPr/>
            </a:pPr>
            <a:r>
              <a:rPr lang="en-US" altLang="ja-JP" sz="1050" dirty="0">
                <a:latin typeface="Courier New" pitchFamily="49" charset="0"/>
                <a:ea typeface="+mn-ea"/>
                <a:cs typeface="Courier New" pitchFamily="49" charset="0"/>
              </a:rPr>
              <a:t>        return </a:t>
            </a:r>
            <a:r>
              <a:rPr lang="en-US" altLang="ja-JP" sz="1050" dirty="0" err="1">
                <a:solidFill>
                  <a:srgbClr val="FF0000"/>
                </a:solidFill>
                <a:latin typeface="Courier New" pitchFamily="49" charset="0"/>
                <a:ea typeface="+mn-ea"/>
                <a:cs typeface="Courier New" pitchFamily="49" charset="0"/>
              </a:rPr>
              <a:t>Person.toString.call</a:t>
            </a:r>
            <a:r>
              <a:rPr lang="en-US" altLang="ja-JP" sz="1050" dirty="0">
                <a:latin typeface="Courier New" pitchFamily="49" charset="0"/>
                <a:ea typeface="+mn-ea"/>
                <a:cs typeface="Courier New" pitchFamily="49" charset="0"/>
              </a:rPr>
              <a:t>(this) + " (" + </a:t>
            </a:r>
            <a:r>
              <a:rPr lang="en-US" altLang="ja-JP" sz="1050" dirty="0" err="1">
                <a:latin typeface="Courier New" pitchFamily="49" charset="0"/>
                <a:ea typeface="+mn-ea"/>
                <a:cs typeface="Courier New" pitchFamily="49" charset="0"/>
              </a:rPr>
              <a:t>this.age</a:t>
            </a:r>
            <a:r>
              <a:rPr lang="en-US" altLang="ja-JP" sz="1050" dirty="0">
                <a:latin typeface="Courier New" pitchFamily="49" charset="0"/>
                <a:ea typeface="+mn-ea"/>
                <a:cs typeface="Courier New" pitchFamily="49" charset="0"/>
              </a:rPr>
              <a:t> + ")";</a:t>
            </a:r>
          </a:p>
          <a:p>
            <a:pPr fontAlgn="auto">
              <a:spcBef>
                <a:spcPts val="0"/>
              </a:spcBef>
              <a:spcAft>
                <a:spcPts val="0"/>
              </a:spcAft>
              <a:defRPr/>
            </a:pPr>
            <a:r>
              <a:rPr lang="en-US" altLang="ja-JP" sz="1050" dirty="0">
                <a:latin typeface="Courier New" pitchFamily="49" charset="0"/>
                <a:ea typeface="+mn-ea"/>
                <a:cs typeface="Courier New" pitchFamily="49" charset="0"/>
              </a:rPr>
              <a:t>    }</a:t>
            </a:r>
          </a:p>
          <a:p>
            <a:pPr fontAlgn="auto">
              <a:spcBef>
                <a:spcPts val="0"/>
              </a:spcBef>
              <a:spcAft>
                <a:spcPts val="0"/>
              </a:spcAft>
              <a:defRPr/>
            </a:pPr>
            <a:r>
              <a:rPr lang="en-US" altLang="ja-JP" sz="1050" dirty="0">
                <a:latin typeface="Courier New" pitchFamily="49" charset="0"/>
                <a:ea typeface="+mn-ea"/>
                <a:cs typeface="Courier New" pitchFamily="49" charset="0"/>
              </a:rPr>
              <a:t>  }</a:t>
            </a:r>
          </a:p>
          <a:p>
            <a:pPr fontAlgn="auto">
              <a:spcBef>
                <a:spcPts val="0"/>
              </a:spcBef>
              <a:spcAft>
                <a:spcPts val="0"/>
              </a:spcAft>
              <a:defRPr/>
            </a:pPr>
            <a:r>
              <a:rPr lang="en-US" altLang="ja-JP" sz="1050" dirty="0">
                <a:latin typeface="Courier New" pitchFamily="49" charset="0"/>
                <a:ea typeface="+mn-ea"/>
                <a:cs typeface="Courier New" pitchFamily="49" charset="0"/>
              </a:rPr>
              <a:t>});</a:t>
            </a:r>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モバイルの普及とトランザクション数の関係</a:t>
            </a:r>
            <a:endParaRPr lang="ja-JP" altLang="en-US" dirty="0"/>
          </a:p>
        </p:txBody>
      </p:sp>
      <p:sp>
        <p:nvSpPr>
          <p:cNvPr id="3" name="コンテンツ プレースホルダー 2"/>
          <p:cNvSpPr>
            <a:spLocks noGrp="1"/>
          </p:cNvSpPr>
          <p:nvPr>
            <p:ph idx="1"/>
          </p:nvPr>
        </p:nvSpPr>
        <p:spPr/>
        <p:txBody>
          <a:bodyPr/>
          <a:lstStyle/>
          <a:p>
            <a:r>
              <a:rPr lang="ja-JP" altLang="en-US" smtClean="0"/>
              <a:t>スマートフォンの普及により、日常的なトランザクションの多くが電子化され、かつ、電子化されることにより、より多くのサービスが提供されるようになった。</a:t>
            </a:r>
            <a:endParaRPr lang="en-US" altLang="ja-JP" smtClean="0"/>
          </a:p>
          <a:p>
            <a:r>
              <a:rPr lang="en-US" altLang="ja-JP" smtClean="0"/>
              <a:t>IBM</a:t>
            </a:r>
            <a:r>
              <a:rPr lang="ja-JP" altLang="en-US" smtClean="0"/>
              <a:t>による調査では、平均的なユーザは、</a:t>
            </a:r>
            <a:r>
              <a:rPr lang="en-US" altLang="ja-JP" smtClean="0"/>
              <a:t>1</a:t>
            </a:r>
            <a:r>
              <a:rPr lang="ja-JP" altLang="en-US" smtClean="0"/>
              <a:t>人で</a:t>
            </a:r>
            <a:r>
              <a:rPr lang="en-US" altLang="ja-JP" smtClean="0"/>
              <a:t>1</a:t>
            </a:r>
            <a:r>
              <a:rPr lang="ja-JP" altLang="en-US" smtClean="0"/>
              <a:t>日に</a:t>
            </a:r>
            <a:r>
              <a:rPr lang="en-US" altLang="ja-JP" smtClean="0"/>
              <a:t>5</a:t>
            </a:r>
            <a:r>
              <a:rPr lang="ja-JP" altLang="en-US" smtClean="0"/>
              <a:t>千件のトランザクションをスマートフォンから発行しており、</a:t>
            </a:r>
            <a:r>
              <a:rPr lang="en-US" altLang="ja-JP" smtClean="0"/>
              <a:t>2025</a:t>
            </a:r>
            <a:r>
              <a:rPr lang="ja-JP" altLang="en-US" smtClean="0"/>
              <a:t>年には</a:t>
            </a:r>
            <a:r>
              <a:rPr lang="en-US" altLang="ja-JP" smtClean="0"/>
              <a:t>4</a:t>
            </a:r>
            <a:r>
              <a:rPr lang="ja-JP" altLang="en-US" smtClean="0"/>
              <a:t>倍の</a:t>
            </a:r>
            <a:r>
              <a:rPr lang="en-US" altLang="ja-JP" smtClean="0"/>
              <a:t>2</a:t>
            </a:r>
            <a:r>
              <a:rPr lang="ja-JP" altLang="en-US" smtClean="0"/>
              <a:t>万件にまで増加すると予測されている。</a:t>
            </a:r>
            <a:endParaRPr lang="en-US" altLang="ja-JP" dirty="0" smtClean="0"/>
          </a:p>
        </p:txBody>
      </p:sp>
      <p:sp>
        <p:nvSpPr>
          <p:cNvPr id="4" name="正方形/長方形 3"/>
          <p:cNvSpPr/>
          <p:nvPr/>
        </p:nvSpPr>
        <p:spPr>
          <a:xfrm>
            <a:off x="1737768" y="6220191"/>
            <a:ext cx="8732479" cy="5232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1400" dirty="0"/>
              <a:t>The Technology Economics of the Mainframe, Part 3: New Metrics and Insights for a Mobile World, http://www-01.ibm.com/common/</a:t>
            </a:r>
            <a:r>
              <a:rPr lang="en-US" altLang="ja-JP" sz="1400" dirty="0" err="1"/>
              <a:t>ssi</a:t>
            </a:r>
            <a:r>
              <a:rPr lang="en-US" altLang="ja-JP" sz="1400" dirty="0"/>
              <a:t>/</a:t>
            </a:r>
            <a:r>
              <a:rPr lang="en-US" altLang="ja-JP" sz="1400" dirty="0" err="1"/>
              <a:t>cgi</a:t>
            </a:r>
            <a:r>
              <a:rPr lang="en-US" altLang="ja-JP" sz="1400" dirty="0"/>
              <a:t>-bin/</a:t>
            </a:r>
            <a:r>
              <a:rPr lang="en-US" altLang="ja-JP" sz="1400" dirty="0" err="1"/>
              <a:t>ssialias?infotype</a:t>
            </a:r>
            <a:r>
              <a:rPr lang="en-US" altLang="ja-JP" sz="1400" dirty="0"/>
              <a:t>=</a:t>
            </a:r>
            <a:r>
              <a:rPr lang="en-US" altLang="ja-JP" sz="1400" dirty="0" err="1"/>
              <a:t>SA&amp;subtype</a:t>
            </a:r>
            <a:r>
              <a:rPr lang="en-US" altLang="ja-JP" sz="1400" dirty="0"/>
              <a:t>=</a:t>
            </a:r>
            <a:r>
              <a:rPr lang="en-US" altLang="ja-JP" sz="1400" dirty="0" err="1"/>
              <a:t>WH&amp;htmlfid</a:t>
            </a:r>
            <a:r>
              <a:rPr lang="en-US" altLang="ja-JP" sz="1400" dirty="0"/>
              <a:t>=ZSL03354USEN#loaded</a:t>
            </a:r>
            <a:endParaRPr lang="ja-JP" altLang="en-US" sz="1400" dirty="0"/>
          </a:p>
        </p:txBody>
      </p:sp>
    </p:spTree>
    <p:extLst>
      <p:ext uri="{BB962C8B-B14F-4D97-AF65-F5344CB8AC3E}">
        <p14:creationId xmlns:p14="http://schemas.microsoft.com/office/powerpoint/2010/main" val="313860901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タイトル 1"/>
          <p:cNvSpPr>
            <a:spLocks noGrp="1"/>
          </p:cNvSpPr>
          <p:nvPr>
            <p:ph type="title"/>
          </p:nvPr>
        </p:nvSpPr>
        <p:spPr/>
        <p:txBody>
          <a:bodyPr/>
          <a:lstStyle/>
          <a:p>
            <a:r>
              <a:rPr lang="en-US" altLang="ja-JP" smtClean="0"/>
              <a:t>Prototype Inheritance</a:t>
            </a:r>
            <a:endParaRPr lang="ja-JP" altLang="en-US" smtClean="0"/>
          </a:p>
        </p:txBody>
      </p:sp>
      <p:sp>
        <p:nvSpPr>
          <p:cNvPr id="88067"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F2A2D590-4EDE-45DE-AAF8-CA7F7F04D553}" type="slidenum">
              <a:rPr lang="ja-JP" altLang="en-US" smtClean="0"/>
              <a:pPr/>
              <a:t>120</a:t>
            </a:fld>
            <a:endParaRPr lang="ja-JP" altLang="en-US"/>
          </a:p>
        </p:txBody>
      </p:sp>
      <p:sp>
        <p:nvSpPr>
          <p:cNvPr id="88068" name="テキスト ボックス 4"/>
          <p:cNvSpPr txBox="1">
            <a:spLocks noChangeArrowheads="1"/>
          </p:cNvSpPr>
          <p:nvPr/>
        </p:nvSpPr>
        <p:spPr bwMode="auto">
          <a:xfrm>
            <a:off x="1933575" y="1527497"/>
            <a:ext cx="8064500" cy="3079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1400">
                <a:latin typeface="Courier New" pitchFamily="49" charset="0"/>
                <a:cs typeface="Courier New" pitchFamily="49" charset="0"/>
              </a:rPr>
              <a:t>var Student = </a:t>
            </a:r>
            <a:r>
              <a:rPr lang="en-US" altLang="ja-JP" sz="1400" b="1">
                <a:latin typeface="Courier New" pitchFamily="49" charset="0"/>
                <a:cs typeface="Courier New" pitchFamily="49" charset="0"/>
              </a:rPr>
              <a:t>Object.create</a:t>
            </a:r>
            <a:r>
              <a:rPr lang="en-US" altLang="ja-JP" sz="1400">
                <a:latin typeface="Courier New" pitchFamily="49" charset="0"/>
                <a:cs typeface="Courier New" pitchFamily="49" charset="0"/>
              </a:rPr>
              <a:t>(</a:t>
            </a:r>
            <a:r>
              <a:rPr lang="en-US" altLang="ja-JP" sz="1400">
                <a:solidFill>
                  <a:srgbClr val="FF0000"/>
                </a:solidFill>
                <a:latin typeface="Courier New" pitchFamily="49" charset="0"/>
                <a:cs typeface="Courier New" pitchFamily="49" charset="0"/>
              </a:rPr>
              <a:t>Person … rest omitted below  </a:t>
            </a:r>
            <a:endParaRPr lang="en-US" altLang="ja-JP" sz="1400">
              <a:latin typeface="Courier New" pitchFamily="49" charset="0"/>
              <a:cs typeface="Courier New" pitchFamily="49" charset="0"/>
            </a:endParaRPr>
          </a:p>
        </p:txBody>
      </p:sp>
      <p:sp>
        <p:nvSpPr>
          <p:cNvPr id="6" name="右中かっこ 5"/>
          <p:cNvSpPr/>
          <p:nvPr/>
        </p:nvSpPr>
        <p:spPr>
          <a:xfrm rot="5400000">
            <a:off x="5700713" y="-2099941"/>
            <a:ext cx="531813" cy="8364538"/>
          </a:xfrm>
          <a:prstGeom prst="rightBrace">
            <a:avLst>
              <a:gd name="adj1" fmla="val 22629"/>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lang="ja-JP" altLang="en-US"/>
          </a:p>
        </p:txBody>
      </p:sp>
      <p:sp>
        <p:nvSpPr>
          <p:cNvPr id="88070" name="テキスト ボックス 13"/>
          <p:cNvSpPr txBox="1">
            <a:spLocks noChangeArrowheads="1"/>
          </p:cNvSpPr>
          <p:nvPr/>
        </p:nvSpPr>
        <p:spPr bwMode="auto">
          <a:xfrm>
            <a:off x="1784351" y="2145035"/>
            <a:ext cx="380841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a:t>Through the Object.create() method, a Student object is generated using the Person object as a prototype. </a:t>
            </a:r>
            <a:endParaRPr lang="ja-JP" altLang="en-US"/>
          </a:p>
        </p:txBody>
      </p:sp>
      <p:sp>
        <p:nvSpPr>
          <p:cNvPr id="21" name="対角する 2 つの角を丸めた四角形 20"/>
          <p:cNvSpPr/>
          <p:nvPr/>
        </p:nvSpPr>
        <p:spPr>
          <a:xfrm>
            <a:off x="8285163" y="2493963"/>
            <a:ext cx="2132012" cy="3162300"/>
          </a:xfrm>
          <a:prstGeom prst="round2DiagRect">
            <a:avLst/>
          </a:prstGeom>
        </p:spPr>
        <p:style>
          <a:lnRef idx="1">
            <a:schemeClr val="accent4"/>
          </a:lnRef>
          <a:fillRef idx="2">
            <a:schemeClr val="accent4"/>
          </a:fillRef>
          <a:effectRef idx="1">
            <a:schemeClr val="accent4"/>
          </a:effectRef>
          <a:fontRef idx="minor">
            <a:schemeClr val="dk1"/>
          </a:fontRef>
        </p:style>
        <p:txBody>
          <a:bodyPr/>
          <a:lstStyle/>
          <a:p>
            <a:r>
              <a:rPr lang="en-US" altLang="ja-JP" sz="1400">
                <a:solidFill>
                  <a:srgbClr val="000000"/>
                </a:solidFill>
              </a:rPr>
              <a:t>Person</a:t>
            </a:r>
            <a:endParaRPr lang="ja-JP" altLang="en-US" sz="1400">
              <a:solidFill>
                <a:srgbClr val="000000"/>
              </a:solidFill>
            </a:endParaRPr>
          </a:p>
        </p:txBody>
      </p:sp>
      <p:sp>
        <p:nvSpPr>
          <p:cNvPr id="22" name="対角する 2 つの角を切り取った四角形 21"/>
          <p:cNvSpPr/>
          <p:nvPr/>
        </p:nvSpPr>
        <p:spPr>
          <a:xfrm>
            <a:off x="8528051" y="3219450"/>
            <a:ext cx="1501775" cy="484188"/>
          </a:xfrm>
          <a:prstGeom prst="snip2DiagRect">
            <a:avLst/>
          </a:prstGeom>
        </p:spPr>
        <p:style>
          <a:lnRef idx="2">
            <a:schemeClr val="accent1">
              <a:shade val="50000"/>
            </a:schemeClr>
          </a:lnRef>
          <a:fillRef idx="1002">
            <a:schemeClr val="lt1"/>
          </a:fillRef>
          <a:effectRef idx="0">
            <a:schemeClr val="accent1"/>
          </a:effectRef>
          <a:fontRef idx="minor">
            <a:schemeClr val="lt1"/>
          </a:fontRef>
        </p:style>
        <p:txBody>
          <a:bodyPr/>
          <a:lstStyle/>
          <a:p>
            <a:r>
              <a:rPr lang="en-US" altLang="ja-JP" sz="1400">
                <a:solidFill>
                  <a:schemeClr val="tx1"/>
                </a:solidFill>
              </a:rPr>
              <a:t>init()</a:t>
            </a:r>
            <a:endParaRPr lang="ja-JP" altLang="en-US" sz="1400">
              <a:solidFill>
                <a:schemeClr val="tx1"/>
              </a:solidFill>
            </a:endParaRPr>
          </a:p>
        </p:txBody>
      </p:sp>
      <p:sp>
        <p:nvSpPr>
          <p:cNvPr id="23" name="円/楕円 22"/>
          <p:cNvSpPr/>
          <p:nvPr/>
        </p:nvSpPr>
        <p:spPr>
          <a:xfrm>
            <a:off x="8429626" y="2905125"/>
            <a:ext cx="942975" cy="242888"/>
          </a:xfrm>
          <a:prstGeom prst="ellipse">
            <a:avLst/>
          </a:prstGeom>
          <a:solidFill>
            <a:schemeClr val="bg1"/>
          </a:solidFill>
          <a:ln w="28575">
            <a:prstDash val="sysDash"/>
          </a:ln>
        </p:spPr>
        <p:style>
          <a:lnRef idx="1">
            <a:schemeClr val="accent5"/>
          </a:lnRef>
          <a:fillRef idx="2">
            <a:schemeClr val="accent5"/>
          </a:fillRef>
          <a:effectRef idx="1">
            <a:schemeClr val="accent5"/>
          </a:effectRef>
          <a:fontRef idx="minor">
            <a:schemeClr val="dk1"/>
          </a:fontRef>
        </p:style>
        <p:txBody>
          <a:bodyPr anchor="ctr"/>
          <a:lstStyle/>
          <a:p>
            <a:pPr algn="ctr"/>
            <a:r>
              <a:rPr lang="en-US" altLang="ja-JP" sz="800">
                <a:solidFill>
                  <a:srgbClr val="000000"/>
                </a:solidFill>
              </a:rPr>
              <a:t>firstName</a:t>
            </a:r>
            <a:endParaRPr lang="ja-JP" altLang="en-US" sz="800">
              <a:solidFill>
                <a:srgbClr val="000000"/>
              </a:solidFill>
            </a:endParaRPr>
          </a:p>
        </p:txBody>
      </p:sp>
      <p:sp>
        <p:nvSpPr>
          <p:cNvPr id="24" name="円/楕円 23"/>
          <p:cNvSpPr/>
          <p:nvPr/>
        </p:nvSpPr>
        <p:spPr>
          <a:xfrm>
            <a:off x="9469438" y="2905125"/>
            <a:ext cx="823912" cy="242888"/>
          </a:xfrm>
          <a:prstGeom prst="ellipse">
            <a:avLst/>
          </a:prstGeom>
          <a:solidFill>
            <a:schemeClr val="bg1"/>
          </a:solidFill>
          <a:ln w="28575">
            <a:prstDash val="sysDash"/>
          </a:ln>
        </p:spPr>
        <p:style>
          <a:lnRef idx="1">
            <a:schemeClr val="accent5"/>
          </a:lnRef>
          <a:fillRef idx="2">
            <a:schemeClr val="accent5"/>
          </a:fillRef>
          <a:effectRef idx="1">
            <a:schemeClr val="accent5"/>
          </a:effectRef>
          <a:fontRef idx="minor">
            <a:schemeClr val="dk1"/>
          </a:fontRef>
        </p:style>
        <p:txBody>
          <a:bodyPr anchor="ctr"/>
          <a:lstStyle/>
          <a:p>
            <a:pPr algn="ctr"/>
            <a:r>
              <a:rPr lang="en-US" altLang="ja-JP" sz="800">
                <a:solidFill>
                  <a:srgbClr val="000000"/>
                </a:solidFill>
              </a:rPr>
              <a:t>lastName</a:t>
            </a:r>
            <a:endParaRPr lang="ja-JP" altLang="en-US" sz="800">
              <a:solidFill>
                <a:srgbClr val="000000"/>
              </a:solidFill>
            </a:endParaRPr>
          </a:p>
        </p:txBody>
      </p:sp>
      <p:sp>
        <p:nvSpPr>
          <p:cNvPr id="25" name="対角する 2 つの角を切り取った四角形 24"/>
          <p:cNvSpPr/>
          <p:nvPr/>
        </p:nvSpPr>
        <p:spPr>
          <a:xfrm>
            <a:off x="8528051" y="3800475"/>
            <a:ext cx="1501775" cy="484188"/>
          </a:xfrm>
          <a:prstGeom prst="snip2DiagRect">
            <a:avLst/>
          </a:prstGeom>
        </p:spPr>
        <p:style>
          <a:lnRef idx="2">
            <a:schemeClr val="accent1">
              <a:shade val="50000"/>
            </a:schemeClr>
          </a:lnRef>
          <a:fillRef idx="1002">
            <a:schemeClr val="lt1"/>
          </a:fillRef>
          <a:effectRef idx="0">
            <a:schemeClr val="accent1"/>
          </a:effectRef>
          <a:fontRef idx="minor">
            <a:schemeClr val="lt1"/>
          </a:fontRef>
        </p:style>
        <p:txBody>
          <a:bodyPr/>
          <a:lstStyle/>
          <a:p>
            <a:r>
              <a:rPr lang="en-US" altLang="ja-JP" sz="1400">
                <a:solidFill>
                  <a:schemeClr val="tx1"/>
                </a:solidFill>
              </a:rPr>
              <a:t>compareTo()</a:t>
            </a:r>
            <a:endParaRPr lang="ja-JP" altLang="en-US" sz="1400">
              <a:solidFill>
                <a:schemeClr val="tx1"/>
              </a:solidFill>
            </a:endParaRPr>
          </a:p>
        </p:txBody>
      </p:sp>
      <p:sp>
        <p:nvSpPr>
          <p:cNvPr id="27" name="対角する 2 つの角を丸めた四角形 26"/>
          <p:cNvSpPr/>
          <p:nvPr/>
        </p:nvSpPr>
        <p:spPr>
          <a:xfrm>
            <a:off x="2927648" y="3127647"/>
            <a:ext cx="2130425" cy="3541713"/>
          </a:xfrm>
          <a:prstGeom prst="round2DiagRect">
            <a:avLst/>
          </a:prstGeom>
        </p:spPr>
        <p:style>
          <a:lnRef idx="1">
            <a:schemeClr val="accent4"/>
          </a:lnRef>
          <a:fillRef idx="2">
            <a:schemeClr val="accent4"/>
          </a:fillRef>
          <a:effectRef idx="1">
            <a:schemeClr val="accent4"/>
          </a:effectRef>
          <a:fontRef idx="minor">
            <a:schemeClr val="dk1"/>
          </a:fontRef>
        </p:style>
        <p:txBody>
          <a:bodyPr/>
          <a:lstStyle/>
          <a:p>
            <a:r>
              <a:rPr lang="en-US" altLang="ja-JP" sz="1400">
                <a:solidFill>
                  <a:srgbClr val="000000"/>
                </a:solidFill>
              </a:rPr>
              <a:t>Student</a:t>
            </a:r>
            <a:endParaRPr lang="ja-JP" altLang="en-US" sz="1400">
              <a:solidFill>
                <a:srgbClr val="000000"/>
              </a:solidFill>
            </a:endParaRPr>
          </a:p>
        </p:txBody>
      </p:sp>
      <p:sp>
        <p:nvSpPr>
          <p:cNvPr id="13" name="対角する 2 つの角を切り取った四角形 12"/>
          <p:cNvSpPr/>
          <p:nvPr/>
        </p:nvSpPr>
        <p:spPr>
          <a:xfrm>
            <a:off x="8528051" y="5053014"/>
            <a:ext cx="1501775" cy="484187"/>
          </a:xfrm>
          <a:prstGeom prst="snip2DiagRect">
            <a:avLst/>
          </a:prstGeom>
        </p:spPr>
        <p:style>
          <a:lnRef idx="2">
            <a:schemeClr val="accent1">
              <a:shade val="50000"/>
            </a:schemeClr>
          </a:lnRef>
          <a:fillRef idx="1002">
            <a:schemeClr val="lt1"/>
          </a:fillRef>
          <a:effectRef idx="0">
            <a:schemeClr val="accent1"/>
          </a:effectRef>
          <a:fontRef idx="minor">
            <a:schemeClr val="lt1"/>
          </a:fontRef>
        </p:style>
        <p:txBody>
          <a:bodyPr/>
          <a:lstStyle/>
          <a:p>
            <a:r>
              <a:rPr lang="en-US" altLang="ja-JP" sz="1400">
                <a:solidFill>
                  <a:schemeClr val="tx1"/>
                </a:solidFill>
              </a:rPr>
              <a:t>equals()</a:t>
            </a:r>
            <a:endParaRPr lang="ja-JP" altLang="en-US" sz="1400">
              <a:solidFill>
                <a:schemeClr val="tx1"/>
              </a:solidFill>
            </a:endParaRPr>
          </a:p>
        </p:txBody>
      </p:sp>
      <p:sp>
        <p:nvSpPr>
          <p:cNvPr id="39" name="対角する 2 つの角を切り取った四角形 38"/>
          <p:cNvSpPr/>
          <p:nvPr/>
        </p:nvSpPr>
        <p:spPr>
          <a:xfrm>
            <a:off x="3276978" y="6028011"/>
            <a:ext cx="1501775" cy="484187"/>
          </a:xfrm>
          <a:prstGeom prst="snip2DiagRect">
            <a:avLst/>
          </a:prstGeom>
          <a:noFill/>
          <a:ln>
            <a:solidFill>
              <a:schemeClr val="tx1"/>
            </a:solidFill>
            <a:prstDash val="sysDot"/>
          </a:ln>
        </p:spPr>
        <p:style>
          <a:lnRef idx="2">
            <a:schemeClr val="accent1">
              <a:shade val="50000"/>
            </a:schemeClr>
          </a:lnRef>
          <a:fillRef idx="1002">
            <a:schemeClr val="lt1"/>
          </a:fillRef>
          <a:effectRef idx="0">
            <a:schemeClr val="accent1"/>
          </a:effectRef>
          <a:fontRef idx="minor">
            <a:schemeClr val="lt1"/>
          </a:fontRef>
        </p:style>
        <p:txBody>
          <a:bodyPr/>
          <a:lstStyle/>
          <a:p>
            <a:r>
              <a:rPr lang="en-US" altLang="ja-JP" sz="1400">
                <a:solidFill>
                  <a:schemeClr val="tx1"/>
                </a:solidFill>
              </a:rPr>
              <a:t>equals()</a:t>
            </a:r>
            <a:endParaRPr lang="ja-JP" altLang="en-US" sz="1400">
              <a:solidFill>
                <a:schemeClr val="tx1"/>
              </a:solidFill>
            </a:endParaRPr>
          </a:p>
        </p:txBody>
      </p:sp>
      <p:cxnSp>
        <p:nvCxnSpPr>
          <p:cNvPr id="41" name="直線矢印コネクタ 40"/>
          <p:cNvCxnSpPr>
            <a:stCxn id="39" idx="0"/>
            <a:endCxn id="13" idx="2"/>
          </p:cNvCxnSpPr>
          <p:nvPr/>
        </p:nvCxnSpPr>
        <p:spPr>
          <a:xfrm flipV="1">
            <a:off x="4778753" y="5295108"/>
            <a:ext cx="3749298" cy="97499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対角する 2 つの角を切り取った四角形 25"/>
          <p:cNvSpPr/>
          <p:nvPr/>
        </p:nvSpPr>
        <p:spPr>
          <a:xfrm>
            <a:off x="8528051" y="4437064"/>
            <a:ext cx="1501775" cy="484187"/>
          </a:xfrm>
          <a:prstGeom prst="snip2DiagRect">
            <a:avLst/>
          </a:prstGeom>
        </p:spPr>
        <p:style>
          <a:lnRef idx="2">
            <a:schemeClr val="accent1">
              <a:shade val="50000"/>
            </a:schemeClr>
          </a:lnRef>
          <a:fillRef idx="1002">
            <a:schemeClr val="lt1"/>
          </a:fillRef>
          <a:effectRef idx="0">
            <a:schemeClr val="accent1"/>
          </a:effectRef>
          <a:fontRef idx="minor">
            <a:schemeClr val="lt1"/>
          </a:fontRef>
        </p:style>
        <p:txBody>
          <a:bodyPr/>
          <a:lstStyle/>
          <a:p>
            <a:r>
              <a:rPr lang="en-US" altLang="ja-JP" sz="1400">
                <a:solidFill>
                  <a:schemeClr val="tx1"/>
                </a:solidFill>
              </a:rPr>
              <a:t>toString()</a:t>
            </a:r>
            <a:endParaRPr lang="ja-JP" altLang="en-US" sz="1400">
              <a:solidFill>
                <a:schemeClr val="tx1"/>
              </a:solidFill>
            </a:endParaRPr>
          </a:p>
        </p:txBody>
      </p:sp>
      <p:sp>
        <p:nvSpPr>
          <p:cNvPr id="31" name="円/楕円 30"/>
          <p:cNvSpPr/>
          <p:nvPr/>
        </p:nvSpPr>
        <p:spPr>
          <a:xfrm>
            <a:off x="3043615" y="3502297"/>
            <a:ext cx="942975" cy="242888"/>
          </a:xfrm>
          <a:prstGeom prst="ellipse">
            <a:avLst/>
          </a:prstGeom>
          <a:noFill/>
          <a:ln w="28575">
            <a:prstDash val="sysDash"/>
          </a:ln>
        </p:spPr>
        <p:style>
          <a:lnRef idx="1">
            <a:schemeClr val="accent5"/>
          </a:lnRef>
          <a:fillRef idx="2">
            <a:schemeClr val="accent5"/>
          </a:fillRef>
          <a:effectRef idx="1">
            <a:schemeClr val="accent5"/>
          </a:effectRef>
          <a:fontRef idx="minor">
            <a:schemeClr val="dk1"/>
          </a:fontRef>
        </p:style>
        <p:txBody>
          <a:bodyPr anchor="ctr"/>
          <a:lstStyle/>
          <a:p>
            <a:pPr algn="ctr"/>
            <a:r>
              <a:rPr lang="en-US" altLang="ja-JP" sz="800">
                <a:solidFill>
                  <a:srgbClr val="000000"/>
                </a:solidFill>
              </a:rPr>
              <a:t>firstName</a:t>
            </a:r>
            <a:endParaRPr lang="ja-JP" altLang="en-US" sz="800">
              <a:solidFill>
                <a:srgbClr val="000000"/>
              </a:solidFill>
            </a:endParaRPr>
          </a:p>
        </p:txBody>
      </p:sp>
      <p:sp>
        <p:nvSpPr>
          <p:cNvPr id="32" name="円/楕円 31"/>
          <p:cNvSpPr/>
          <p:nvPr/>
        </p:nvSpPr>
        <p:spPr>
          <a:xfrm>
            <a:off x="4083427" y="3502297"/>
            <a:ext cx="823912" cy="242888"/>
          </a:xfrm>
          <a:prstGeom prst="ellipse">
            <a:avLst/>
          </a:prstGeom>
          <a:noFill/>
          <a:ln w="28575">
            <a:prstDash val="sysDash"/>
          </a:ln>
        </p:spPr>
        <p:style>
          <a:lnRef idx="1">
            <a:schemeClr val="accent5"/>
          </a:lnRef>
          <a:fillRef idx="2">
            <a:schemeClr val="accent5"/>
          </a:fillRef>
          <a:effectRef idx="1">
            <a:schemeClr val="accent5"/>
          </a:effectRef>
          <a:fontRef idx="minor">
            <a:schemeClr val="dk1"/>
          </a:fontRef>
        </p:style>
        <p:txBody>
          <a:bodyPr anchor="ctr"/>
          <a:lstStyle/>
          <a:p>
            <a:pPr algn="ctr"/>
            <a:r>
              <a:rPr lang="en-US" altLang="ja-JP" sz="800">
                <a:solidFill>
                  <a:srgbClr val="000000"/>
                </a:solidFill>
              </a:rPr>
              <a:t>lastName</a:t>
            </a:r>
            <a:endParaRPr lang="ja-JP" altLang="en-US" sz="800">
              <a:solidFill>
                <a:srgbClr val="000000"/>
              </a:solidFill>
            </a:endParaRPr>
          </a:p>
        </p:txBody>
      </p:sp>
      <p:sp>
        <p:nvSpPr>
          <p:cNvPr id="37" name="円/楕円 36"/>
          <p:cNvSpPr/>
          <p:nvPr/>
        </p:nvSpPr>
        <p:spPr>
          <a:xfrm>
            <a:off x="3043615" y="3842022"/>
            <a:ext cx="942975" cy="241300"/>
          </a:xfrm>
          <a:prstGeom prst="ellipse">
            <a:avLst/>
          </a:prstGeom>
          <a:solidFill>
            <a:schemeClr val="bg1"/>
          </a:solidFill>
          <a:ln w="28575">
            <a:prstDash val="sysDash"/>
          </a:ln>
        </p:spPr>
        <p:style>
          <a:lnRef idx="1">
            <a:schemeClr val="accent5"/>
          </a:lnRef>
          <a:fillRef idx="2">
            <a:schemeClr val="accent5"/>
          </a:fillRef>
          <a:effectRef idx="1">
            <a:schemeClr val="accent5"/>
          </a:effectRef>
          <a:fontRef idx="minor">
            <a:schemeClr val="dk1"/>
          </a:fontRef>
        </p:style>
        <p:txBody>
          <a:bodyPr anchor="ctr"/>
          <a:lstStyle/>
          <a:p>
            <a:pPr algn="ctr"/>
            <a:r>
              <a:rPr lang="en-US" altLang="ja-JP" sz="800">
                <a:solidFill>
                  <a:srgbClr val="000000"/>
                </a:solidFill>
              </a:rPr>
              <a:t>age</a:t>
            </a:r>
            <a:endParaRPr lang="ja-JP" altLang="en-US" sz="800">
              <a:solidFill>
                <a:srgbClr val="000000"/>
              </a:solidFill>
            </a:endParaRPr>
          </a:p>
        </p:txBody>
      </p:sp>
      <p:sp>
        <p:nvSpPr>
          <p:cNvPr id="38" name="対角する 2 つの角を切り取った四角形 37"/>
          <p:cNvSpPr/>
          <p:nvPr/>
        </p:nvSpPr>
        <p:spPr>
          <a:xfrm>
            <a:off x="3235703" y="4181747"/>
            <a:ext cx="1501775" cy="484188"/>
          </a:xfrm>
          <a:prstGeom prst="snip2DiagRect">
            <a:avLst/>
          </a:prstGeom>
        </p:spPr>
        <p:style>
          <a:lnRef idx="2">
            <a:schemeClr val="accent1">
              <a:shade val="50000"/>
            </a:schemeClr>
          </a:lnRef>
          <a:fillRef idx="1002">
            <a:schemeClr val="lt1"/>
          </a:fillRef>
          <a:effectRef idx="0">
            <a:schemeClr val="accent1"/>
          </a:effectRef>
          <a:fontRef idx="minor">
            <a:schemeClr val="lt1"/>
          </a:fontRef>
        </p:style>
        <p:txBody>
          <a:bodyPr/>
          <a:lstStyle/>
          <a:p>
            <a:r>
              <a:rPr lang="en-US" altLang="ja-JP" sz="1400">
                <a:solidFill>
                  <a:schemeClr val="tx1"/>
                </a:solidFill>
              </a:rPr>
              <a:t>init()</a:t>
            </a:r>
            <a:endParaRPr lang="ja-JP" altLang="en-US" sz="1400">
              <a:solidFill>
                <a:schemeClr val="tx1"/>
              </a:solidFill>
            </a:endParaRPr>
          </a:p>
        </p:txBody>
      </p:sp>
      <p:sp>
        <p:nvSpPr>
          <p:cNvPr id="40" name="対角する 2 つの角を切り取った四角形 39"/>
          <p:cNvSpPr/>
          <p:nvPr/>
        </p:nvSpPr>
        <p:spPr>
          <a:xfrm>
            <a:off x="3235703" y="4762772"/>
            <a:ext cx="1501775" cy="484188"/>
          </a:xfrm>
          <a:prstGeom prst="snip2DiagRect">
            <a:avLst/>
          </a:prstGeom>
        </p:spPr>
        <p:style>
          <a:lnRef idx="2">
            <a:schemeClr val="accent1">
              <a:shade val="50000"/>
            </a:schemeClr>
          </a:lnRef>
          <a:fillRef idx="1002">
            <a:schemeClr val="lt1"/>
          </a:fillRef>
          <a:effectRef idx="0">
            <a:schemeClr val="accent1"/>
          </a:effectRef>
          <a:fontRef idx="minor">
            <a:schemeClr val="lt1"/>
          </a:fontRef>
        </p:style>
        <p:txBody>
          <a:bodyPr/>
          <a:lstStyle/>
          <a:p>
            <a:r>
              <a:rPr lang="en-US" altLang="ja-JP" sz="1400">
                <a:solidFill>
                  <a:schemeClr val="tx1"/>
                </a:solidFill>
              </a:rPr>
              <a:t>compareTo()</a:t>
            </a:r>
            <a:endParaRPr lang="ja-JP" altLang="en-US" sz="1400">
              <a:solidFill>
                <a:schemeClr val="tx1"/>
              </a:solidFill>
            </a:endParaRPr>
          </a:p>
        </p:txBody>
      </p:sp>
      <p:sp>
        <p:nvSpPr>
          <p:cNvPr id="42" name="対角する 2 つの角を切り取った四角形 41"/>
          <p:cNvSpPr/>
          <p:nvPr/>
        </p:nvSpPr>
        <p:spPr>
          <a:xfrm>
            <a:off x="3235703" y="5399361"/>
            <a:ext cx="1501775" cy="484187"/>
          </a:xfrm>
          <a:prstGeom prst="snip2DiagRect">
            <a:avLst/>
          </a:prstGeom>
        </p:spPr>
        <p:style>
          <a:lnRef idx="2">
            <a:schemeClr val="accent1">
              <a:shade val="50000"/>
            </a:schemeClr>
          </a:lnRef>
          <a:fillRef idx="1002">
            <a:schemeClr val="lt1"/>
          </a:fillRef>
          <a:effectRef idx="0">
            <a:schemeClr val="accent1"/>
          </a:effectRef>
          <a:fontRef idx="minor">
            <a:schemeClr val="lt1"/>
          </a:fontRef>
        </p:style>
        <p:txBody>
          <a:bodyPr/>
          <a:lstStyle/>
          <a:p>
            <a:r>
              <a:rPr lang="en-US" altLang="ja-JP" sz="1400">
                <a:solidFill>
                  <a:schemeClr val="tx1"/>
                </a:solidFill>
              </a:rPr>
              <a:t>toString()</a:t>
            </a:r>
            <a:endParaRPr lang="ja-JP" altLang="en-US" sz="1400">
              <a:solidFill>
                <a:schemeClr val="tx1"/>
              </a:solidFill>
            </a:endParaRPr>
          </a:p>
        </p:txBody>
      </p:sp>
      <p:cxnSp>
        <p:nvCxnSpPr>
          <p:cNvPr id="10" name="カギ線コネクタ 9"/>
          <p:cNvCxnSpPr>
            <a:stCxn id="38" idx="0"/>
            <a:endCxn id="22" idx="2"/>
          </p:cNvCxnSpPr>
          <p:nvPr/>
        </p:nvCxnSpPr>
        <p:spPr>
          <a:xfrm flipV="1">
            <a:off x="4737478" y="3461544"/>
            <a:ext cx="3790573" cy="962297"/>
          </a:xfrm>
          <a:prstGeom prst="bentConnector3">
            <a:avLst>
              <a:gd name="adj1" fmla="val 50000"/>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8088" name="テキスト ボックス 10"/>
          <p:cNvSpPr txBox="1">
            <a:spLocks noChangeArrowheads="1"/>
          </p:cNvSpPr>
          <p:nvPr/>
        </p:nvSpPr>
        <p:spPr bwMode="auto">
          <a:xfrm>
            <a:off x="5824538" y="3556001"/>
            <a:ext cx="1065212" cy="415925"/>
          </a:xfrm>
          <a:prstGeom prst="rect">
            <a:avLst/>
          </a:prstGeom>
          <a:solidFill>
            <a:schemeClr val="bg1"/>
          </a:solidFill>
          <a:ln w="9525">
            <a:solidFill>
              <a:srgbClr val="FF0000"/>
            </a:solidFill>
            <a:miter lim="800000"/>
            <a:headEnd/>
            <a:tailEnd/>
          </a:ln>
        </p:spPr>
        <p:txBody>
          <a:bodyPr>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1000"/>
              <a:t>Called by the Function.call()</a:t>
            </a:r>
            <a:endParaRPr lang="ja-JP" altLang="en-US" sz="1000"/>
          </a:p>
        </p:txBody>
      </p:sp>
      <p:cxnSp>
        <p:nvCxnSpPr>
          <p:cNvPr id="43" name="カギ線コネクタ 42"/>
          <p:cNvCxnSpPr>
            <a:stCxn id="40" idx="0"/>
            <a:endCxn id="25" idx="2"/>
          </p:cNvCxnSpPr>
          <p:nvPr/>
        </p:nvCxnSpPr>
        <p:spPr>
          <a:xfrm flipV="1">
            <a:off x="4737478" y="4042569"/>
            <a:ext cx="3790573" cy="962297"/>
          </a:xfrm>
          <a:prstGeom prst="bentConnector3">
            <a:avLst>
              <a:gd name="adj1" fmla="val 50000"/>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 name="カギ線コネクタ 43"/>
          <p:cNvCxnSpPr>
            <a:stCxn id="42" idx="0"/>
            <a:endCxn id="26" idx="2"/>
          </p:cNvCxnSpPr>
          <p:nvPr/>
        </p:nvCxnSpPr>
        <p:spPr>
          <a:xfrm flipV="1">
            <a:off x="4737478" y="4679158"/>
            <a:ext cx="3790573" cy="962297"/>
          </a:xfrm>
          <a:prstGeom prst="bentConnector3">
            <a:avLst>
              <a:gd name="adj1" fmla="val 50000"/>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8091" name="テキスト ボックス 45"/>
          <p:cNvSpPr txBox="1">
            <a:spLocks noChangeArrowheads="1"/>
          </p:cNvSpPr>
          <p:nvPr/>
        </p:nvSpPr>
        <p:spPr bwMode="auto">
          <a:xfrm>
            <a:off x="6456363" y="4164014"/>
            <a:ext cx="1065212" cy="415925"/>
          </a:xfrm>
          <a:prstGeom prst="rect">
            <a:avLst/>
          </a:prstGeom>
          <a:solidFill>
            <a:schemeClr val="bg1"/>
          </a:solidFill>
          <a:ln w="9525">
            <a:solidFill>
              <a:srgbClr val="FF0000"/>
            </a:solidFill>
            <a:miter lim="800000"/>
            <a:headEnd/>
            <a:tailEnd/>
          </a:ln>
        </p:spPr>
        <p:txBody>
          <a:bodyPr>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1000"/>
              <a:t>Called by the Function.call()</a:t>
            </a:r>
            <a:endParaRPr lang="ja-JP" altLang="en-US" sz="1000"/>
          </a:p>
        </p:txBody>
      </p:sp>
      <p:sp>
        <p:nvSpPr>
          <p:cNvPr id="88092" name="テキスト ボックス 46"/>
          <p:cNvSpPr txBox="1">
            <a:spLocks noChangeArrowheads="1"/>
          </p:cNvSpPr>
          <p:nvPr/>
        </p:nvSpPr>
        <p:spPr bwMode="auto">
          <a:xfrm>
            <a:off x="6880226" y="4868864"/>
            <a:ext cx="1065213" cy="415925"/>
          </a:xfrm>
          <a:prstGeom prst="rect">
            <a:avLst/>
          </a:prstGeom>
          <a:solidFill>
            <a:schemeClr val="bg1"/>
          </a:solidFill>
          <a:ln w="9525">
            <a:solidFill>
              <a:srgbClr val="FF0000"/>
            </a:solidFill>
            <a:miter lim="800000"/>
            <a:headEnd/>
            <a:tailEnd/>
          </a:ln>
        </p:spPr>
        <p:txBody>
          <a:bodyPr>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1000"/>
              <a:t>Called by the Function.call()</a:t>
            </a:r>
            <a:endParaRPr lang="ja-JP" altLang="en-US" sz="1000"/>
          </a:p>
        </p:txBody>
      </p:sp>
      <p:sp>
        <p:nvSpPr>
          <p:cNvPr id="51" name="四角形吹き出し 50"/>
          <p:cNvSpPr/>
          <p:nvPr/>
        </p:nvSpPr>
        <p:spPr>
          <a:xfrm>
            <a:off x="7504114" y="5949951"/>
            <a:ext cx="1851025" cy="549275"/>
          </a:xfrm>
          <a:prstGeom prst="wedgeRectCallout">
            <a:avLst>
              <a:gd name="adj1" fmla="val -60959"/>
              <a:gd name="adj2" fmla="val -113029"/>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altLang="ja-JP" sz="1400">
                <a:solidFill>
                  <a:srgbClr val="000000"/>
                </a:solidFill>
              </a:rPr>
              <a:t>Called by the “prototype chain”</a:t>
            </a:r>
            <a:endParaRPr lang="ja-JP" altLang="en-US" sz="1400">
              <a:solidFill>
                <a:srgbClr val="000000"/>
              </a:solidFill>
            </a:endParaRPr>
          </a:p>
        </p:txBody>
      </p:sp>
      <p:cxnSp>
        <p:nvCxnSpPr>
          <p:cNvPr id="52" name="直線矢印コネクタ 51"/>
          <p:cNvCxnSpPr>
            <a:stCxn id="32" idx="6"/>
            <a:endCxn id="24" idx="3"/>
          </p:cNvCxnSpPr>
          <p:nvPr/>
        </p:nvCxnSpPr>
        <p:spPr>
          <a:xfrm flipV="1">
            <a:off x="4907339" y="3112443"/>
            <a:ext cx="4682758" cy="51129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a:stCxn id="31" idx="7"/>
          </p:cNvCxnSpPr>
          <p:nvPr/>
        </p:nvCxnSpPr>
        <p:spPr>
          <a:xfrm flipV="1">
            <a:off x="3848478" y="3248298"/>
            <a:ext cx="4103687" cy="28892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タイトル 1"/>
          <p:cNvSpPr>
            <a:spLocks noGrp="1"/>
          </p:cNvSpPr>
          <p:nvPr>
            <p:ph type="title"/>
          </p:nvPr>
        </p:nvSpPr>
        <p:spPr/>
        <p:txBody>
          <a:bodyPr/>
          <a:lstStyle/>
          <a:p>
            <a:r>
              <a:rPr lang="en-US" altLang="ja-JP" smtClean="0"/>
              <a:t>Object Generation after Prototype Inheritance</a:t>
            </a:r>
            <a:endParaRPr lang="ja-JP" altLang="en-US" smtClean="0"/>
          </a:p>
        </p:txBody>
      </p:sp>
      <p:sp>
        <p:nvSpPr>
          <p:cNvPr id="89091"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74DBBF0C-91C3-4232-B984-704612A28621}" type="slidenum">
              <a:rPr lang="ja-JP" altLang="en-US" smtClean="0"/>
              <a:pPr/>
              <a:t>121</a:t>
            </a:fld>
            <a:endParaRPr lang="ja-JP" altLang="en-US"/>
          </a:p>
        </p:txBody>
      </p:sp>
      <p:sp>
        <p:nvSpPr>
          <p:cNvPr id="89092" name="テキスト ボックス 4"/>
          <p:cNvSpPr txBox="1">
            <a:spLocks noChangeArrowheads="1"/>
          </p:cNvSpPr>
          <p:nvPr/>
        </p:nvSpPr>
        <p:spPr bwMode="auto">
          <a:xfrm>
            <a:off x="1933575" y="1628801"/>
            <a:ext cx="8064500" cy="523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1400">
                <a:latin typeface="Courier New" pitchFamily="49" charset="0"/>
                <a:cs typeface="Courier New" pitchFamily="49" charset="0"/>
              </a:rPr>
              <a:t>var Student = </a:t>
            </a:r>
            <a:r>
              <a:rPr lang="en-US" altLang="ja-JP" sz="1400" b="1">
                <a:latin typeface="Courier New" pitchFamily="49" charset="0"/>
                <a:cs typeface="Courier New" pitchFamily="49" charset="0"/>
              </a:rPr>
              <a:t>Object.create</a:t>
            </a:r>
            <a:r>
              <a:rPr lang="en-US" altLang="ja-JP" sz="1400">
                <a:latin typeface="Courier New" pitchFamily="49" charset="0"/>
                <a:cs typeface="Courier New" pitchFamily="49" charset="0"/>
              </a:rPr>
              <a:t>(Person … rest omitted below </a:t>
            </a:r>
          </a:p>
          <a:p>
            <a:pPr eaLnBrk="1" hangingPunct="1"/>
            <a:r>
              <a:rPr lang="en-US" altLang="ja-JP" sz="1400">
                <a:latin typeface="Courier New" pitchFamily="49" charset="0"/>
                <a:cs typeface="Courier New" pitchFamily="49" charset="0"/>
              </a:rPr>
              <a:t>var s1 = Object.create(Student);</a:t>
            </a:r>
          </a:p>
        </p:txBody>
      </p:sp>
      <p:sp>
        <p:nvSpPr>
          <p:cNvPr id="6" name="右中かっこ 5"/>
          <p:cNvSpPr/>
          <p:nvPr/>
        </p:nvSpPr>
        <p:spPr>
          <a:xfrm rot="5400000">
            <a:off x="5700713" y="-1949425"/>
            <a:ext cx="531813" cy="8364538"/>
          </a:xfrm>
          <a:prstGeom prst="rightBrace">
            <a:avLst>
              <a:gd name="adj1" fmla="val 22629"/>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lang="ja-JP" altLang="en-US"/>
          </a:p>
        </p:txBody>
      </p:sp>
      <p:sp>
        <p:nvSpPr>
          <p:cNvPr id="89094" name="テキスト ボックス 13"/>
          <p:cNvSpPr txBox="1">
            <a:spLocks noChangeArrowheads="1"/>
          </p:cNvSpPr>
          <p:nvPr/>
        </p:nvSpPr>
        <p:spPr bwMode="auto">
          <a:xfrm>
            <a:off x="1784351" y="2282009"/>
            <a:ext cx="380841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a:t>Through the Object.create() method, an s1 object that uses the Student object as a prototype is generated.  </a:t>
            </a:r>
            <a:endParaRPr lang="ja-JP" altLang="en-US"/>
          </a:p>
        </p:txBody>
      </p:sp>
      <p:sp>
        <p:nvSpPr>
          <p:cNvPr id="21" name="対角する 2 つの角を丸めた四角形 20"/>
          <p:cNvSpPr/>
          <p:nvPr/>
        </p:nvSpPr>
        <p:spPr>
          <a:xfrm>
            <a:off x="8285163" y="2426470"/>
            <a:ext cx="2132012" cy="3162300"/>
          </a:xfrm>
          <a:prstGeom prst="round2DiagRect">
            <a:avLst/>
          </a:prstGeom>
        </p:spPr>
        <p:style>
          <a:lnRef idx="1">
            <a:schemeClr val="accent4"/>
          </a:lnRef>
          <a:fillRef idx="2">
            <a:schemeClr val="accent4"/>
          </a:fillRef>
          <a:effectRef idx="1">
            <a:schemeClr val="accent4"/>
          </a:effectRef>
          <a:fontRef idx="minor">
            <a:schemeClr val="dk1"/>
          </a:fontRef>
        </p:style>
        <p:txBody>
          <a:bodyPr/>
          <a:lstStyle/>
          <a:p>
            <a:r>
              <a:rPr lang="en-US" altLang="ja-JP" sz="1400">
                <a:solidFill>
                  <a:srgbClr val="000000"/>
                </a:solidFill>
              </a:rPr>
              <a:t>Person</a:t>
            </a:r>
            <a:endParaRPr lang="ja-JP" altLang="en-US" sz="1400">
              <a:solidFill>
                <a:srgbClr val="000000"/>
              </a:solidFill>
            </a:endParaRPr>
          </a:p>
        </p:txBody>
      </p:sp>
      <p:sp>
        <p:nvSpPr>
          <p:cNvPr id="22" name="対角する 2 つの角を切り取った四角形 21"/>
          <p:cNvSpPr/>
          <p:nvPr/>
        </p:nvSpPr>
        <p:spPr>
          <a:xfrm>
            <a:off x="8528051" y="3153545"/>
            <a:ext cx="1501775" cy="484188"/>
          </a:xfrm>
          <a:prstGeom prst="snip2DiagRect">
            <a:avLst/>
          </a:prstGeom>
        </p:spPr>
        <p:style>
          <a:lnRef idx="2">
            <a:schemeClr val="accent1">
              <a:shade val="50000"/>
            </a:schemeClr>
          </a:lnRef>
          <a:fillRef idx="1002">
            <a:schemeClr val="lt1"/>
          </a:fillRef>
          <a:effectRef idx="0">
            <a:schemeClr val="accent1"/>
          </a:effectRef>
          <a:fontRef idx="minor">
            <a:schemeClr val="lt1"/>
          </a:fontRef>
        </p:style>
        <p:txBody>
          <a:bodyPr/>
          <a:lstStyle/>
          <a:p>
            <a:r>
              <a:rPr lang="en-US" altLang="ja-JP" sz="1400">
                <a:solidFill>
                  <a:schemeClr val="tx1"/>
                </a:solidFill>
              </a:rPr>
              <a:t>init()</a:t>
            </a:r>
            <a:endParaRPr lang="ja-JP" altLang="en-US" sz="1400">
              <a:solidFill>
                <a:schemeClr val="tx1"/>
              </a:solidFill>
            </a:endParaRPr>
          </a:p>
        </p:txBody>
      </p:sp>
      <p:sp>
        <p:nvSpPr>
          <p:cNvPr id="23" name="円/楕円 22"/>
          <p:cNvSpPr/>
          <p:nvPr/>
        </p:nvSpPr>
        <p:spPr>
          <a:xfrm>
            <a:off x="8429626" y="2839220"/>
            <a:ext cx="942975" cy="241300"/>
          </a:xfrm>
          <a:prstGeom prst="ellipse">
            <a:avLst/>
          </a:prstGeom>
          <a:solidFill>
            <a:schemeClr val="bg1"/>
          </a:solidFill>
          <a:ln w="28575">
            <a:prstDash val="sysDash"/>
          </a:ln>
        </p:spPr>
        <p:style>
          <a:lnRef idx="1">
            <a:schemeClr val="accent5"/>
          </a:lnRef>
          <a:fillRef idx="2">
            <a:schemeClr val="accent5"/>
          </a:fillRef>
          <a:effectRef idx="1">
            <a:schemeClr val="accent5"/>
          </a:effectRef>
          <a:fontRef idx="minor">
            <a:schemeClr val="dk1"/>
          </a:fontRef>
        </p:style>
        <p:txBody>
          <a:bodyPr anchor="ctr"/>
          <a:lstStyle/>
          <a:p>
            <a:pPr algn="ctr"/>
            <a:r>
              <a:rPr lang="en-US" altLang="ja-JP" sz="800">
                <a:solidFill>
                  <a:srgbClr val="000000"/>
                </a:solidFill>
              </a:rPr>
              <a:t>firstName</a:t>
            </a:r>
            <a:endParaRPr lang="ja-JP" altLang="en-US" sz="800">
              <a:solidFill>
                <a:srgbClr val="000000"/>
              </a:solidFill>
            </a:endParaRPr>
          </a:p>
        </p:txBody>
      </p:sp>
      <p:sp>
        <p:nvSpPr>
          <p:cNvPr id="24" name="円/楕円 23"/>
          <p:cNvSpPr/>
          <p:nvPr/>
        </p:nvSpPr>
        <p:spPr>
          <a:xfrm>
            <a:off x="9469438" y="2839220"/>
            <a:ext cx="823912" cy="241300"/>
          </a:xfrm>
          <a:prstGeom prst="ellipse">
            <a:avLst/>
          </a:prstGeom>
          <a:solidFill>
            <a:schemeClr val="bg1"/>
          </a:solidFill>
          <a:ln w="28575">
            <a:prstDash val="sysDash"/>
          </a:ln>
        </p:spPr>
        <p:style>
          <a:lnRef idx="1">
            <a:schemeClr val="accent5"/>
          </a:lnRef>
          <a:fillRef idx="2">
            <a:schemeClr val="accent5"/>
          </a:fillRef>
          <a:effectRef idx="1">
            <a:schemeClr val="accent5"/>
          </a:effectRef>
          <a:fontRef idx="minor">
            <a:schemeClr val="dk1"/>
          </a:fontRef>
        </p:style>
        <p:txBody>
          <a:bodyPr anchor="ctr"/>
          <a:lstStyle/>
          <a:p>
            <a:pPr algn="ctr"/>
            <a:r>
              <a:rPr lang="en-US" altLang="ja-JP" sz="800">
                <a:solidFill>
                  <a:srgbClr val="000000"/>
                </a:solidFill>
              </a:rPr>
              <a:t>lastName</a:t>
            </a:r>
            <a:endParaRPr lang="ja-JP" altLang="en-US" sz="800">
              <a:solidFill>
                <a:srgbClr val="000000"/>
              </a:solidFill>
            </a:endParaRPr>
          </a:p>
        </p:txBody>
      </p:sp>
      <p:sp>
        <p:nvSpPr>
          <p:cNvPr id="25" name="対角する 2 つの角を切り取った四角形 24"/>
          <p:cNvSpPr/>
          <p:nvPr/>
        </p:nvSpPr>
        <p:spPr>
          <a:xfrm>
            <a:off x="8528051" y="3734570"/>
            <a:ext cx="1501775" cy="484188"/>
          </a:xfrm>
          <a:prstGeom prst="snip2DiagRect">
            <a:avLst/>
          </a:prstGeom>
        </p:spPr>
        <p:style>
          <a:lnRef idx="2">
            <a:schemeClr val="accent1">
              <a:shade val="50000"/>
            </a:schemeClr>
          </a:lnRef>
          <a:fillRef idx="1002">
            <a:schemeClr val="lt1"/>
          </a:fillRef>
          <a:effectRef idx="0">
            <a:schemeClr val="accent1"/>
          </a:effectRef>
          <a:fontRef idx="minor">
            <a:schemeClr val="lt1"/>
          </a:fontRef>
        </p:style>
        <p:txBody>
          <a:bodyPr/>
          <a:lstStyle/>
          <a:p>
            <a:r>
              <a:rPr lang="en-US" altLang="ja-JP" sz="1400">
                <a:solidFill>
                  <a:schemeClr val="tx1"/>
                </a:solidFill>
              </a:rPr>
              <a:t>compareTo()</a:t>
            </a:r>
            <a:endParaRPr lang="ja-JP" altLang="en-US" sz="1400">
              <a:solidFill>
                <a:schemeClr val="tx1"/>
              </a:solidFill>
            </a:endParaRPr>
          </a:p>
        </p:txBody>
      </p:sp>
      <p:sp>
        <p:nvSpPr>
          <p:cNvPr id="27" name="対角する 2 つの角を丸めた四角形 26"/>
          <p:cNvSpPr/>
          <p:nvPr/>
        </p:nvSpPr>
        <p:spPr>
          <a:xfrm>
            <a:off x="5260976" y="2931296"/>
            <a:ext cx="2130425" cy="3540125"/>
          </a:xfrm>
          <a:prstGeom prst="round2DiagRect">
            <a:avLst/>
          </a:prstGeom>
        </p:spPr>
        <p:style>
          <a:lnRef idx="1">
            <a:schemeClr val="accent4"/>
          </a:lnRef>
          <a:fillRef idx="2">
            <a:schemeClr val="accent4"/>
          </a:fillRef>
          <a:effectRef idx="1">
            <a:schemeClr val="accent4"/>
          </a:effectRef>
          <a:fontRef idx="minor">
            <a:schemeClr val="dk1"/>
          </a:fontRef>
        </p:style>
        <p:txBody>
          <a:bodyPr/>
          <a:lstStyle/>
          <a:p>
            <a:r>
              <a:rPr lang="en-US" altLang="ja-JP" sz="1400">
                <a:solidFill>
                  <a:srgbClr val="000000"/>
                </a:solidFill>
              </a:rPr>
              <a:t>Student</a:t>
            </a:r>
            <a:endParaRPr lang="ja-JP" altLang="en-US" sz="1400">
              <a:solidFill>
                <a:srgbClr val="000000"/>
              </a:solidFill>
            </a:endParaRPr>
          </a:p>
        </p:txBody>
      </p:sp>
      <p:sp>
        <p:nvSpPr>
          <p:cNvPr id="13" name="対角する 2 つの角を切り取った四角形 12"/>
          <p:cNvSpPr/>
          <p:nvPr/>
        </p:nvSpPr>
        <p:spPr>
          <a:xfrm>
            <a:off x="8528051" y="4987109"/>
            <a:ext cx="1501775" cy="484187"/>
          </a:xfrm>
          <a:prstGeom prst="snip2DiagRect">
            <a:avLst/>
          </a:prstGeom>
        </p:spPr>
        <p:style>
          <a:lnRef idx="2">
            <a:schemeClr val="accent1">
              <a:shade val="50000"/>
            </a:schemeClr>
          </a:lnRef>
          <a:fillRef idx="1002">
            <a:schemeClr val="lt1"/>
          </a:fillRef>
          <a:effectRef idx="0">
            <a:schemeClr val="accent1"/>
          </a:effectRef>
          <a:fontRef idx="minor">
            <a:schemeClr val="lt1"/>
          </a:fontRef>
        </p:style>
        <p:txBody>
          <a:bodyPr/>
          <a:lstStyle/>
          <a:p>
            <a:r>
              <a:rPr lang="en-US" altLang="ja-JP" sz="1400">
                <a:solidFill>
                  <a:schemeClr val="tx1"/>
                </a:solidFill>
              </a:rPr>
              <a:t>equals()</a:t>
            </a:r>
            <a:endParaRPr lang="ja-JP" altLang="en-US" sz="1400">
              <a:solidFill>
                <a:schemeClr val="tx1"/>
              </a:solidFill>
            </a:endParaRPr>
          </a:p>
        </p:txBody>
      </p:sp>
      <p:sp>
        <p:nvSpPr>
          <p:cNvPr id="39" name="対角する 2 つの角を切り取った四角形 38"/>
          <p:cNvSpPr/>
          <p:nvPr/>
        </p:nvSpPr>
        <p:spPr>
          <a:xfrm>
            <a:off x="5575301" y="5895159"/>
            <a:ext cx="1501775" cy="485775"/>
          </a:xfrm>
          <a:prstGeom prst="snip2DiagRect">
            <a:avLst/>
          </a:prstGeom>
          <a:noFill/>
          <a:ln>
            <a:solidFill>
              <a:schemeClr val="tx1"/>
            </a:solidFill>
            <a:prstDash val="sysDot"/>
          </a:ln>
        </p:spPr>
        <p:style>
          <a:lnRef idx="2">
            <a:schemeClr val="accent1">
              <a:shade val="50000"/>
            </a:schemeClr>
          </a:lnRef>
          <a:fillRef idx="1002">
            <a:schemeClr val="lt1"/>
          </a:fillRef>
          <a:effectRef idx="0">
            <a:schemeClr val="accent1"/>
          </a:effectRef>
          <a:fontRef idx="minor">
            <a:schemeClr val="lt1"/>
          </a:fontRef>
        </p:style>
        <p:txBody>
          <a:bodyPr/>
          <a:lstStyle/>
          <a:p>
            <a:r>
              <a:rPr lang="en-US" altLang="ja-JP" sz="1400">
                <a:solidFill>
                  <a:schemeClr val="tx1"/>
                </a:solidFill>
              </a:rPr>
              <a:t>equals()</a:t>
            </a:r>
            <a:endParaRPr lang="ja-JP" altLang="en-US" sz="1400">
              <a:solidFill>
                <a:schemeClr val="tx1"/>
              </a:solidFill>
            </a:endParaRPr>
          </a:p>
        </p:txBody>
      </p:sp>
      <p:cxnSp>
        <p:nvCxnSpPr>
          <p:cNvPr id="41" name="直線矢印コネクタ 40"/>
          <p:cNvCxnSpPr>
            <a:stCxn id="39" idx="0"/>
            <a:endCxn id="13" idx="2"/>
          </p:cNvCxnSpPr>
          <p:nvPr/>
        </p:nvCxnSpPr>
        <p:spPr>
          <a:xfrm flipV="1">
            <a:off x="7077076" y="5228409"/>
            <a:ext cx="1450975" cy="90963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対角する 2 つの角を切り取った四角形 25"/>
          <p:cNvSpPr/>
          <p:nvPr/>
        </p:nvSpPr>
        <p:spPr>
          <a:xfrm>
            <a:off x="8528051" y="4371159"/>
            <a:ext cx="1501775" cy="484187"/>
          </a:xfrm>
          <a:prstGeom prst="snip2DiagRect">
            <a:avLst/>
          </a:prstGeom>
        </p:spPr>
        <p:style>
          <a:lnRef idx="2">
            <a:schemeClr val="accent1">
              <a:shade val="50000"/>
            </a:schemeClr>
          </a:lnRef>
          <a:fillRef idx="1002">
            <a:schemeClr val="lt1"/>
          </a:fillRef>
          <a:effectRef idx="0">
            <a:schemeClr val="accent1"/>
          </a:effectRef>
          <a:fontRef idx="minor">
            <a:schemeClr val="lt1"/>
          </a:fontRef>
        </p:style>
        <p:txBody>
          <a:bodyPr/>
          <a:lstStyle/>
          <a:p>
            <a:r>
              <a:rPr lang="en-US" altLang="ja-JP" sz="1400">
                <a:solidFill>
                  <a:schemeClr val="tx1"/>
                </a:solidFill>
              </a:rPr>
              <a:t>toString()</a:t>
            </a:r>
            <a:endParaRPr lang="ja-JP" altLang="en-US" sz="1400">
              <a:solidFill>
                <a:schemeClr val="tx1"/>
              </a:solidFill>
            </a:endParaRPr>
          </a:p>
        </p:txBody>
      </p:sp>
      <p:sp>
        <p:nvSpPr>
          <p:cNvPr id="31" name="円/楕円 30"/>
          <p:cNvSpPr/>
          <p:nvPr/>
        </p:nvSpPr>
        <p:spPr>
          <a:xfrm>
            <a:off x="5343526" y="3371033"/>
            <a:ext cx="942975" cy="241300"/>
          </a:xfrm>
          <a:prstGeom prst="ellipse">
            <a:avLst/>
          </a:prstGeom>
          <a:noFill/>
          <a:ln w="28575">
            <a:prstDash val="sysDash"/>
          </a:ln>
        </p:spPr>
        <p:style>
          <a:lnRef idx="1">
            <a:schemeClr val="accent5"/>
          </a:lnRef>
          <a:fillRef idx="2">
            <a:schemeClr val="accent5"/>
          </a:fillRef>
          <a:effectRef idx="1">
            <a:schemeClr val="accent5"/>
          </a:effectRef>
          <a:fontRef idx="minor">
            <a:schemeClr val="dk1"/>
          </a:fontRef>
        </p:style>
        <p:txBody>
          <a:bodyPr anchor="ctr"/>
          <a:lstStyle/>
          <a:p>
            <a:pPr algn="ctr"/>
            <a:r>
              <a:rPr lang="en-US" altLang="ja-JP" sz="800">
                <a:solidFill>
                  <a:srgbClr val="000000"/>
                </a:solidFill>
              </a:rPr>
              <a:t>firstName</a:t>
            </a:r>
            <a:endParaRPr lang="ja-JP" altLang="en-US" sz="800">
              <a:solidFill>
                <a:srgbClr val="000000"/>
              </a:solidFill>
            </a:endParaRPr>
          </a:p>
        </p:txBody>
      </p:sp>
      <p:sp>
        <p:nvSpPr>
          <p:cNvPr id="32" name="円/楕円 31"/>
          <p:cNvSpPr/>
          <p:nvPr/>
        </p:nvSpPr>
        <p:spPr>
          <a:xfrm>
            <a:off x="6383339" y="3371033"/>
            <a:ext cx="822325" cy="241300"/>
          </a:xfrm>
          <a:prstGeom prst="ellipse">
            <a:avLst/>
          </a:prstGeom>
          <a:noFill/>
          <a:ln w="28575">
            <a:prstDash val="sysDash"/>
          </a:ln>
        </p:spPr>
        <p:style>
          <a:lnRef idx="1">
            <a:schemeClr val="accent5"/>
          </a:lnRef>
          <a:fillRef idx="2">
            <a:schemeClr val="accent5"/>
          </a:fillRef>
          <a:effectRef idx="1">
            <a:schemeClr val="accent5"/>
          </a:effectRef>
          <a:fontRef idx="minor">
            <a:schemeClr val="dk1"/>
          </a:fontRef>
        </p:style>
        <p:txBody>
          <a:bodyPr anchor="ctr"/>
          <a:lstStyle/>
          <a:p>
            <a:pPr algn="ctr"/>
            <a:r>
              <a:rPr lang="en-US" altLang="ja-JP" sz="800">
                <a:solidFill>
                  <a:srgbClr val="000000"/>
                </a:solidFill>
              </a:rPr>
              <a:t>lastName</a:t>
            </a:r>
            <a:endParaRPr lang="ja-JP" altLang="en-US" sz="800">
              <a:solidFill>
                <a:srgbClr val="000000"/>
              </a:solidFill>
            </a:endParaRPr>
          </a:p>
        </p:txBody>
      </p:sp>
      <p:sp>
        <p:nvSpPr>
          <p:cNvPr id="37" name="円/楕円 36"/>
          <p:cNvSpPr/>
          <p:nvPr/>
        </p:nvSpPr>
        <p:spPr>
          <a:xfrm>
            <a:off x="5343526" y="3709170"/>
            <a:ext cx="942975" cy="242888"/>
          </a:xfrm>
          <a:prstGeom prst="ellipse">
            <a:avLst/>
          </a:prstGeom>
          <a:solidFill>
            <a:schemeClr val="bg1"/>
          </a:solidFill>
          <a:ln w="28575">
            <a:prstDash val="sysDash"/>
          </a:ln>
        </p:spPr>
        <p:style>
          <a:lnRef idx="1">
            <a:schemeClr val="accent5"/>
          </a:lnRef>
          <a:fillRef idx="2">
            <a:schemeClr val="accent5"/>
          </a:fillRef>
          <a:effectRef idx="1">
            <a:schemeClr val="accent5"/>
          </a:effectRef>
          <a:fontRef idx="minor">
            <a:schemeClr val="dk1"/>
          </a:fontRef>
        </p:style>
        <p:txBody>
          <a:bodyPr anchor="ctr"/>
          <a:lstStyle/>
          <a:p>
            <a:pPr algn="ctr"/>
            <a:r>
              <a:rPr lang="en-US" altLang="ja-JP" sz="800">
                <a:solidFill>
                  <a:srgbClr val="000000"/>
                </a:solidFill>
              </a:rPr>
              <a:t>age</a:t>
            </a:r>
            <a:endParaRPr lang="ja-JP" altLang="en-US" sz="800">
              <a:solidFill>
                <a:srgbClr val="000000"/>
              </a:solidFill>
            </a:endParaRPr>
          </a:p>
        </p:txBody>
      </p:sp>
      <p:sp>
        <p:nvSpPr>
          <p:cNvPr id="38" name="対角する 2 つの角を切り取った四角形 37"/>
          <p:cNvSpPr/>
          <p:nvPr/>
        </p:nvSpPr>
        <p:spPr>
          <a:xfrm>
            <a:off x="5535614" y="4050484"/>
            <a:ext cx="1501775" cy="484187"/>
          </a:xfrm>
          <a:prstGeom prst="snip2DiagRect">
            <a:avLst/>
          </a:prstGeom>
        </p:spPr>
        <p:style>
          <a:lnRef idx="2">
            <a:schemeClr val="accent1">
              <a:shade val="50000"/>
            </a:schemeClr>
          </a:lnRef>
          <a:fillRef idx="1002">
            <a:schemeClr val="lt1"/>
          </a:fillRef>
          <a:effectRef idx="0">
            <a:schemeClr val="accent1"/>
          </a:effectRef>
          <a:fontRef idx="minor">
            <a:schemeClr val="lt1"/>
          </a:fontRef>
        </p:style>
        <p:txBody>
          <a:bodyPr/>
          <a:lstStyle/>
          <a:p>
            <a:r>
              <a:rPr lang="en-US" altLang="ja-JP" sz="1400">
                <a:solidFill>
                  <a:schemeClr val="tx1"/>
                </a:solidFill>
              </a:rPr>
              <a:t>init()</a:t>
            </a:r>
            <a:endParaRPr lang="ja-JP" altLang="en-US" sz="1400">
              <a:solidFill>
                <a:schemeClr val="tx1"/>
              </a:solidFill>
            </a:endParaRPr>
          </a:p>
        </p:txBody>
      </p:sp>
      <p:sp>
        <p:nvSpPr>
          <p:cNvPr id="40" name="対角する 2 つの角を切り取った四角形 39"/>
          <p:cNvSpPr/>
          <p:nvPr/>
        </p:nvSpPr>
        <p:spPr>
          <a:xfrm>
            <a:off x="5535614" y="4631509"/>
            <a:ext cx="1501775" cy="484187"/>
          </a:xfrm>
          <a:prstGeom prst="snip2DiagRect">
            <a:avLst/>
          </a:prstGeom>
        </p:spPr>
        <p:style>
          <a:lnRef idx="2">
            <a:schemeClr val="accent1">
              <a:shade val="50000"/>
            </a:schemeClr>
          </a:lnRef>
          <a:fillRef idx="1002">
            <a:schemeClr val="lt1"/>
          </a:fillRef>
          <a:effectRef idx="0">
            <a:schemeClr val="accent1"/>
          </a:effectRef>
          <a:fontRef idx="minor">
            <a:schemeClr val="lt1"/>
          </a:fontRef>
        </p:style>
        <p:txBody>
          <a:bodyPr/>
          <a:lstStyle/>
          <a:p>
            <a:r>
              <a:rPr lang="en-US" altLang="ja-JP" sz="1400">
                <a:solidFill>
                  <a:schemeClr val="tx1"/>
                </a:solidFill>
              </a:rPr>
              <a:t>compareTo()</a:t>
            </a:r>
            <a:endParaRPr lang="ja-JP" altLang="en-US" sz="1400">
              <a:solidFill>
                <a:schemeClr val="tx1"/>
              </a:solidFill>
            </a:endParaRPr>
          </a:p>
        </p:txBody>
      </p:sp>
      <p:sp>
        <p:nvSpPr>
          <p:cNvPr id="42" name="対角する 2 つの角を切り取った四角形 41"/>
          <p:cNvSpPr/>
          <p:nvPr/>
        </p:nvSpPr>
        <p:spPr>
          <a:xfrm>
            <a:off x="5535614" y="5268095"/>
            <a:ext cx="1501775" cy="484188"/>
          </a:xfrm>
          <a:prstGeom prst="snip2DiagRect">
            <a:avLst/>
          </a:prstGeom>
        </p:spPr>
        <p:style>
          <a:lnRef idx="2">
            <a:schemeClr val="accent1">
              <a:shade val="50000"/>
            </a:schemeClr>
          </a:lnRef>
          <a:fillRef idx="1002">
            <a:schemeClr val="lt1"/>
          </a:fillRef>
          <a:effectRef idx="0">
            <a:schemeClr val="accent1"/>
          </a:effectRef>
          <a:fontRef idx="minor">
            <a:schemeClr val="lt1"/>
          </a:fontRef>
        </p:style>
        <p:txBody>
          <a:bodyPr/>
          <a:lstStyle/>
          <a:p>
            <a:r>
              <a:rPr lang="en-US" altLang="ja-JP" sz="1400">
                <a:solidFill>
                  <a:schemeClr val="tx1"/>
                </a:solidFill>
              </a:rPr>
              <a:t>toString()</a:t>
            </a:r>
            <a:endParaRPr lang="ja-JP" altLang="en-US" sz="1400">
              <a:solidFill>
                <a:schemeClr val="tx1"/>
              </a:solidFill>
            </a:endParaRPr>
          </a:p>
        </p:txBody>
      </p:sp>
      <p:cxnSp>
        <p:nvCxnSpPr>
          <p:cNvPr id="10" name="カギ線コネクタ 9"/>
          <p:cNvCxnSpPr>
            <a:stCxn id="38" idx="0"/>
            <a:endCxn id="22" idx="2"/>
          </p:cNvCxnSpPr>
          <p:nvPr/>
        </p:nvCxnSpPr>
        <p:spPr>
          <a:xfrm flipV="1">
            <a:off x="7037388" y="3394845"/>
            <a:ext cx="1490662" cy="896938"/>
          </a:xfrm>
          <a:prstGeom prst="bentConnector3">
            <a:avLst>
              <a:gd name="adj1" fmla="val 50000"/>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3" name="カギ線コネクタ 42"/>
          <p:cNvCxnSpPr>
            <a:stCxn id="40" idx="0"/>
            <a:endCxn id="25" idx="2"/>
          </p:cNvCxnSpPr>
          <p:nvPr/>
        </p:nvCxnSpPr>
        <p:spPr>
          <a:xfrm flipV="1">
            <a:off x="7037388" y="3975870"/>
            <a:ext cx="1490662" cy="896938"/>
          </a:xfrm>
          <a:prstGeom prst="bentConnector3">
            <a:avLst>
              <a:gd name="adj1" fmla="val 50000"/>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 name="カギ線コネクタ 43"/>
          <p:cNvCxnSpPr>
            <a:stCxn id="42" idx="0"/>
            <a:endCxn id="26" idx="2"/>
          </p:cNvCxnSpPr>
          <p:nvPr/>
        </p:nvCxnSpPr>
        <p:spPr>
          <a:xfrm flipV="1">
            <a:off x="7037388" y="4612459"/>
            <a:ext cx="1490662" cy="896937"/>
          </a:xfrm>
          <a:prstGeom prst="bentConnector3">
            <a:avLst>
              <a:gd name="adj1" fmla="val 50000"/>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a:stCxn id="32" idx="6"/>
            <a:endCxn id="24" idx="3"/>
          </p:cNvCxnSpPr>
          <p:nvPr/>
        </p:nvCxnSpPr>
        <p:spPr>
          <a:xfrm flipV="1">
            <a:off x="7205664" y="3045595"/>
            <a:ext cx="2384425" cy="4460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a:stCxn id="31" idx="7"/>
            <a:endCxn id="23" idx="2"/>
          </p:cNvCxnSpPr>
          <p:nvPr/>
        </p:nvCxnSpPr>
        <p:spPr>
          <a:xfrm flipV="1">
            <a:off x="6148389" y="2959870"/>
            <a:ext cx="2281237" cy="4460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対角する 2 つの角を丸めた四角形 32"/>
          <p:cNvSpPr/>
          <p:nvPr/>
        </p:nvSpPr>
        <p:spPr>
          <a:xfrm>
            <a:off x="2424113" y="3363096"/>
            <a:ext cx="1943100" cy="3311525"/>
          </a:xfrm>
          <a:prstGeom prst="round2DiagRect">
            <a:avLst/>
          </a:prstGeom>
        </p:spPr>
        <p:style>
          <a:lnRef idx="1">
            <a:schemeClr val="accent4"/>
          </a:lnRef>
          <a:fillRef idx="2">
            <a:schemeClr val="accent4"/>
          </a:fillRef>
          <a:effectRef idx="1">
            <a:schemeClr val="accent4"/>
          </a:effectRef>
          <a:fontRef idx="minor">
            <a:schemeClr val="dk1"/>
          </a:fontRef>
        </p:style>
        <p:txBody>
          <a:bodyPr/>
          <a:lstStyle/>
          <a:p>
            <a:r>
              <a:rPr lang="en-US" altLang="ja-JP" sz="1400">
                <a:solidFill>
                  <a:srgbClr val="000000"/>
                </a:solidFill>
              </a:rPr>
              <a:t>s1</a:t>
            </a:r>
            <a:endParaRPr lang="ja-JP" altLang="en-US" sz="1400">
              <a:solidFill>
                <a:srgbClr val="000000"/>
              </a:solidFill>
            </a:endParaRPr>
          </a:p>
        </p:txBody>
      </p:sp>
      <p:sp>
        <p:nvSpPr>
          <p:cNvPr id="34" name="対角する 2 つの角を切り取った四角形 33"/>
          <p:cNvSpPr/>
          <p:nvPr/>
        </p:nvSpPr>
        <p:spPr>
          <a:xfrm>
            <a:off x="2593976" y="6153920"/>
            <a:ext cx="1501775" cy="484188"/>
          </a:xfrm>
          <a:prstGeom prst="snip2DiagRect">
            <a:avLst/>
          </a:prstGeom>
          <a:noFill/>
          <a:ln>
            <a:solidFill>
              <a:schemeClr val="tx1"/>
            </a:solidFill>
            <a:prstDash val="sysDot"/>
          </a:ln>
        </p:spPr>
        <p:style>
          <a:lnRef idx="2">
            <a:schemeClr val="accent1">
              <a:shade val="50000"/>
            </a:schemeClr>
          </a:lnRef>
          <a:fillRef idx="1002">
            <a:schemeClr val="lt1"/>
          </a:fillRef>
          <a:effectRef idx="0">
            <a:schemeClr val="accent1"/>
          </a:effectRef>
          <a:fontRef idx="minor">
            <a:schemeClr val="lt1"/>
          </a:fontRef>
        </p:style>
        <p:txBody>
          <a:bodyPr/>
          <a:lstStyle/>
          <a:p>
            <a:r>
              <a:rPr lang="en-US" altLang="ja-JP" sz="1400">
                <a:solidFill>
                  <a:schemeClr val="tx1"/>
                </a:solidFill>
              </a:rPr>
              <a:t>equals()</a:t>
            </a:r>
            <a:endParaRPr lang="ja-JP" altLang="en-US" sz="1400">
              <a:solidFill>
                <a:schemeClr val="tx1"/>
              </a:solidFill>
            </a:endParaRPr>
          </a:p>
        </p:txBody>
      </p:sp>
      <p:sp>
        <p:nvSpPr>
          <p:cNvPr id="35" name="円/楕円 34"/>
          <p:cNvSpPr/>
          <p:nvPr/>
        </p:nvSpPr>
        <p:spPr>
          <a:xfrm>
            <a:off x="2495551" y="3723458"/>
            <a:ext cx="942975" cy="241300"/>
          </a:xfrm>
          <a:prstGeom prst="ellipse">
            <a:avLst/>
          </a:prstGeom>
          <a:solidFill>
            <a:schemeClr val="bg1"/>
          </a:solidFill>
          <a:ln w="28575">
            <a:prstDash val="sysDash"/>
          </a:ln>
        </p:spPr>
        <p:style>
          <a:lnRef idx="1">
            <a:schemeClr val="accent5"/>
          </a:lnRef>
          <a:fillRef idx="2">
            <a:schemeClr val="accent5"/>
          </a:fillRef>
          <a:effectRef idx="1">
            <a:schemeClr val="accent5"/>
          </a:effectRef>
          <a:fontRef idx="minor">
            <a:schemeClr val="dk1"/>
          </a:fontRef>
        </p:style>
        <p:txBody>
          <a:bodyPr anchor="ctr"/>
          <a:lstStyle/>
          <a:p>
            <a:pPr algn="ctr"/>
            <a:r>
              <a:rPr lang="en-US" altLang="ja-JP" sz="800">
                <a:solidFill>
                  <a:srgbClr val="000000"/>
                </a:solidFill>
              </a:rPr>
              <a:t>firstName</a:t>
            </a:r>
            <a:endParaRPr lang="ja-JP" altLang="en-US" sz="800">
              <a:solidFill>
                <a:srgbClr val="000000"/>
              </a:solidFill>
            </a:endParaRPr>
          </a:p>
        </p:txBody>
      </p:sp>
      <p:sp>
        <p:nvSpPr>
          <p:cNvPr id="36" name="円/楕円 35"/>
          <p:cNvSpPr/>
          <p:nvPr/>
        </p:nvSpPr>
        <p:spPr>
          <a:xfrm>
            <a:off x="3503613" y="3723458"/>
            <a:ext cx="823912" cy="241300"/>
          </a:xfrm>
          <a:prstGeom prst="ellipse">
            <a:avLst/>
          </a:prstGeom>
          <a:solidFill>
            <a:schemeClr val="bg1"/>
          </a:solidFill>
          <a:ln w="28575">
            <a:prstDash val="sysDash"/>
          </a:ln>
        </p:spPr>
        <p:style>
          <a:lnRef idx="1">
            <a:schemeClr val="accent5"/>
          </a:lnRef>
          <a:fillRef idx="2">
            <a:schemeClr val="accent5"/>
          </a:fillRef>
          <a:effectRef idx="1">
            <a:schemeClr val="accent5"/>
          </a:effectRef>
          <a:fontRef idx="minor">
            <a:schemeClr val="dk1"/>
          </a:fontRef>
        </p:style>
        <p:txBody>
          <a:bodyPr anchor="ctr"/>
          <a:lstStyle/>
          <a:p>
            <a:pPr algn="ctr"/>
            <a:r>
              <a:rPr lang="en-US" altLang="ja-JP" sz="800">
                <a:solidFill>
                  <a:srgbClr val="000000"/>
                </a:solidFill>
              </a:rPr>
              <a:t>lastName</a:t>
            </a:r>
            <a:endParaRPr lang="ja-JP" altLang="en-US" sz="800">
              <a:solidFill>
                <a:srgbClr val="000000"/>
              </a:solidFill>
            </a:endParaRPr>
          </a:p>
        </p:txBody>
      </p:sp>
      <p:sp>
        <p:nvSpPr>
          <p:cNvPr id="45" name="円/楕円 44"/>
          <p:cNvSpPr/>
          <p:nvPr/>
        </p:nvSpPr>
        <p:spPr>
          <a:xfrm>
            <a:off x="2640014" y="4010795"/>
            <a:ext cx="942975" cy="242888"/>
          </a:xfrm>
          <a:prstGeom prst="ellipse">
            <a:avLst/>
          </a:prstGeom>
          <a:solidFill>
            <a:schemeClr val="bg1"/>
          </a:solidFill>
          <a:ln w="28575">
            <a:prstDash val="sysDash"/>
          </a:ln>
        </p:spPr>
        <p:style>
          <a:lnRef idx="1">
            <a:schemeClr val="accent5"/>
          </a:lnRef>
          <a:fillRef idx="2">
            <a:schemeClr val="accent5"/>
          </a:fillRef>
          <a:effectRef idx="1">
            <a:schemeClr val="accent5"/>
          </a:effectRef>
          <a:fontRef idx="minor">
            <a:schemeClr val="dk1"/>
          </a:fontRef>
        </p:style>
        <p:txBody>
          <a:bodyPr anchor="ctr"/>
          <a:lstStyle/>
          <a:p>
            <a:pPr algn="ctr"/>
            <a:r>
              <a:rPr lang="en-US" altLang="ja-JP" sz="800">
                <a:solidFill>
                  <a:srgbClr val="000000"/>
                </a:solidFill>
              </a:rPr>
              <a:t>age</a:t>
            </a:r>
            <a:endParaRPr lang="ja-JP" altLang="en-US" sz="800">
              <a:solidFill>
                <a:srgbClr val="000000"/>
              </a:solidFill>
            </a:endParaRPr>
          </a:p>
        </p:txBody>
      </p:sp>
      <p:sp>
        <p:nvSpPr>
          <p:cNvPr id="48" name="対角する 2 つの角を切り取った四角形 47"/>
          <p:cNvSpPr/>
          <p:nvPr/>
        </p:nvSpPr>
        <p:spPr>
          <a:xfrm>
            <a:off x="2554289" y="4307659"/>
            <a:ext cx="1500187" cy="484187"/>
          </a:xfrm>
          <a:prstGeom prst="snip2DiagRect">
            <a:avLst/>
          </a:prstGeom>
          <a:noFill/>
          <a:ln>
            <a:solidFill>
              <a:schemeClr val="tx1"/>
            </a:solidFill>
            <a:prstDash val="sysDot"/>
          </a:ln>
        </p:spPr>
        <p:style>
          <a:lnRef idx="2">
            <a:schemeClr val="accent1">
              <a:shade val="50000"/>
            </a:schemeClr>
          </a:lnRef>
          <a:fillRef idx="1002">
            <a:schemeClr val="lt1"/>
          </a:fillRef>
          <a:effectRef idx="0">
            <a:schemeClr val="accent1"/>
          </a:effectRef>
          <a:fontRef idx="minor">
            <a:schemeClr val="lt1"/>
          </a:fontRef>
        </p:style>
        <p:txBody>
          <a:bodyPr/>
          <a:lstStyle/>
          <a:p>
            <a:r>
              <a:rPr lang="en-US" altLang="ja-JP" sz="1400">
                <a:solidFill>
                  <a:schemeClr val="tx1"/>
                </a:solidFill>
              </a:rPr>
              <a:t>init()</a:t>
            </a:r>
            <a:endParaRPr lang="ja-JP" altLang="en-US" sz="1400">
              <a:solidFill>
                <a:schemeClr val="tx1"/>
              </a:solidFill>
            </a:endParaRPr>
          </a:p>
        </p:txBody>
      </p:sp>
      <p:sp>
        <p:nvSpPr>
          <p:cNvPr id="49" name="対角する 2 つの角を切り取った四角形 48"/>
          <p:cNvSpPr/>
          <p:nvPr/>
        </p:nvSpPr>
        <p:spPr>
          <a:xfrm>
            <a:off x="2554289" y="4888684"/>
            <a:ext cx="1500187" cy="484187"/>
          </a:xfrm>
          <a:prstGeom prst="snip2DiagRect">
            <a:avLst/>
          </a:prstGeom>
          <a:noFill/>
          <a:ln>
            <a:solidFill>
              <a:schemeClr val="tx1"/>
            </a:solidFill>
            <a:prstDash val="sysDot"/>
          </a:ln>
        </p:spPr>
        <p:style>
          <a:lnRef idx="2">
            <a:schemeClr val="accent1">
              <a:shade val="50000"/>
            </a:schemeClr>
          </a:lnRef>
          <a:fillRef idx="1002">
            <a:schemeClr val="lt1"/>
          </a:fillRef>
          <a:effectRef idx="0">
            <a:schemeClr val="accent1"/>
          </a:effectRef>
          <a:fontRef idx="minor">
            <a:schemeClr val="lt1"/>
          </a:fontRef>
        </p:style>
        <p:txBody>
          <a:bodyPr/>
          <a:lstStyle/>
          <a:p>
            <a:r>
              <a:rPr lang="en-US" altLang="ja-JP" sz="1400">
                <a:solidFill>
                  <a:schemeClr val="tx1"/>
                </a:solidFill>
              </a:rPr>
              <a:t>compareTo()</a:t>
            </a:r>
            <a:endParaRPr lang="ja-JP" altLang="en-US" sz="1400">
              <a:solidFill>
                <a:schemeClr val="tx1"/>
              </a:solidFill>
            </a:endParaRPr>
          </a:p>
        </p:txBody>
      </p:sp>
      <p:sp>
        <p:nvSpPr>
          <p:cNvPr id="50" name="対角する 2 つの角を切り取った四角形 49"/>
          <p:cNvSpPr/>
          <p:nvPr/>
        </p:nvSpPr>
        <p:spPr>
          <a:xfrm>
            <a:off x="2554289" y="5525270"/>
            <a:ext cx="1500187" cy="484188"/>
          </a:xfrm>
          <a:prstGeom prst="snip2DiagRect">
            <a:avLst/>
          </a:prstGeom>
          <a:noFill/>
          <a:ln>
            <a:solidFill>
              <a:schemeClr val="tx1"/>
            </a:solidFill>
            <a:prstDash val="sysDot"/>
          </a:ln>
        </p:spPr>
        <p:style>
          <a:lnRef idx="2">
            <a:schemeClr val="accent1">
              <a:shade val="50000"/>
            </a:schemeClr>
          </a:lnRef>
          <a:fillRef idx="1002">
            <a:schemeClr val="lt1"/>
          </a:fillRef>
          <a:effectRef idx="0">
            <a:schemeClr val="accent1"/>
          </a:effectRef>
          <a:fontRef idx="minor">
            <a:schemeClr val="lt1"/>
          </a:fontRef>
        </p:style>
        <p:txBody>
          <a:bodyPr/>
          <a:lstStyle/>
          <a:p>
            <a:r>
              <a:rPr lang="en-US" altLang="ja-JP" sz="1400">
                <a:solidFill>
                  <a:schemeClr val="tx1"/>
                </a:solidFill>
              </a:rPr>
              <a:t>toString()</a:t>
            </a:r>
            <a:endParaRPr lang="ja-JP" altLang="en-US" sz="1400">
              <a:solidFill>
                <a:schemeClr val="tx1"/>
              </a:solidFill>
            </a:endParaRPr>
          </a:p>
        </p:txBody>
      </p:sp>
      <p:cxnSp>
        <p:nvCxnSpPr>
          <p:cNvPr id="53" name="直線矢印コネクタ 52"/>
          <p:cNvCxnSpPr>
            <a:stCxn id="34" idx="0"/>
            <a:endCxn id="39" idx="2"/>
          </p:cNvCxnSpPr>
          <p:nvPr/>
        </p:nvCxnSpPr>
        <p:spPr>
          <a:xfrm flipV="1">
            <a:off x="4095750" y="6138046"/>
            <a:ext cx="1479550" cy="25717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a:stCxn id="50" idx="0"/>
            <a:endCxn id="42" idx="2"/>
          </p:cNvCxnSpPr>
          <p:nvPr/>
        </p:nvCxnSpPr>
        <p:spPr>
          <a:xfrm flipV="1">
            <a:off x="4054475" y="5509396"/>
            <a:ext cx="1481138" cy="25876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a:stCxn id="49" idx="0"/>
            <a:endCxn id="40" idx="2"/>
          </p:cNvCxnSpPr>
          <p:nvPr/>
        </p:nvCxnSpPr>
        <p:spPr>
          <a:xfrm flipV="1">
            <a:off x="4054475" y="4872808"/>
            <a:ext cx="1481138" cy="25876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a:stCxn id="48" idx="0"/>
            <a:endCxn id="38" idx="2"/>
          </p:cNvCxnSpPr>
          <p:nvPr/>
        </p:nvCxnSpPr>
        <p:spPr>
          <a:xfrm flipV="1">
            <a:off x="4054475" y="4291783"/>
            <a:ext cx="1481138" cy="25876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タイトル 1"/>
          <p:cNvSpPr>
            <a:spLocks noGrp="1"/>
          </p:cNvSpPr>
          <p:nvPr>
            <p:ph type="title"/>
          </p:nvPr>
        </p:nvSpPr>
        <p:spPr/>
        <p:txBody>
          <a:bodyPr/>
          <a:lstStyle/>
          <a:p>
            <a:r>
              <a:rPr lang="en-US" altLang="ja-JP" smtClean="0"/>
              <a:t>Object Generation using Object.create()</a:t>
            </a:r>
            <a:endParaRPr lang="ja-JP" altLang="en-US" dirty="0" smtClean="0"/>
          </a:p>
        </p:txBody>
      </p:sp>
      <p:sp>
        <p:nvSpPr>
          <p:cNvPr id="90116" name="コンテンツ プレースホルダー 3"/>
          <p:cNvSpPr>
            <a:spLocks noGrp="1"/>
          </p:cNvSpPr>
          <p:nvPr>
            <p:ph idx="1"/>
          </p:nvPr>
        </p:nvSpPr>
        <p:spPr>
          <a:xfrm>
            <a:off x="838200" y="1825625"/>
            <a:ext cx="5041900" cy="4351338"/>
          </a:xfrm>
        </p:spPr>
        <p:txBody>
          <a:bodyPr/>
          <a:lstStyle/>
          <a:p>
            <a:r>
              <a:rPr lang="en-US" altLang="ja-JP" dirty="0" smtClean="0"/>
              <a:t>By passing the empty object literal {} as a parameter of the method </a:t>
            </a:r>
            <a:r>
              <a:rPr lang="en-US" altLang="ja-JP" dirty="0" err="1" smtClean="0"/>
              <a:t>Object.create</a:t>
            </a:r>
            <a:r>
              <a:rPr lang="en-US" altLang="ja-JP" dirty="0" smtClean="0"/>
              <a:t>(),  it is possible to build objects starting from zero. </a:t>
            </a:r>
          </a:p>
          <a:p>
            <a:r>
              <a:rPr lang="en-US" altLang="ja-JP" dirty="0" smtClean="0"/>
              <a:t>The advantage of using the </a:t>
            </a:r>
            <a:r>
              <a:rPr lang="en-US" altLang="ja-JP" dirty="0" err="1" smtClean="0"/>
              <a:t>Object.create</a:t>
            </a:r>
            <a:r>
              <a:rPr lang="en-US" altLang="ja-JP" dirty="0" smtClean="0"/>
              <a:t>() method is that you can finely control the object field attributes.</a:t>
            </a:r>
            <a:endParaRPr lang="ja-JP" altLang="en-US" dirty="0" smtClean="0"/>
          </a:p>
        </p:txBody>
      </p:sp>
      <p:sp>
        <p:nvSpPr>
          <p:cNvPr id="90115"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2F7C1CE9-7B7E-4B45-8FFB-E4F028FFD499}" type="slidenum">
              <a:rPr lang="ja-JP" altLang="en-US" smtClean="0"/>
              <a:pPr/>
              <a:t>122</a:t>
            </a:fld>
            <a:endParaRPr lang="ja-JP" altLang="en-US"/>
          </a:p>
        </p:txBody>
      </p:sp>
      <p:sp>
        <p:nvSpPr>
          <p:cNvPr id="90117" name="テキスト ボックス 4"/>
          <p:cNvSpPr txBox="1">
            <a:spLocks noChangeArrowheads="1"/>
          </p:cNvSpPr>
          <p:nvPr/>
        </p:nvSpPr>
        <p:spPr bwMode="auto">
          <a:xfrm>
            <a:off x="5880100" y="1330405"/>
            <a:ext cx="4724400" cy="5478462"/>
          </a:xfrm>
          <a:prstGeom prst="rect">
            <a:avLst/>
          </a:prstGeom>
          <a:solidFill>
            <a:schemeClr val="bg1"/>
          </a:solidFill>
          <a:ln w="9525">
            <a:solidFill>
              <a:schemeClr val="tx1"/>
            </a:solidFill>
            <a:miter lim="800000"/>
            <a:headEnd/>
            <a:tailEnd/>
          </a:ln>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1000">
                <a:latin typeface="Courier New" pitchFamily="49" charset="0"/>
                <a:cs typeface="Courier New" pitchFamily="49" charset="0"/>
              </a:rPr>
              <a:t>var Person = Object.create({}, {</a:t>
            </a:r>
          </a:p>
          <a:p>
            <a:pPr eaLnBrk="1" hangingPunct="1"/>
            <a:r>
              <a:rPr lang="en-US" altLang="ja-JP" sz="1000">
                <a:latin typeface="Courier New" pitchFamily="49" charset="0"/>
                <a:cs typeface="Courier New" pitchFamily="49" charset="0"/>
              </a:rPr>
              <a:t>    firstName: {</a:t>
            </a:r>
          </a:p>
          <a:p>
            <a:pPr eaLnBrk="1" hangingPunct="1"/>
            <a:r>
              <a:rPr lang="en-US" altLang="ja-JP" sz="1000">
                <a:latin typeface="Courier New" pitchFamily="49" charset="0"/>
                <a:cs typeface="Courier New" pitchFamily="49" charset="0"/>
              </a:rPr>
              <a:t>        value: "",</a:t>
            </a:r>
          </a:p>
          <a:p>
            <a:pPr eaLnBrk="1" hangingPunct="1"/>
            <a:r>
              <a:rPr lang="en-US" altLang="ja-JP" sz="1000">
                <a:latin typeface="Courier New" pitchFamily="49" charset="0"/>
                <a:cs typeface="Courier New" pitchFamily="49" charset="0"/>
              </a:rPr>
              <a:t>        writable: true</a:t>
            </a:r>
          </a:p>
          <a:p>
            <a:pPr eaLnBrk="1" hangingPunct="1"/>
            <a:r>
              <a:rPr lang="en-US" altLang="ja-JP" sz="1000">
                <a:latin typeface="Courier New" pitchFamily="49" charset="0"/>
                <a:cs typeface="Courier New" pitchFamily="49" charset="0"/>
              </a:rPr>
              <a:t>    },</a:t>
            </a:r>
          </a:p>
          <a:p>
            <a:pPr eaLnBrk="1" hangingPunct="1"/>
            <a:r>
              <a:rPr lang="en-US" altLang="ja-JP" sz="1000">
                <a:latin typeface="Courier New" pitchFamily="49" charset="0"/>
                <a:cs typeface="Courier New" pitchFamily="49" charset="0"/>
              </a:rPr>
              <a:t>    lastName: {</a:t>
            </a:r>
          </a:p>
          <a:p>
            <a:pPr eaLnBrk="1" hangingPunct="1"/>
            <a:r>
              <a:rPr lang="en-US" altLang="ja-JP" sz="1000">
                <a:latin typeface="Courier New" pitchFamily="49" charset="0"/>
                <a:cs typeface="Courier New" pitchFamily="49" charset="0"/>
              </a:rPr>
              <a:t>        value: "",</a:t>
            </a:r>
          </a:p>
          <a:p>
            <a:pPr eaLnBrk="1" hangingPunct="1"/>
            <a:r>
              <a:rPr lang="en-US" altLang="ja-JP" sz="1000">
                <a:latin typeface="Courier New" pitchFamily="49" charset="0"/>
                <a:cs typeface="Courier New" pitchFamily="49" charset="0"/>
              </a:rPr>
              <a:t>        writable: true</a:t>
            </a:r>
          </a:p>
          <a:p>
            <a:pPr eaLnBrk="1" hangingPunct="1"/>
            <a:r>
              <a:rPr lang="en-US" altLang="ja-JP" sz="1000">
                <a:latin typeface="Courier New" pitchFamily="49" charset="0"/>
                <a:cs typeface="Courier New" pitchFamily="49" charset="0"/>
              </a:rPr>
              <a:t>    },</a:t>
            </a:r>
          </a:p>
          <a:p>
            <a:pPr eaLnBrk="1" hangingPunct="1"/>
            <a:r>
              <a:rPr lang="en-US" altLang="ja-JP" sz="1000">
                <a:latin typeface="Courier New" pitchFamily="49" charset="0"/>
                <a:cs typeface="Courier New" pitchFamily="49" charset="0"/>
              </a:rPr>
              <a:t>    email: {</a:t>
            </a:r>
          </a:p>
          <a:p>
            <a:pPr eaLnBrk="1" hangingPunct="1"/>
            <a:r>
              <a:rPr lang="en-US" altLang="ja-JP" sz="1000">
                <a:latin typeface="Courier New" pitchFamily="49" charset="0"/>
                <a:cs typeface="Courier New" pitchFamily="49" charset="0"/>
              </a:rPr>
              <a:t>        value: "",</a:t>
            </a:r>
          </a:p>
          <a:p>
            <a:pPr eaLnBrk="1" hangingPunct="1"/>
            <a:r>
              <a:rPr lang="en-US" altLang="ja-JP" sz="1000">
                <a:latin typeface="Courier New" pitchFamily="49" charset="0"/>
                <a:cs typeface="Courier New" pitchFamily="49" charset="0"/>
              </a:rPr>
              <a:t>        writable: true</a:t>
            </a:r>
          </a:p>
          <a:p>
            <a:pPr eaLnBrk="1" hangingPunct="1"/>
            <a:r>
              <a:rPr lang="en-US" altLang="ja-JP" sz="1000">
                <a:latin typeface="Courier New" pitchFamily="49" charset="0"/>
                <a:cs typeface="Courier New" pitchFamily="49" charset="0"/>
              </a:rPr>
              <a:t>    },</a:t>
            </a:r>
          </a:p>
          <a:p>
            <a:pPr eaLnBrk="1" hangingPunct="1"/>
            <a:r>
              <a:rPr lang="en-US" altLang="ja-JP" sz="1000">
                <a:latin typeface="Courier New" pitchFamily="49" charset="0"/>
                <a:cs typeface="Courier New" pitchFamily="49" charset="0"/>
              </a:rPr>
              <a:t>    equals: {</a:t>
            </a:r>
          </a:p>
          <a:p>
            <a:pPr eaLnBrk="1" hangingPunct="1"/>
            <a:r>
              <a:rPr lang="en-US" altLang="ja-JP" sz="1000">
                <a:latin typeface="Courier New" pitchFamily="49" charset="0"/>
                <a:cs typeface="Courier New" pitchFamily="49" charset="0"/>
              </a:rPr>
              <a:t>        value: function(obj) {</a:t>
            </a:r>
          </a:p>
          <a:p>
            <a:pPr eaLnBrk="1" hangingPunct="1"/>
            <a:r>
              <a:rPr lang="en-US" altLang="ja-JP" sz="1000">
                <a:latin typeface="Courier New" pitchFamily="49" charset="0"/>
                <a:cs typeface="Courier New" pitchFamily="49" charset="0"/>
              </a:rPr>
              <a:t>            if (obj === null) {</a:t>
            </a:r>
          </a:p>
          <a:p>
            <a:pPr eaLnBrk="1" hangingPunct="1"/>
            <a:r>
              <a:rPr lang="en-US" altLang="ja-JP" sz="1000">
                <a:latin typeface="Courier New" pitchFamily="49" charset="0"/>
                <a:cs typeface="Courier New" pitchFamily="49" charset="0"/>
              </a:rPr>
              <a:t>                return false;</a:t>
            </a:r>
          </a:p>
          <a:p>
            <a:pPr eaLnBrk="1" hangingPunct="1"/>
            <a:r>
              <a:rPr lang="en-US" altLang="ja-JP" sz="1000">
                <a:latin typeface="Courier New" pitchFamily="49" charset="0"/>
                <a:cs typeface="Courier New" pitchFamily="49" charset="0"/>
              </a:rPr>
              <a:t>            }</a:t>
            </a:r>
          </a:p>
          <a:p>
            <a:pPr eaLnBrk="1" hangingPunct="1"/>
            <a:r>
              <a:rPr lang="en-US" altLang="ja-JP" sz="1000">
                <a:latin typeface="Courier New" pitchFamily="49" charset="0"/>
                <a:cs typeface="Courier New" pitchFamily="49" charset="0"/>
              </a:rPr>
              <a:t>            if (this.firstName !== obj.firstName) {</a:t>
            </a:r>
          </a:p>
          <a:p>
            <a:pPr eaLnBrk="1" hangingPunct="1"/>
            <a:r>
              <a:rPr lang="en-US" altLang="ja-JP" sz="1000">
                <a:latin typeface="Courier New" pitchFamily="49" charset="0"/>
                <a:cs typeface="Courier New" pitchFamily="49" charset="0"/>
              </a:rPr>
              <a:t>                return false;</a:t>
            </a:r>
          </a:p>
          <a:p>
            <a:pPr eaLnBrk="1" hangingPunct="1"/>
            <a:r>
              <a:rPr lang="en-US" altLang="ja-JP" sz="1000">
                <a:latin typeface="Courier New" pitchFamily="49" charset="0"/>
                <a:cs typeface="Courier New" pitchFamily="49" charset="0"/>
              </a:rPr>
              <a:t>            }</a:t>
            </a:r>
          </a:p>
          <a:p>
            <a:pPr eaLnBrk="1" hangingPunct="1"/>
            <a:r>
              <a:rPr lang="en-US" altLang="ja-JP" sz="1000">
                <a:latin typeface="Courier New" pitchFamily="49" charset="0"/>
                <a:cs typeface="Courier New" pitchFamily="49" charset="0"/>
              </a:rPr>
              <a:t>            return true;    </a:t>
            </a:r>
          </a:p>
          <a:p>
            <a:pPr eaLnBrk="1" hangingPunct="1"/>
            <a:r>
              <a:rPr lang="en-US" altLang="ja-JP" sz="1000">
                <a:latin typeface="Courier New" pitchFamily="49" charset="0"/>
                <a:cs typeface="Courier New" pitchFamily="49" charset="0"/>
              </a:rPr>
              <a:t>        }</a:t>
            </a:r>
          </a:p>
          <a:p>
            <a:pPr eaLnBrk="1" hangingPunct="1"/>
            <a:r>
              <a:rPr lang="en-US" altLang="ja-JP" sz="1000">
                <a:latin typeface="Courier New" pitchFamily="49" charset="0"/>
                <a:cs typeface="Courier New" pitchFamily="49" charset="0"/>
              </a:rPr>
              <a:t>    },</a:t>
            </a:r>
          </a:p>
          <a:p>
            <a:pPr eaLnBrk="1" hangingPunct="1"/>
            <a:r>
              <a:rPr lang="en-US" altLang="ja-JP" sz="1000">
                <a:latin typeface="Courier New" pitchFamily="49" charset="0"/>
                <a:cs typeface="Courier New" pitchFamily="49" charset="0"/>
              </a:rPr>
              <a:t>    compareTo: {</a:t>
            </a:r>
          </a:p>
          <a:p>
            <a:pPr eaLnBrk="1" hangingPunct="1"/>
            <a:r>
              <a:rPr lang="en-US" altLang="ja-JP" sz="1000">
                <a:latin typeface="Courier New" pitchFamily="49" charset="0"/>
                <a:cs typeface="Courier New" pitchFamily="49" charset="0"/>
              </a:rPr>
              <a:t>        value: function(obj) {</a:t>
            </a:r>
          </a:p>
          <a:p>
            <a:pPr eaLnBrk="1" hangingPunct="1"/>
            <a:r>
              <a:rPr lang="en-US" altLang="ja-JP" sz="1000">
                <a:latin typeface="Courier New" pitchFamily="49" charset="0"/>
                <a:cs typeface="Courier New" pitchFamily="49" charset="0"/>
              </a:rPr>
              <a:t>            return this.firstName &gt; obj.firstName ? 1 : -1;</a:t>
            </a:r>
          </a:p>
          <a:p>
            <a:pPr eaLnBrk="1" hangingPunct="1"/>
            <a:r>
              <a:rPr lang="en-US" altLang="ja-JP" sz="1000">
                <a:latin typeface="Courier New" pitchFamily="49" charset="0"/>
                <a:cs typeface="Courier New" pitchFamily="49" charset="0"/>
              </a:rPr>
              <a:t>        }</a:t>
            </a:r>
          </a:p>
          <a:p>
            <a:pPr eaLnBrk="1" hangingPunct="1"/>
            <a:r>
              <a:rPr lang="en-US" altLang="ja-JP" sz="1000">
                <a:latin typeface="Courier New" pitchFamily="49" charset="0"/>
                <a:cs typeface="Courier New" pitchFamily="49" charset="0"/>
              </a:rPr>
              <a:t>    },</a:t>
            </a:r>
          </a:p>
          <a:p>
            <a:pPr eaLnBrk="1" hangingPunct="1"/>
            <a:r>
              <a:rPr lang="en-US" altLang="ja-JP" sz="1000">
                <a:latin typeface="Courier New" pitchFamily="49" charset="0"/>
                <a:cs typeface="Courier New" pitchFamily="49" charset="0"/>
              </a:rPr>
              <a:t>    toString: {</a:t>
            </a:r>
          </a:p>
          <a:p>
            <a:pPr eaLnBrk="1" hangingPunct="1"/>
            <a:r>
              <a:rPr lang="en-US" altLang="ja-JP" sz="1000">
                <a:latin typeface="Courier New" pitchFamily="49" charset="0"/>
                <a:cs typeface="Courier New" pitchFamily="49" charset="0"/>
              </a:rPr>
              <a:t>        value: function() {</a:t>
            </a:r>
          </a:p>
          <a:p>
            <a:pPr eaLnBrk="1" hangingPunct="1"/>
            <a:r>
              <a:rPr lang="en-US" altLang="ja-JP" sz="1000">
                <a:latin typeface="Courier New" pitchFamily="49" charset="0"/>
                <a:cs typeface="Courier New" pitchFamily="49" charset="0"/>
              </a:rPr>
              <a:t>            return this.firstName + " " + this.lastName;</a:t>
            </a:r>
          </a:p>
          <a:p>
            <a:pPr eaLnBrk="1" hangingPunct="1"/>
            <a:r>
              <a:rPr lang="en-US" altLang="ja-JP" sz="1000">
                <a:latin typeface="Courier New" pitchFamily="49" charset="0"/>
                <a:cs typeface="Courier New" pitchFamily="49" charset="0"/>
              </a:rPr>
              <a:t>        }</a:t>
            </a:r>
          </a:p>
          <a:p>
            <a:pPr eaLnBrk="1" hangingPunct="1"/>
            <a:r>
              <a:rPr lang="en-US" altLang="ja-JP" sz="1000">
                <a:latin typeface="Courier New" pitchFamily="49" charset="0"/>
                <a:cs typeface="Courier New" pitchFamily="49" charset="0"/>
              </a:rPr>
              <a:t>    }</a:t>
            </a:r>
          </a:p>
          <a:p>
            <a:pPr eaLnBrk="1" hangingPunct="1"/>
            <a:r>
              <a:rPr lang="en-US" altLang="ja-JP" sz="1000">
                <a:latin typeface="Courier New" pitchFamily="49" charset="0"/>
                <a:cs typeface="Courier New" pitchFamily="49" charset="0"/>
              </a:rPr>
              <a:t>});</a:t>
            </a:r>
          </a:p>
        </p:txBody>
      </p:sp>
    </p:spTree>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The Relationship between Variables and Objects</a:t>
            </a:r>
            <a:endParaRPr lang="ja-JP" altLang="en-US" dirty="0" smtClean="0"/>
          </a:p>
        </p:txBody>
      </p:sp>
      <p:sp>
        <p:nvSpPr>
          <p:cNvPr id="4" name="コンテンツ プレースホルダ 3"/>
          <p:cNvSpPr>
            <a:spLocks noGrp="1"/>
          </p:cNvSpPr>
          <p:nvPr>
            <p:ph idx="1"/>
          </p:nvPr>
        </p:nvSpPr>
        <p:spPr/>
        <p:txBody>
          <a:bodyPr/>
          <a:lstStyle/>
          <a:p>
            <a:r>
              <a:rPr lang="en-US" altLang="ja-JP" smtClean="0"/>
              <a:t>Objects that are not being used are automatically deleted as garbage.</a:t>
            </a:r>
          </a:p>
          <a:p>
            <a:r>
              <a:rPr lang="en-US" altLang="ja-JP" smtClean="0"/>
              <a:t>Variables exist to reference objects. </a:t>
            </a:r>
          </a:p>
          <a:p>
            <a:pPr lvl="1"/>
            <a:r>
              <a:rPr lang="en-US" altLang="ja-JP" smtClean="0"/>
              <a:t>Variables are structures for naming and holding objects. </a:t>
            </a:r>
          </a:p>
          <a:p>
            <a:pPr lvl="1"/>
            <a:r>
              <a:rPr lang="en-US" altLang="ja-JP" smtClean="0"/>
              <a:t>No variables, No objects. Objects must be referenced by variables. Non-referenced objects are garbage.</a:t>
            </a:r>
            <a:endParaRPr lang="en-US" altLang="ja-JP" dirty="0" smtClean="0"/>
          </a:p>
        </p:txBody>
      </p:sp>
      <p:sp>
        <p:nvSpPr>
          <p:cNvPr id="53251" name="スライド番号プレースホルダ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C90073B4-E2F4-4430-8E85-1E78C5EBD31F}" type="slidenum">
              <a:rPr lang="en-US" altLang="ja-JP" smtClean="0"/>
              <a:pPr/>
              <a:t>123</a:t>
            </a:fld>
            <a:endParaRPr lang="en-US" altLang="ja-JP"/>
          </a:p>
        </p:txBody>
      </p:sp>
      <p:sp>
        <p:nvSpPr>
          <p:cNvPr id="5" name="雲 4"/>
          <p:cNvSpPr/>
          <p:nvPr/>
        </p:nvSpPr>
        <p:spPr>
          <a:xfrm>
            <a:off x="6096001" y="4596532"/>
            <a:ext cx="3286125" cy="1928812"/>
          </a:xfrm>
          <a:prstGeom prst="cloud">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p>
        </p:txBody>
      </p:sp>
      <p:sp>
        <p:nvSpPr>
          <p:cNvPr id="6" name="円/楕円 5"/>
          <p:cNvSpPr/>
          <p:nvPr/>
        </p:nvSpPr>
        <p:spPr>
          <a:xfrm>
            <a:off x="6381750" y="5168032"/>
            <a:ext cx="571500" cy="571500"/>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a:r>
              <a:rPr lang="en-US" altLang="ja-JP" sz="1200">
                <a:solidFill>
                  <a:srgbClr val="000000"/>
                </a:solidFill>
              </a:rPr>
              <a:t>Object</a:t>
            </a:r>
            <a:endParaRPr lang="ja-JP" altLang="en-US" sz="1200">
              <a:solidFill>
                <a:srgbClr val="000000"/>
              </a:solidFill>
            </a:endParaRPr>
          </a:p>
        </p:txBody>
      </p:sp>
      <p:sp>
        <p:nvSpPr>
          <p:cNvPr id="7" name="円/楕円 6"/>
          <p:cNvSpPr/>
          <p:nvPr/>
        </p:nvSpPr>
        <p:spPr>
          <a:xfrm>
            <a:off x="6738938" y="5739532"/>
            <a:ext cx="571500" cy="571500"/>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a:r>
              <a:rPr lang="en-US" altLang="ja-JP" sz="1200">
                <a:solidFill>
                  <a:srgbClr val="000000"/>
                </a:solidFill>
              </a:rPr>
              <a:t>Object</a:t>
            </a:r>
            <a:endParaRPr lang="ja-JP" altLang="en-US" sz="1200">
              <a:solidFill>
                <a:srgbClr val="000000"/>
              </a:solidFill>
            </a:endParaRPr>
          </a:p>
        </p:txBody>
      </p:sp>
      <p:sp>
        <p:nvSpPr>
          <p:cNvPr id="8" name="円/楕円 7"/>
          <p:cNvSpPr/>
          <p:nvPr/>
        </p:nvSpPr>
        <p:spPr>
          <a:xfrm>
            <a:off x="7453313" y="5891932"/>
            <a:ext cx="571500" cy="571500"/>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a:r>
              <a:rPr lang="en-US" altLang="ja-JP" sz="1200">
                <a:solidFill>
                  <a:srgbClr val="000000"/>
                </a:solidFill>
              </a:rPr>
              <a:t>Object</a:t>
            </a:r>
            <a:endParaRPr lang="ja-JP" altLang="en-US" sz="1200">
              <a:solidFill>
                <a:srgbClr val="000000"/>
              </a:solidFill>
            </a:endParaRPr>
          </a:p>
        </p:txBody>
      </p:sp>
      <p:sp>
        <p:nvSpPr>
          <p:cNvPr id="9" name="円/楕円 8"/>
          <p:cNvSpPr/>
          <p:nvPr/>
        </p:nvSpPr>
        <p:spPr>
          <a:xfrm>
            <a:off x="7024688" y="5168032"/>
            <a:ext cx="571500" cy="571500"/>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a:r>
              <a:rPr lang="en-US" altLang="ja-JP" sz="1200">
                <a:solidFill>
                  <a:srgbClr val="000000"/>
                </a:solidFill>
              </a:rPr>
              <a:t>Object</a:t>
            </a:r>
            <a:endParaRPr lang="ja-JP" altLang="en-US" sz="1200">
              <a:solidFill>
                <a:srgbClr val="000000"/>
              </a:solidFill>
            </a:endParaRPr>
          </a:p>
        </p:txBody>
      </p:sp>
      <p:sp>
        <p:nvSpPr>
          <p:cNvPr id="10" name="円/楕円 9"/>
          <p:cNvSpPr/>
          <p:nvPr/>
        </p:nvSpPr>
        <p:spPr>
          <a:xfrm>
            <a:off x="7739063" y="5320432"/>
            <a:ext cx="571500" cy="571500"/>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a:r>
              <a:rPr lang="en-US" altLang="ja-JP" sz="1200">
                <a:solidFill>
                  <a:srgbClr val="000000"/>
                </a:solidFill>
              </a:rPr>
              <a:t>Object</a:t>
            </a:r>
            <a:endParaRPr lang="ja-JP" altLang="en-US" sz="1200">
              <a:solidFill>
                <a:srgbClr val="000000"/>
              </a:solidFill>
            </a:endParaRPr>
          </a:p>
        </p:txBody>
      </p:sp>
      <p:sp>
        <p:nvSpPr>
          <p:cNvPr id="11" name="円/楕円 10"/>
          <p:cNvSpPr/>
          <p:nvPr/>
        </p:nvSpPr>
        <p:spPr>
          <a:xfrm>
            <a:off x="7891463" y="4739407"/>
            <a:ext cx="571500" cy="571500"/>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a:r>
              <a:rPr lang="en-US" altLang="ja-JP" sz="1200">
                <a:solidFill>
                  <a:srgbClr val="000000"/>
                </a:solidFill>
              </a:rPr>
              <a:t>Object</a:t>
            </a:r>
            <a:endParaRPr lang="ja-JP" altLang="en-US" sz="1200">
              <a:solidFill>
                <a:srgbClr val="000000"/>
              </a:solidFill>
            </a:endParaRPr>
          </a:p>
        </p:txBody>
      </p:sp>
      <p:sp>
        <p:nvSpPr>
          <p:cNvPr id="12" name="円/楕円 11"/>
          <p:cNvSpPr/>
          <p:nvPr/>
        </p:nvSpPr>
        <p:spPr>
          <a:xfrm>
            <a:off x="8453438" y="5310907"/>
            <a:ext cx="571500" cy="571500"/>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a:r>
              <a:rPr lang="en-US" altLang="ja-JP" sz="1200">
                <a:solidFill>
                  <a:srgbClr val="000000"/>
                </a:solidFill>
              </a:rPr>
              <a:t>Object</a:t>
            </a:r>
            <a:endParaRPr lang="ja-JP" altLang="en-US" sz="1200">
              <a:solidFill>
                <a:srgbClr val="000000"/>
              </a:solidFill>
            </a:endParaRPr>
          </a:p>
        </p:txBody>
      </p:sp>
      <p:sp>
        <p:nvSpPr>
          <p:cNvPr id="17" name="メモ 16"/>
          <p:cNvSpPr/>
          <p:nvPr/>
        </p:nvSpPr>
        <p:spPr>
          <a:xfrm>
            <a:off x="1738314" y="4739408"/>
            <a:ext cx="1214437" cy="1500187"/>
          </a:xfrm>
          <a:prstGeom prst="foldedCorner">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anchor="ctr"/>
          <a:lstStyle/>
          <a:p>
            <a:pPr algn="ctr"/>
            <a:r>
              <a:rPr lang="en-US" altLang="ja-JP">
                <a:solidFill>
                  <a:srgbClr val="000000"/>
                </a:solidFill>
              </a:rPr>
              <a:t>Program</a:t>
            </a:r>
            <a:endParaRPr lang="ja-JP" altLang="en-US">
              <a:solidFill>
                <a:srgbClr val="000000"/>
              </a:solidFill>
            </a:endParaRPr>
          </a:p>
        </p:txBody>
      </p:sp>
      <p:sp>
        <p:nvSpPr>
          <p:cNvPr id="18" name="対角する 2 つの角を丸めた四角形 17"/>
          <p:cNvSpPr/>
          <p:nvPr/>
        </p:nvSpPr>
        <p:spPr>
          <a:xfrm>
            <a:off x="1919288" y="4820370"/>
            <a:ext cx="1319212" cy="276225"/>
          </a:xfrm>
          <a:prstGeom prst="round2Diag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altLang="ja-JP">
                <a:solidFill>
                  <a:srgbClr val="000000"/>
                </a:solidFill>
              </a:rPr>
              <a:t>variable</a:t>
            </a:r>
            <a:endParaRPr lang="ja-JP" altLang="en-US">
              <a:solidFill>
                <a:srgbClr val="000000"/>
              </a:solidFill>
            </a:endParaRPr>
          </a:p>
        </p:txBody>
      </p:sp>
      <p:cxnSp>
        <p:nvCxnSpPr>
          <p:cNvPr id="20" name="図形 19"/>
          <p:cNvCxnSpPr>
            <a:stCxn id="18" idx="0"/>
            <a:endCxn id="6" idx="0"/>
          </p:cNvCxnSpPr>
          <p:nvPr/>
        </p:nvCxnSpPr>
        <p:spPr>
          <a:xfrm>
            <a:off x="3238500" y="4958482"/>
            <a:ext cx="3429000" cy="209550"/>
          </a:xfrm>
          <a:prstGeom prst="curved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2" name="対角する 2 つの角を丸めた四角形 21"/>
          <p:cNvSpPr/>
          <p:nvPr/>
        </p:nvSpPr>
        <p:spPr>
          <a:xfrm>
            <a:off x="1919288" y="5612533"/>
            <a:ext cx="1319212" cy="269875"/>
          </a:xfrm>
          <a:prstGeom prst="round2Diag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altLang="ja-JP">
                <a:solidFill>
                  <a:srgbClr val="000000"/>
                </a:solidFill>
              </a:rPr>
              <a:t>variable</a:t>
            </a:r>
            <a:endParaRPr lang="ja-JP" altLang="en-US">
              <a:solidFill>
                <a:srgbClr val="000000"/>
              </a:solidFill>
            </a:endParaRPr>
          </a:p>
        </p:txBody>
      </p:sp>
      <p:cxnSp>
        <p:nvCxnSpPr>
          <p:cNvPr id="23" name="図形 22"/>
          <p:cNvCxnSpPr>
            <a:stCxn id="22" idx="0"/>
            <a:endCxn id="7" idx="1"/>
          </p:cNvCxnSpPr>
          <p:nvPr/>
        </p:nvCxnSpPr>
        <p:spPr>
          <a:xfrm>
            <a:off x="3238501" y="5747469"/>
            <a:ext cx="3584575" cy="76200"/>
          </a:xfrm>
          <a:prstGeom prst="curvedConnector4">
            <a:avLst>
              <a:gd name="adj1" fmla="val 48832"/>
              <a:gd name="adj2" fmla="val -478694"/>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53268" name="テキスト ボックス 30"/>
          <p:cNvSpPr txBox="1">
            <a:spLocks noChangeArrowheads="1"/>
          </p:cNvSpPr>
          <p:nvPr/>
        </p:nvSpPr>
        <p:spPr bwMode="auto">
          <a:xfrm>
            <a:off x="8920164" y="6096719"/>
            <a:ext cx="17430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algn="ctr" eaLnBrk="1" hangingPunct="1"/>
            <a:r>
              <a:rPr lang="en-US" altLang="ja-JP" sz="1600"/>
              <a:t>Garbage Collector</a:t>
            </a:r>
            <a:endParaRPr lang="ja-JP" altLang="en-US" sz="1600"/>
          </a:p>
        </p:txBody>
      </p:sp>
      <p:pic>
        <p:nvPicPr>
          <p:cNvPr id="1026" name="Picture 2" descr="http://phpjavascriptroom.com/img/vistaicon/gomibak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4721" y="4639297"/>
            <a:ext cx="1500187" cy="1500187"/>
          </a:xfrm>
          <a:prstGeom prst="rect">
            <a:avLst/>
          </a:prstGeom>
          <a:noFill/>
          <a:extLst>
            <a:ext uri="{909E8E84-426E-40dd-AFC4-6F175D3DCCD1}">
              <a14:hiddenFill xmlns:a14="http://schemas.microsoft.com/office/drawing/2010/main">
                <a:solidFill>
                  <a:srgbClr val="FFFFFF"/>
                </a:solidFill>
              </a14:hiddenFill>
            </a:ext>
          </a:extLst>
        </p:spPr>
      </p:pic>
      <p:sp>
        <p:nvSpPr>
          <p:cNvPr id="16" name="円/楕円 15"/>
          <p:cNvSpPr/>
          <p:nvPr/>
        </p:nvSpPr>
        <p:spPr>
          <a:xfrm>
            <a:off x="9707108" y="4376776"/>
            <a:ext cx="571500" cy="571500"/>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a:r>
              <a:rPr lang="en-US" altLang="ja-JP" sz="1200">
                <a:solidFill>
                  <a:srgbClr val="000000"/>
                </a:solidFill>
              </a:rPr>
              <a:t>Object</a:t>
            </a:r>
            <a:endParaRPr lang="ja-JP" altLang="en-US" sz="1200">
              <a:solidFill>
                <a:srgbClr val="000000"/>
              </a:solidFill>
            </a:endParaRPr>
          </a:p>
        </p:txBody>
      </p:sp>
      <p:sp>
        <p:nvSpPr>
          <p:cNvPr id="15" name="U ターン矢印 14"/>
          <p:cNvSpPr/>
          <p:nvPr/>
        </p:nvSpPr>
        <p:spPr>
          <a:xfrm>
            <a:off x="8725352" y="3880941"/>
            <a:ext cx="1475105" cy="858590"/>
          </a:xfrm>
          <a:prstGeom prst="utur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sp>
        <p:nvSpPr>
          <p:cNvPr id="19" name="テキスト ボックス 18"/>
          <p:cNvSpPr txBox="1"/>
          <p:nvPr/>
        </p:nvSpPr>
        <p:spPr>
          <a:xfrm>
            <a:off x="6011789" y="3814709"/>
            <a:ext cx="2797774" cy="738664"/>
          </a:xfrm>
          <a:prstGeom prst="rect">
            <a:avLst/>
          </a:prstGeom>
          <a:noFill/>
        </p:spPr>
        <p:txBody>
          <a:bodyPr wrap="square" rtlCol="0">
            <a:spAutoFit/>
          </a:bodyPr>
          <a:lstStyle/>
          <a:p>
            <a:r>
              <a:rPr lang="en-US" altLang="ja-JP" sz="1400" dirty="0"/>
              <a:t>Object that has never been referenced is recycled by GC(garbage collection mechanism)</a:t>
            </a:r>
          </a:p>
        </p:txBody>
      </p:sp>
    </p:spTree>
    <p:extLst>
      <p:ext uri="{BB962C8B-B14F-4D97-AF65-F5344CB8AC3E}">
        <p14:creationId xmlns:p14="http://schemas.microsoft.com/office/powerpoint/2010/main" val="393401624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タイトル 1"/>
          <p:cNvSpPr>
            <a:spLocks noGrp="1"/>
          </p:cNvSpPr>
          <p:nvPr>
            <p:ph type="title"/>
          </p:nvPr>
        </p:nvSpPr>
        <p:spPr/>
        <p:txBody>
          <a:bodyPr/>
          <a:lstStyle/>
          <a:p>
            <a:r>
              <a:rPr lang="en-US" altLang="ja-JP" smtClean="0"/>
              <a:t>Function.bind()</a:t>
            </a:r>
            <a:endParaRPr lang="ja-JP" altLang="en-US" smtClean="0"/>
          </a:p>
        </p:txBody>
      </p:sp>
      <p:sp>
        <p:nvSpPr>
          <p:cNvPr id="4" name="コンテンツ プレースホルダー 3"/>
          <p:cNvSpPr>
            <a:spLocks noGrp="1"/>
          </p:cNvSpPr>
          <p:nvPr>
            <p:ph idx="1"/>
          </p:nvPr>
        </p:nvSpPr>
        <p:spPr>
          <a:xfrm>
            <a:off x="838200" y="1825625"/>
            <a:ext cx="4681736" cy="4351338"/>
          </a:xfrm>
        </p:spPr>
        <p:txBody>
          <a:bodyPr>
            <a:normAutofit lnSpcReduction="10000"/>
          </a:bodyPr>
          <a:lstStyle/>
          <a:p>
            <a:r>
              <a:rPr lang="en-US" altLang="ja-JP" dirty="0" smtClean="0"/>
              <a:t>When linking to the web browser, a function unit called a “callback function” links to the web browser but cannot be linked at the object unit.  </a:t>
            </a:r>
          </a:p>
          <a:p>
            <a:pPr lvl="1"/>
            <a:r>
              <a:rPr lang="en-US" altLang="ja-JP" dirty="0" smtClean="0"/>
              <a:t>Halves object-oriented merits. </a:t>
            </a:r>
          </a:p>
          <a:p>
            <a:r>
              <a:rPr lang="en-US" altLang="ja-JP" dirty="0" smtClean="0"/>
              <a:t>Therefore, using </a:t>
            </a:r>
            <a:r>
              <a:rPr lang="en-US" altLang="ja-JP" dirty="0" err="1" smtClean="0"/>
              <a:t>Function.bind</a:t>
            </a:r>
            <a:r>
              <a:rPr lang="en-US" altLang="ja-JP" dirty="0" smtClean="0"/>
              <a:t>() generates an event handler that can call an object-oriented method</a:t>
            </a:r>
            <a:endParaRPr lang="ja-JP" altLang="en-US" dirty="0" smtClean="0"/>
          </a:p>
        </p:txBody>
      </p:sp>
      <p:sp>
        <p:nvSpPr>
          <p:cNvPr id="94211"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F50FC9DE-0E5D-4872-BF5C-6598FB27CE13}" type="slidenum">
              <a:rPr lang="ja-JP" altLang="en-US" smtClean="0"/>
              <a:pPr/>
              <a:t>124</a:t>
            </a:fld>
            <a:endParaRPr lang="ja-JP" altLang="en-US"/>
          </a:p>
        </p:txBody>
      </p:sp>
      <p:pic>
        <p:nvPicPr>
          <p:cNvPr id="942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7078" y="115888"/>
            <a:ext cx="5251450" cy="66786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889531"/>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Function.bind() Demo</a:t>
            </a:r>
            <a:endParaRPr lang="ja-JP" altLang="en-US" dirty="0" smtClean="0"/>
          </a:p>
        </p:txBody>
      </p:sp>
      <p:sp>
        <p:nvSpPr>
          <p:cNvPr id="4" name="コンテンツ プレースホルダー 3"/>
          <p:cNvSpPr>
            <a:spLocks noGrp="1"/>
          </p:cNvSpPr>
          <p:nvPr>
            <p:ph idx="1"/>
          </p:nvPr>
        </p:nvSpPr>
        <p:spPr>
          <a:xfrm>
            <a:off x="838200" y="1825625"/>
            <a:ext cx="5530551" cy="4351338"/>
          </a:xfrm>
        </p:spPr>
        <p:txBody>
          <a:bodyPr>
            <a:normAutofit lnSpcReduction="10000"/>
          </a:bodyPr>
          <a:lstStyle/>
          <a:p>
            <a:r>
              <a:rPr lang="en-US" altLang="ja-JP" dirty="0" smtClean="0"/>
              <a:t>If you press the Hello button (without “</a:t>
            </a:r>
            <a:r>
              <a:rPr lang="en-US" altLang="ja-JP" dirty="0" err="1" smtClean="0"/>
              <a:t>Function.bind</a:t>
            </a:r>
            <a:r>
              <a:rPr lang="en-US" altLang="ja-JP" dirty="0" smtClean="0"/>
              <a:t>()”) because </a:t>
            </a:r>
            <a:r>
              <a:rPr lang="en-US" altLang="ja-JP" dirty="0" err="1" smtClean="0"/>
              <a:t>Function.bind</a:t>
            </a:r>
            <a:r>
              <a:rPr lang="en-US" altLang="ja-JP" dirty="0" smtClean="0"/>
              <a:t>() is not used, a pertinent object cannot be referenced.</a:t>
            </a:r>
          </a:p>
          <a:p>
            <a:pPr lvl="1"/>
            <a:r>
              <a:rPr lang="en-US" altLang="ja-JP" dirty="0" smtClean="0"/>
              <a:t>this context lost </a:t>
            </a:r>
          </a:p>
          <a:p>
            <a:r>
              <a:rPr lang="en-US" altLang="ja-JP" dirty="0" smtClean="0"/>
              <a:t>If you press the Hello button (with “</a:t>
            </a:r>
            <a:r>
              <a:rPr lang="en-US" altLang="ja-JP" dirty="0" err="1" smtClean="0"/>
              <a:t>Function.bind</a:t>
            </a:r>
            <a:r>
              <a:rPr lang="en-US" altLang="ja-JP" dirty="0" smtClean="0"/>
              <a:t>()”), because </a:t>
            </a:r>
            <a:r>
              <a:rPr lang="en-US" altLang="ja-JP" dirty="0" err="1" smtClean="0"/>
              <a:t>Function.bind</a:t>
            </a:r>
            <a:r>
              <a:rPr lang="en-US" altLang="ja-JP" dirty="0" smtClean="0"/>
              <a:t>() is being used, a pertinent object can be referenced.  </a:t>
            </a:r>
          </a:p>
          <a:p>
            <a:endParaRPr lang="ja-JP" altLang="en-US" dirty="0" smtClean="0"/>
          </a:p>
        </p:txBody>
      </p:sp>
      <p:sp>
        <p:nvSpPr>
          <p:cNvPr id="95235"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CDE35A75-F41A-4070-B61E-AD40FEC623F7}" type="slidenum">
              <a:rPr lang="ja-JP" altLang="en-US" smtClean="0"/>
              <a:pPr/>
              <a:t>125</a:t>
            </a:fld>
            <a:endParaRPr lang="ja-JP" altLang="en-US"/>
          </a:p>
        </p:txBody>
      </p:sp>
      <p:pic>
        <p:nvPicPr>
          <p:cNvPr id="95237" name="Picture 2"/>
          <p:cNvPicPr>
            <a:picLocks noChangeAspect="1" noChangeArrowheads="1"/>
          </p:cNvPicPr>
          <p:nvPr/>
        </p:nvPicPr>
        <p:blipFill>
          <a:blip r:embed="rId2">
            <a:extLst>
              <a:ext uri="{28A0092B-C50C-407E-A947-70E740481C1C}">
                <a14:useLocalDpi xmlns:a14="http://schemas.microsoft.com/office/drawing/2010/main" val="0"/>
              </a:ext>
            </a:extLst>
          </a:blip>
          <a:srcRect b="72015"/>
          <a:stretch>
            <a:fillRect/>
          </a:stretch>
        </p:blipFill>
        <p:spPr bwMode="auto">
          <a:xfrm>
            <a:off x="6883101" y="1514526"/>
            <a:ext cx="4559300" cy="127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b="27820"/>
          <a:stretch/>
        </p:blipFill>
        <p:spPr bwMode="auto">
          <a:xfrm>
            <a:off x="6437013" y="3170289"/>
            <a:ext cx="2725738" cy="2448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9"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b="27820"/>
          <a:stretch/>
        </p:blipFill>
        <p:spPr bwMode="auto">
          <a:xfrm>
            <a:off x="9264352" y="3170289"/>
            <a:ext cx="2727325" cy="2448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直線矢印コネクタ 5"/>
          <p:cNvCxnSpPr/>
          <p:nvPr/>
        </p:nvCxnSpPr>
        <p:spPr>
          <a:xfrm flipH="1">
            <a:off x="7494288" y="2451150"/>
            <a:ext cx="304800" cy="863600"/>
          </a:xfrm>
          <a:prstGeom prst="straightConnector1">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9423101" y="2451150"/>
            <a:ext cx="601662" cy="863600"/>
          </a:xfrm>
          <a:prstGeom prst="straightConnector1">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円/楕円 16"/>
          <p:cNvSpPr/>
          <p:nvPr/>
        </p:nvSpPr>
        <p:spPr>
          <a:xfrm>
            <a:off x="10664526" y="3891014"/>
            <a:ext cx="342900" cy="2873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en-US">
              <a:solidFill>
                <a:srgbClr val="FFFFFF"/>
              </a:solidFill>
            </a:endParaRPr>
          </a:p>
        </p:txBody>
      </p:sp>
      <p:sp>
        <p:nvSpPr>
          <p:cNvPr id="23" name="円/楕円 22"/>
          <p:cNvSpPr/>
          <p:nvPr/>
        </p:nvSpPr>
        <p:spPr>
          <a:xfrm>
            <a:off x="7791151" y="3879901"/>
            <a:ext cx="450850" cy="2889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en-US">
              <a:solidFill>
                <a:srgbClr val="FFFFFF"/>
              </a:solidFill>
            </a:endParaRPr>
          </a:p>
        </p:txBody>
      </p:sp>
      <p:sp>
        <p:nvSpPr>
          <p:cNvPr id="24" name="円/楕円 23"/>
          <p:cNvSpPr/>
          <p:nvPr/>
        </p:nvSpPr>
        <p:spPr>
          <a:xfrm>
            <a:off x="9264352" y="5041950"/>
            <a:ext cx="2727325" cy="4333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en-US">
              <a:solidFill>
                <a:srgbClr val="FFFFFF"/>
              </a:solidFill>
            </a:endParaRPr>
          </a:p>
        </p:txBody>
      </p:sp>
      <p:sp>
        <p:nvSpPr>
          <p:cNvPr id="25" name="円/楕円 24"/>
          <p:cNvSpPr/>
          <p:nvPr/>
        </p:nvSpPr>
        <p:spPr>
          <a:xfrm>
            <a:off x="6429077" y="5021313"/>
            <a:ext cx="1265237" cy="431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en-US">
              <a:solidFill>
                <a:srgbClr val="FFFFFF"/>
              </a:solidFill>
            </a:endParaRPr>
          </a:p>
        </p:txBody>
      </p:sp>
      <p:sp>
        <p:nvSpPr>
          <p:cNvPr id="18" name="四角形吹き出し 17"/>
          <p:cNvSpPr/>
          <p:nvPr/>
        </p:nvSpPr>
        <p:spPr>
          <a:xfrm>
            <a:off x="6429076" y="5691238"/>
            <a:ext cx="2665412" cy="576262"/>
          </a:xfrm>
          <a:prstGeom prst="wedgeRectCallout">
            <a:avLst>
              <a:gd name="adj1" fmla="val -24713"/>
              <a:gd name="adj2" fmla="val -101523"/>
            </a:avLst>
          </a:prstGeom>
        </p:spPr>
        <p:style>
          <a:lnRef idx="1">
            <a:schemeClr val="accent4"/>
          </a:lnRef>
          <a:fillRef idx="2">
            <a:schemeClr val="accent4"/>
          </a:fillRef>
          <a:effectRef idx="1">
            <a:schemeClr val="accent4"/>
          </a:effectRef>
          <a:fontRef idx="minor">
            <a:schemeClr val="dk1"/>
          </a:fontRef>
        </p:style>
        <p:txBody>
          <a:bodyPr anchor="ctr"/>
          <a:lstStyle/>
          <a:p>
            <a:pPr algn="ctr"/>
            <a:r>
              <a:rPr lang="en-US" altLang="ja-JP">
                <a:solidFill>
                  <a:srgbClr val="000000"/>
                </a:solidFill>
              </a:rPr>
              <a:t>This context is a DOM object</a:t>
            </a:r>
            <a:endParaRPr lang="ja-JP" altLang="en-US">
              <a:solidFill>
                <a:srgbClr val="000000"/>
              </a:solidFill>
            </a:endParaRPr>
          </a:p>
        </p:txBody>
      </p:sp>
      <p:sp>
        <p:nvSpPr>
          <p:cNvPr id="27" name="四角形吹き出し 26"/>
          <p:cNvSpPr/>
          <p:nvPr/>
        </p:nvSpPr>
        <p:spPr>
          <a:xfrm>
            <a:off x="9335789" y="5699176"/>
            <a:ext cx="2665413" cy="576263"/>
          </a:xfrm>
          <a:prstGeom prst="wedgeRectCallout">
            <a:avLst>
              <a:gd name="adj1" fmla="val -24713"/>
              <a:gd name="adj2" fmla="val -101523"/>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altLang="ja-JP" dirty="0"/>
              <a:t>this context is </a:t>
            </a:r>
            <a:r>
              <a:rPr lang="en-US" altLang="ja-JP" dirty="0">
                <a:solidFill>
                  <a:schemeClr val="tx1"/>
                </a:solidFill>
              </a:rPr>
              <a:t>a</a:t>
            </a:r>
            <a:r>
              <a:rPr lang="en-US" altLang="ja-JP" dirty="0">
                <a:solidFill>
                  <a:srgbClr val="FF0000"/>
                </a:solidFill>
              </a:rPr>
              <a:t> </a:t>
            </a:r>
            <a:r>
              <a:rPr lang="en-US" altLang="ja-JP" dirty="0">
                <a:solidFill>
                  <a:schemeClr val="tx2"/>
                </a:solidFill>
              </a:rPr>
              <a:t>bound</a:t>
            </a:r>
            <a:r>
              <a:rPr lang="en-US" altLang="ja-JP" dirty="0">
                <a:solidFill>
                  <a:srgbClr val="FF0000"/>
                </a:solidFill>
              </a:rPr>
              <a:t> </a:t>
            </a:r>
            <a:r>
              <a:rPr lang="en-US" altLang="ja-JP" dirty="0"/>
              <a:t>object</a:t>
            </a:r>
          </a:p>
        </p:txBody>
      </p:sp>
      <p:sp>
        <p:nvSpPr>
          <p:cNvPr id="28" name="四角形吹き出し 27"/>
          <p:cNvSpPr/>
          <p:nvPr/>
        </p:nvSpPr>
        <p:spPr>
          <a:xfrm>
            <a:off x="7732414" y="2882951"/>
            <a:ext cx="1362075" cy="576263"/>
          </a:xfrm>
          <a:prstGeom prst="wedgeRectCallout">
            <a:avLst>
              <a:gd name="adj1" fmla="val -28072"/>
              <a:gd name="adj2" fmla="val 125993"/>
            </a:avLst>
          </a:prstGeom>
        </p:spPr>
        <p:style>
          <a:lnRef idx="1">
            <a:schemeClr val="accent4"/>
          </a:lnRef>
          <a:fillRef idx="2">
            <a:schemeClr val="accent4"/>
          </a:fillRef>
          <a:effectRef idx="1">
            <a:schemeClr val="accent4"/>
          </a:effectRef>
          <a:fontRef idx="minor">
            <a:schemeClr val="dk1"/>
          </a:fontRef>
        </p:style>
        <p:txBody>
          <a:bodyPr anchor="ctr"/>
          <a:lstStyle/>
          <a:p>
            <a:pPr algn="ctr"/>
            <a:r>
              <a:rPr lang="en-US" altLang="ja-JP">
                <a:solidFill>
                  <a:srgbClr val="000000"/>
                </a:solidFill>
              </a:rPr>
              <a:t>undefined</a:t>
            </a:r>
            <a:endParaRPr lang="ja-JP" altLang="en-US">
              <a:solidFill>
                <a:srgbClr val="000000"/>
              </a:solidFill>
            </a:endParaRPr>
          </a:p>
        </p:txBody>
      </p:sp>
      <p:sp>
        <p:nvSpPr>
          <p:cNvPr id="29" name="四角形吹き出し 28"/>
          <p:cNvSpPr/>
          <p:nvPr/>
        </p:nvSpPr>
        <p:spPr>
          <a:xfrm>
            <a:off x="10502602" y="2882951"/>
            <a:ext cx="1360487" cy="576263"/>
          </a:xfrm>
          <a:prstGeom prst="wedgeRectCallout">
            <a:avLst>
              <a:gd name="adj1" fmla="val -28072"/>
              <a:gd name="adj2" fmla="val 125993"/>
            </a:avLst>
          </a:prstGeom>
        </p:spPr>
        <p:style>
          <a:lnRef idx="1">
            <a:schemeClr val="accent4"/>
          </a:lnRef>
          <a:fillRef idx="2">
            <a:schemeClr val="accent4"/>
          </a:fillRef>
          <a:effectRef idx="1">
            <a:schemeClr val="accent4"/>
          </a:effectRef>
          <a:fontRef idx="minor">
            <a:schemeClr val="dk1"/>
          </a:fontRef>
        </p:style>
        <p:txBody>
          <a:bodyPr anchor="ctr"/>
          <a:lstStyle/>
          <a:p>
            <a:pPr algn="ctr"/>
            <a:r>
              <a:rPr lang="en-US" altLang="ja-JP">
                <a:solidFill>
                  <a:srgbClr val="000000"/>
                </a:solidFill>
              </a:rPr>
              <a:t>Correct Value</a:t>
            </a:r>
            <a:endParaRPr lang="ja-JP" altLang="en-US">
              <a:solidFill>
                <a:srgbClr val="000000"/>
              </a:solidFill>
            </a:endParaRPr>
          </a:p>
        </p:txBody>
      </p:sp>
      <p:sp>
        <p:nvSpPr>
          <p:cNvPr id="8" name="テキスト ボックス 7"/>
          <p:cNvSpPr txBox="1"/>
          <p:nvPr/>
        </p:nvSpPr>
        <p:spPr>
          <a:xfrm>
            <a:off x="6122200" y="1095762"/>
            <a:ext cx="5944576" cy="369332"/>
          </a:xfrm>
          <a:prstGeom prst="rect">
            <a:avLst/>
          </a:prstGeom>
          <a:noFill/>
        </p:spPr>
        <p:txBody>
          <a:bodyPr wrap="none" rtlCol="0">
            <a:spAutoFit/>
          </a:bodyPr>
          <a:lstStyle/>
          <a:p>
            <a:r>
              <a:rPr lang="en-US" altLang="ja-JP" dirty="0">
                <a:hlinkClick r:id="rId5"/>
              </a:rPr>
              <a:t>http://web.sfc.keio.ac.jp/~kurabaya/lecture/javascript/bind.html</a:t>
            </a:r>
            <a:endParaRPr kumimoji="1" lang="ja-JP" altLang="en-US" dirty="0"/>
          </a:p>
        </p:txBody>
      </p:sp>
    </p:spTree>
    <p:extLst>
      <p:ext uri="{BB962C8B-B14F-4D97-AF65-F5344CB8AC3E}">
        <p14:creationId xmlns:p14="http://schemas.microsoft.com/office/powerpoint/2010/main" val="1436652506"/>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タイトル 1"/>
          <p:cNvSpPr>
            <a:spLocks noGrp="1"/>
          </p:cNvSpPr>
          <p:nvPr>
            <p:ph type="title"/>
          </p:nvPr>
        </p:nvSpPr>
        <p:spPr/>
        <p:txBody>
          <a:bodyPr/>
          <a:lstStyle/>
          <a:p>
            <a:r>
              <a:rPr lang="en-US" altLang="ja-JP" smtClean="0"/>
              <a:t>bind.html’s Full Source</a:t>
            </a:r>
            <a:endParaRPr lang="ja-JP" altLang="en-US" smtClean="0"/>
          </a:p>
        </p:txBody>
      </p:sp>
      <p:sp>
        <p:nvSpPr>
          <p:cNvPr id="96259"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EE9280D2-EA02-4D15-A52F-3CA2A1F9AA78}" type="slidenum">
              <a:rPr lang="ja-JP" altLang="en-US" smtClean="0"/>
              <a:pPr/>
              <a:t>126</a:t>
            </a:fld>
            <a:endParaRPr lang="ja-JP" altLang="en-US"/>
          </a:p>
        </p:txBody>
      </p:sp>
      <p:sp>
        <p:nvSpPr>
          <p:cNvPr id="96260" name="テキスト ボックス 4"/>
          <p:cNvSpPr txBox="1">
            <a:spLocks noChangeArrowheads="1"/>
          </p:cNvSpPr>
          <p:nvPr/>
        </p:nvSpPr>
        <p:spPr bwMode="auto">
          <a:xfrm>
            <a:off x="1991369" y="1475328"/>
            <a:ext cx="7993063" cy="50482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700" dirty="0">
                <a:latin typeface="Consolas" panose="020B0609020204030204" pitchFamily="49" charset="0"/>
                <a:cs typeface="Consolas" panose="020B0609020204030204" pitchFamily="49" charset="0"/>
              </a:rPr>
              <a:t>&lt;html&gt;</a:t>
            </a:r>
          </a:p>
          <a:p>
            <a:pPr eaLnBrk="1" hangingPunct="1"/>
            <a:r>
              <a:rPr lang="en-US" altLang="ja-JP" sz="700" dirty="0">
                <a:latin typeface="Consolas" panose="020B0609020204030204" pitchFamily="49" charset="0"/>
                <a:cs typeface="Consolas" panose="020B0609020204030204" pitchFamily="49" charset="0"/>
              </a:rPr>
              <a:t>&lt;head&gt;</a:t>
            </a:r>
          </a:p>
          <a:p>
            <a:pPr eaLnBrk="1" hangingPunct="1"/>
            <a:r>
              <a:rPr lang="en-US" altLang="ja-JP" sz="700" dirty="0">
                <a:latin typeface="Consolas" panose="020B0609020204030204" pitchFamily="49" charset="0"/>
                <a:cs typeface="Consolas" panose="020B0609020204030204" pitchFamily="49" charset="0"/>
              </a:rPr>
              <a:t>&lt;title&gt;bind </a:t>
            </a:r>
            <a:r>
              <a:rPr lang="en-US" altLang="ja-JP" sz="700" dirty="0" err="1">
                <a:latin typeface="Consolas" panose="020B0609020204030204" pitchFamily="49" charset="0"/>
                <a:cs typeface="Consolas" panose="020B0609020204030204" pitchFamily="49" charset="0"/>
              </a:rPr>
              <a:t>samoke</a:t>
            </a:r>
            <a:r>
              <a:rPr lang="en-US" altLang="ja-JP" sz="700" dirty="0">
                <a:latin typeface="Consolas" panose="020B0609020204030204" pitchFamily="49" charset="0"/>
                <a:cs typeface="Consolas" panose="020B0609020204030204" pitchFamily="49" charset="0"/>
              </a:rPr>
              <a:t>&lt;/title&gt;</a:t>
            </a:r>
          </a:p>
          <a:p>
            <a:pPr eaLnBrk="1" hangingPunct="1"/>
            <a:r>
              <a:rPr lang="en-US" altLang="ja-JP" sz="700" dirty="0">
                <a:latin typeface="Consolas" panose="020B0609020204030204" pitchFamily="49" charset="0"/>
                <a:cs typeface="Consolas" panose="020B0609020204030204" pitchFamily="49" charset="0"/>
              </a:rPr>
              <a:t>&lt;/head&gt;</a:t>
            </a:r>
          </a:p>
          <a:p>
            <a:pPr eaLnBrk="1" hangingPunct="1"/>
            <a:r>
              <a:rPr lang="en-US" altLang="ja-JP" sz="700" dirty="0">
                <a:latin typeface="Consolas" panose="020B0609020204030204" pitchFamily="49" charset="0"/>
                <a:cs typeface="Consolas" panose="020B0609020204030204" pitchFamily="49" charset="0"/>
              </a:rPr>
              <a:t>&lt;body&gt;</a:t>
            </a:r>
          </a:p>
          <a:p>
            <a:pPr eaLnBrk="1" hangingPunct="1"/>
            <a:r>
              <a:rPr lang="en-US" altLang="ja-JP" sz="700" dirty="0">
                <a:latin typeface="Consolas" panose="020B0609020204030204" pitchFamily="49" charset="0"/>
                <a:cs typeface="Consolas" panose="020B0609020204030204" pitchFamily="49" charset="0"/>
              </a:rPr>
              <a:t>&lt;button id="button1"&gt;Hello (without "</a:t>
            </a:r>
            <a:r>
              <a:rPr lang="en-US" altLang="ja-JP" sz="700" dirty="0" err="1">
                <a:latin typeface="Consolas" panose="020B0609020204030204" pitchFamily="49" charset="0"/>
                <a:cs typeface="Consolas" panose="020B0609020204030204" pitchFamily="49" charset="0"/>
              </a:rPr>
              <a:t>Function.bind</a:t>
            </a:r>
            <a:r>
              <a:rPr lang="en-US" altLang="ja-JP" sz="700" dirty="0">
                <a:latin typeface="Consolas" panose="020B0609020204030204" pitchFamily="49" charset="0"/>
                <a:cs typeface="Consolas" panose="020B0609020204030204" pitchFamily="49" charset="0"/>
              </a:rPr>
              <a:t>()")&lt;/button&gt;</a:t>
            </a:r>
          </a:p>
          <a:p>
            <a:pPr eaLnBrk="1" hangingPunct="1"/>
            <a:r>
              <a:rPr lang="en-US" altLang="ja-JP" sz="700" dirty="0">
                <a:latin typeface="Consolas" panose="020B0609020204030204" pitchFamily="49" charset="0"/>
                <a:cs typeface="Consolas" panose="020B0609020204030204" pitchFamily="49" charset="0"/>
              </a:rPr>
              <a:t>&lt;button id="button2"&gt;Hello (with "</a:t>
            </a:r>
            <a:r>
              <a:rPr lang="en-US" altLang="ja-JP" sz="700" dirty="0" err="1">
                <a:latin typeface="Consolas" panose="020B0609020204030204" pitchFamily="49" charset="0"/>
                <a:cs typeface="Consolas" panose="020B0609020204030204" pitchFamily="49" charset="0"/>
              </a:rPr>
              <a:t>Function.bind</a:t>
            </a:r>
            <a:r>
              <a:rPr lang="en-US" altLang="ja-JP" sz="700" dirty="0">
                <a:latin typeface="Consolas" panose="020B0609020204030204" pitchFamily="49" charset="0"/>
                <a:cs typeface="Consolas" panose="020B0609020204030204" pitchFamily="49" charset="0"/>
              </a:rPr>
              <a:t>()")&lt;/button&gt;</a:t>
            </a:r>
          </a:p>
          <a:p>
            <a:pPr eaLnBrk="1" hangingPunct="1"/>
            <a:endParaRPr lang="en-US" altLang="ja-JP" sz="700" dirty="0">
              <a:latin typeface="Consolas" panose="020B0609020204030204" pitchFamily="49" charset="0"/>
              <a:cs typeface="Consolas" panose="020B0609020204030204" pitchFamily="49" charset="0"/>
            </a:endParaRPr>
          </a:p>
          <a:p>
            <a:pPr eaLnBrk="1" hangingPunct="1"/>
            <a:r>
              <a:rPr lang="en-US" altLang="ja-JP" sz="700" dirty="0">
                <a:latin typeface="Consolas" panose="020B0609020204030204" pitchFamily="49" charset="0"/>
                <a:cs typeface="Consolas" panose="020B0609020204030204" pitchFamily="49" charset="0"/>
              </a:rPr>
              <a:t>&lt;script type="text/</a:t>
            </a:r>
            <a:r>
              <a:rPr lang="en-US" altLang="ja-JP" sz="700" dirty="0" err="1">
                <a:latin typeface="Consolas" panose="020B0609020204030204" pitchFamily="49" charset="0"/>
                <a:cs typeface="Consolas" panose="020B0609020204030204" pitchFamily="49" charset="0"/>
              </a:rPr>
              <a:t>javascript</a:t>
            </a:r>
            <a:r>
              <a:rPr lang="en-US" altLang="ja-JP" sz="700" dirty="0">
                <a:latin typeface="Consolas" panose="020B0609020204030204" pitchFamily="49" charset="0"/>
                <a:cs typeface="Consolas" panose="020B0609020204030204" pitchFamily="49" charset="0"/>
              </a:rPr>
              <a:t>"&gt;</a:t>
            </a:r>
          </a:p>
          <a:p>
            <a:pPr eaLnBrk="1" hangingPunct="1"/>
            <a:r>
              <a:rPr lang="en-US" altLang="ja-JP" sz="700" dirty="0" err="1">
                <a:latin typeface="Consolas" panose="020B0609020204030204" pitchFamily="49" charset="0"/>
                <a:cs typeface="Consolas" panose="020B0609020204030204" pitchFamily="49" charset="0"/>
              </a:rPr>
              <a:t>var</a:t>
            </a:r>
            <a:r>
              <a:rPr lang="en-US" altLang="ja-JP" sz="700" dirty="0">
                <a:latin typeface="Consolas" panose="020B0609020204030204" pitchFamily="49" charset="0"/>
                <a:cs typeface="Consolas" panose="020B0609020204030204" pitchFamily="49" charset="0"/>
              </a:rPr>
              <a:t> Person = {</a:t>
            </a:r>
          </a:p>
          <a:p>
            <a:pPr eaLnBrk="1" hangingPunct="1"/>
            <a:r>
              <a:rPr lang="en-US" altLang="ja-JP" sz="700" dirty="0">
                <a:latin typeface="Consolas" panose="020B0609020204030204" pitchFamily="49" charset="0"/>
                <a:cs typeface="Consolas" panose="020B0609020204030204" pitchFamily="49" charset="0"/>
              </a:rPr>
              <a:t>    </a:t>
            </a:r>
            <a:r>
              <a:rPr lang="en-US" altLang="ja-JP" sz="700" dirty="0" err="1">
                <a:latin typeface="Consolas" panose="020B0609020204030204" pitchFamily="49" charset="0"/>
                <a:cs typeface="Consolas" panose="020B0609020204030204" pitchFamily="49" charset="0"/>
              </a:rPr>
              <a:t>firstName</a:t>
            </a:r>
            <a:r>
              <a:rPr lang="en-US" altLang="ja-JP" sz="700" dirty="0">
                <a:latin typeface="Consolas" panose="020B0609020204030204" pitchFamily="49" charset="0"/>
                <a:cs typeface="Consolas" panose="020B0609020204030204" pitchFamily="49" charset="0"/>
              </a:rPr>
              <a:t>: "",</a:t>
            </a:r>
          </a:p>
          <a:p>
            <a:pPr eaLnBrk="1" hangingPunct="1"/>
            <a:r>
              <a:rPr lang="en-US" altLang="ja-JP" sz="700" dirty="0">
                <a:latin typeface="Consolas" panose="020B0609020204030204" pitchFamily="49" charset="0"/>
                <a:cs typeface="Consolas" panose="020B0609020204030204" pitchFamily="49" charset="0"/>
              </a:rPr>
              <a:t>    </a:t>
            </a:r>
            <a:r>
              <a:rPr lang="en-US" altLang="ja-JP" sz="700" dirty="0" err="1">
                <a:latin typeface="Consolas" panose="020B0609020204030204" pitchFamily="49" charset="0"/>
                <a:cs typeface="Consolas" panose="020B0609020204030204" pitchFamily="49" charset="0"/>
              </a:rPr>
              <a:t>lastName</a:t>
            </a:r>
            <a:r>
              <a:rPr lang="en-US" altLang="ja-JP" sz="700" dirty="0">
                <a:latin typeface="Consolas" panose="020B0609020204030204" pitchFamily="49" charset="0"/>
                <a:cs typeface="Consolas" panose="020B0609020204030204" pitchFamily="49" charset="0"/>
              </a:rPr>
              <a:t>: "",</a:t>
            </a:r>
          </a:p>
          <a:p>
            <a:pPr eaLnBrk="1" hangingPunct="1"/>
            <a:r>
              <a:rPr lang="en-US" altLang="ja-JP" sz="700" dirty="0">
                <a:latin typeface="Consolas" panose="020B0609020204030204" pitchFamily="49" charset="0"/>
                <a:cs typeface="Consolas" panose="020B0609020204030204" pitchFamily="49" charset="0"/>
              </a:rPr>
              <a:t>    email: "",</a:t>
            </a:r>
          </a:p>
          <a:p>
            <a:pPr eaLnBrk="1" hangingPunct="1"/>
            <a:r>
              <a:rPr lang="en-US" altLang="ja-JP" sz="700" dirty="0">
                <a:latin typeface="Consolas" panose="020B0609020204030204" pitchFamily="49" charset="0"/>
                <a:cs typeface="Consolas" panose="020B0609020204030204" pitchFamily="49" charset="0"/>
              </a:rPr>
              <a:t>    </a:t>
            </a:r>
            <a:r>
              <a:rPr lang="en-US" altLang="ja-JP" sz="700" dirty="0" err="1">
                <a:latin typeface="Consolas" panose="020B0609020204030204" pitchFamily="49" charset="0"/>
                <a:cs typeface="Consolas" panose="020B0609020204030204" pitchFamily="49" charset="0"/>
              </a:rPr>
              <a:t>init</a:t>
            </a:r>
            <a:r>
              <a:rPr lang="en-US" altLang="ja-JP" sz="700" dirty="0">
                <a:latin typeface="Consolas" panose="020B0609020204030204" pitchFamily="49" charset="0"/>
                <a:cs typeface="Consolas" panose="020B0609020204030204" pitchFamily="49" charset="0"/>
              </a:rPr>
              <a:t>: function(first, last, email) {</a:t>
            </a:r>
          </a:p>
          <a:p>
            <a:pPr eaLnBrk="1" hangingPunct="1"/>
            <a:r>
              <a:rPr lang="en-US" altLang="ja-JP" sz="700" dirty="0">
                <a:latin typeface="Consolas" panose="020B0609020204030204" pitchFamily="49" charset="0"/>
                <a:cs typeface="Consolas" panose="020B0609020204030204" pitchFamily="49" charset="0"/>
              </a:rPr>
              <a:t>        </a:t>
            </a:r>
            <a:r>
              <a:rPr lang="en-US" altLang="ja-JP" sz="700" dirty="0" err="1">
                <a:latin typeface="Consolas" panose="020B0609020204030204" pitchFamily="49" charset="0"/>
                <a:cs typeface="Consolas" panose="020B0609020204030204" pitchFamily="49" charset="0"/>
              </a:rPr>
              <a:t>this.firstName</a:t>
            </a:r>
            <a:r>
              <a:rPr lang="en-US" altLang="ja-JP" sz="700" dirty="0">
                <a:latin typeface="Consolas" panose="020B0609020204030204" pitchFamily="49" charset="0"/>
                <a:cs typeface="Consolas" panose="020B0609020204030204" pitchFamily="49" charset="0"/>
              </a:rPr>
              <a:t> = first;</a:t>
            </a:r>
          </a:p>
          <a:p>
            <a:pPr eaLnBrk="1" hangingPunct="1"/>
            <a:r>
              <a:rPr lang="en-US" altLang="ja-JP" sz="700" dirty="0">
                <a:latin typeface="Consolas" panose="020B0609020204030204" pitchFamily="49" charset="0"/>
                <a:cs typeface="Consolas" panose="020B0609020204030204" pitchFamily="49" charset="0"/>
              </a:rPr>
              <a:t>        </a:t>
            </a:r>
            <a:r>
              <a:rPr lang="en-US" altLang="ja-JP" sz="700" dirty="0" err="1">
                <a:latin typeface="Consolas" panose="020B0609020204030204" pitchFamily="49" charset="0"/>
                <a:cs typeface="Consolas" panose="020B0609020204030204" pitchFamily="49" charset="0"/>
              </a:rPr>
              <a:t>this.lastName</a:t>
            </a:r>
            <a:r>
              <a:rPr lang="en-US" altLang="ja-JP" sz="700" dirty="0">
                <a:latin typeface="Consolas" panose="020B0609020204030204" pitchFamily="49" charset="0"/>
                <a:cs typeface="Consolas" panose="020B0609020204030204" pitchFamily="49" charset="0"/>
              </a:rPr>
              <a:t> = last;</a:t>
            </a:r>
          </a:p>
          <a:p>
            <a:pPr eaLnBrk="1" hangingPunct="1"/>
            <a:r>
              <a:rPr lang="en-US" altLang="ja-JP" sz="700" dirty="0">
                <a:latin typeface="Consolas" panose="020B0609020204030204" pitchFamily="49" charset="0"/>
                <a:cs typeface="Consolas" panose="020B0609020204030204" pitchFamily="49" charset="0"/>
              </a:rPr>
              <a:t>        </a:t>
            </a:r>
            <a:r>
              <a:rPr lang="en-US" altLang="ja-JP" sz="700" dirty="0" err="1">
                <a:latin typeface="Consolas" panose="020B0609020204030204" pitchFamily="49" charset="0"/>
                <a:cs typeface="Consolas" panose="020B0609020204030204" pitchFamily="49" charset="0"/>
              </a:rPr>
              <a:t>this.email</a:t>
            </a:r>
            <a:r>
              <a:rPr lang="en-US" altLang="ja-JP" sz="700" dirty="0">
                <a:latin typeface="Consolas" panose="020B0609020204030204" pitchFamily="49" charset="0"/>
                <a:cs typeface="Consolas" panose="020B0609020204030204" pitchFamily="49" charset="0"/>
              </a:rPr>
              <a:t> = email;</a:t>
            </a:r>
          </a:p>
          <a:p>
            <a:pPr eaLnBrk="1" hangingPunct="1"/>
            <a:r>
              <a:rPr lang="en-US" altLang="ja-JP" sz="700" dirty="0">
                <a:latin typeface="Consolas" panose="020B0609020204030204" pitchFamily="49" charset="0"/>
                <a:cs typeface="Consolas" panose="020B0609020204030204" pitchFamily="49" charset="0"/>
              </a:rPr>
              <a:t>    },</a:t>
            </a:r>
          </a:p>
          <a:p>
            <a:pPr eaLnBrk="1" hangingPunct="1"/>
            <a:r>
              <a:rPr lang="en-US" altLang="ja-JP" sz="700" dirty="0">
                <a:latin typeface="Consolas" panose="020B0609020204030204" pitchFamily="49" charset="0"/>
                <a:cs typeface="Consolas" panose="020B0609020204030204" pitchFamily="49" charset="0"/>
              </a:rPr>
              <a:t>    equals: function(</a:t>
            </a:r>
            <a:r>
              <a:rPr lang="en-US" altLang="ja-JP" sz="700" dirty="0" err="1">
                <a:latin typeface="Consolas" panose="020B0609020204030204" pitchFamily="49" charset="0"/>
                <a:cs typeface="Consolas" panose="020B0609020204030204" pitchFamily="49" charset="0"/>
              </a:rPr>
              <a:t>obj</a:t>
            </a:r>
            <a:r>
              <a:rPr lang="en-US" altLang="ja-JP" sz="700" dirty="0">
                <a:latin typeface="Consolas" panose="020B0609020204030204" pitchFamily="49" charset="0"/>
                <a:cs typeface="Consolas" panose="020B0609020204030204" pitchFamily="49" charset="0"/>
              </a:rPr>
              <a:t>) {</a:t>
            </a:r>
          </a:p>
          <a:p>
            <a:pPr eaLnBrk="1" hangingPunct="1"/>
            <a:r>
              <a:rPr lang="en-US" altLang="ja-JP" sz="700" dirty="0">
                <a:latin typeface="Consolas" panose="020B0609020204030204" pitchFamily="49" charset="0"/>
                <a:cs typeface="Consolas" panose="020B0609020204030204" pitchFamily="49" charset="0"/>
              </a:rPr>
              <a:t>        if (</a:t>
            </a:r>
            <a:r>
              <a:rPr lang="en-US" altLang="ja-JP" sz="700" dirty="0" err="1">
                <a:latin typeface="Consolas" panose="020B0609020204030204" pitchFamily="49" charset="0"/>
                <a:cs typeface="Consolas" panose="020B0609020204030204" pitchFamily="49" charset="0"/>
              </a:rPr>
              <a:t>obj</a:t>
            </a:r>
            <a:r>
              <a:rPr lang="en-US" altLang="ja-JP" sz="700" dirty="0">
                <a:latin typeface="Consolas" panose="020B0609020204030204" pitchFamily="49" charset="0"/>
                <a:cs typeface="Consolas" panose="020B0609020204030204" pitchFamily="49" charset="0"/>
              </a:rPr>
              <a:t> === null) {</a:t>
            </a:r>
          </a:p>
          <a:p>
            <a:pPr eaLnBrk="1" hangingPunct="1"/>
            <a:r>
              <a:rPr lang="en-US" altLang="ja-JP" sz="700" dirty="0">
                <a:latin typeface="Consolas" panose="020B0609020204030204" pitchFamily="49" charset="0"/>
                <a:cs typeface="Consolas" panose="020B0609020204030204" pitchFamily="49" charset="0"/>
              </a:rPr>
              <a:t>            return false;</a:t>
            </a:r>
          </a:p>
          <a:p>
            <a:pPr eaLnBrk="1" hangingPunct="1"/>
            <a:r>
              <a:rPr lang="en-US" altLang="ja-JP" sz="700" dirty="0">
                <a:latin typeface="Consolas" panose="020B0609020204030204" pitchFamily="49" charset="0"/>
                <a:cs typeface="Consolas" panose="020B0609020204030204" pitchFamily="49" charset="0"/>
              </a:rPr>
              <a:t>        }</a:t>
            </a:r>
          </a:p>
          <a:p>
            <a:pPr eaLnBrk="1" hangingPunct="1"/>
            <a:r>
              <a:rPr lang="en-US" altLang="ja-JP" sz="700" dirty="0">
                <a:latin typeface="Consolas" panose="020B0609020204030204" pitchFamily="49" charset="0"/>
                <a:cs typeface="Consolas" panose="020B0609020204030204" pitchFamily="49" charset="0"/>
              </a:rPr>
              <a:t>        if (</a:t>
            </a:r>
            <a:r>
              <a:rPr lang="en-US" altLang="ja-JP" sz="700" dirty="0" err="1">
                <a:latin typeface="Consolas" panose="020B0609020204030204" pitchFamily="49" charset="0"/>
                <a:cs typeface="Consolas" panose="020B0609020204030204" pitchFamily="49" charset="0"/>
              </a:rPr>
              <a:t>this.firstName</a:t>
            </a:r>
            <a:r>
              <a:rPr lang="en-US" altLang="ja-JP" sz="700" dirty="0">
                <a:latin typeface="Consolas" panose="020B0609020204030204" pitchFamily="49" charset="0"/>
                <a:cs typeface="Consolas" panose="020B0609020204030204" pitchFamily="49" charset="0"/>
              </a:rPr>
              <a:t> !== </a:t>
            </a:r>
            <a:r>
              <a:rPr lang="en-US" altLang="ja-JP" sz="700" dirty="0" err="1">
                <a:latin typeface="Consolas" panose="020B0609020204030204" pitchFamily="49" charset="0"/>
                <a:cs typeface="Consolas" panose="020B0609020204030204" pitchFamily="49" charset="0"/>
              </a:rPr>
              <a:t>obj.firstName</a:t>
            </a:r>
            <a:r>
              <a:rPr lang="en-US" altLang="ja-JP" sz="700" dirty="0">
                <a:latin typeface="Consolas" panose="020B0609020204030204" pitchFamily="49" charset="0"/>
                <a:cs typeface="Consolas" panose="020B0609020204030204" pitchFamily="49" charset="0"/>
              </a:rPr>
              <a:t>) {</a:t>
            </a:r>
          </a:p>
          <a:p>
            <a:pPr eaLnBrk="1" hangingPunct="1"/>
            <a:r>
              <a:rPr lang="en-US" altLang="ja-JP" sz="700" dirty="0">
                <a:latin typeface="Consolas" panose="020B0609020204030204" pitchFamily="49" charset="0"/>
                <a:cs typeface="Consolas" panose="020B0609020204030204" pitchFamily="49" charset="0"/>
              </a:rPr>
              <a:t>            return false;</a:t>
            </a:r>
          </a:p>
          <a:p>
            <a:pPr eaLnBrk="1" hangingPunct="1"/>
            <a:r>
              <a:rPr lang="en-US" altLang="ja-JP" sz="700" dirty="0">
                <a:latin typeface="Consolas" panose="020B0609020204030204" pitchFamily="49" charset="0"/>
                <a:cs typeface="Consolas" panose="020B0609020204030204" pitchFamily="49" charset="0"/>
              </a:rPr>
              <a:t>        }</a:t>
            </a:r>
          </a:p>
          <a:p>
            <a:pPr eaLnBrk="1" hangingPunct="1"/>
            <a:r>
              <a:rPr lang="en-US" altLang="ja-JP" sz="700" dirty="0">
                <a:latin typeface="Consolas" panose="020B0609020204030204" pitchFamily="49" charset="0"/>
                <a:cs typeface="Consolas" panose="020B0609020204030204" pitchFamily="49" charset="0"/>
              </a:rPr>
              <a:t>        return true;</a:t>
            </a:r>
          </a:p>
          <a:p>
            <a:pPr eaLnBrk="1" hangingPunct="1"/>
            <a:r>
              <a:rPr lang="en-US" altLang="ja-JP" sz="700" dirty="0">
                <a:latin typeface="Consolas" panose="020B0609020204030204" pitchFamily="49" charset="0"/>
                <a:cs typeface="Consolas" panose="020B0609020204030204" pitchFamily="49" charset="0"/>
              </a:rPr>
              <a:t>    },</a:t>
            </a:r>
          </a:p>
          <a:p>
            <a:pPr eaLnBrk="1" hangingPunct="1"/>
            <a:r>
              <a:rPr lang="en-US" altLang="ja-JP" sz="700" dirty="0">
                <a:latin typeface="Consolas" panose="020B0609020204030204" pitchFamily="49" charset="0"/>
                <a:cs typeface="Consolas" panose="020B0609020204030204" pitchFamily="49" charset="0"/>
              </a:rPr>
              <a:t>    </a:t>
            </a:r>
            <a:r>
              <a:rPr lang="en-US" altLang="ja-JP" sz="700" dirty="0" err="1">
                <a:latin typeface="Consolas" panose="020B0609020204030204" pitchFamily="49" charset="0"/>
                <a:cs typeface="Consolas" panose="020B0609020204030204" pitchFamily="49" charset="0"/>
              </a:rPr>
              <a:t>compareTo</a:t>
            </a:r>
            <a:r>
              <a:rPr lang="en-US" altLang="ja-JP" sz="700" dirty="0">
                <a:latin typeface="Consolas" panose="020B0609020204030204" pitchFamily="49" charset="0"/>
                <a:cs typeface="Consolas" panose="020B0609020204030204" pitchFamily="49" charset="0"/>
              </a:rPr>
              <a:t>: function(</a:t>
            </a:r>
            <a:r>
              <a:rPr lang="en-US" altLang="ja-JP" sz="700" dirty="0" err="1">
                <a:latin typeface="Consolas" panose="020B0609020204030204" pitchFamily="49" charset="0"/>
                <a:cs typeface="Consolas" panose="020B0609020204030204" pitchFamily="49" charset="0"/>
              </a:rPr>
              <a:t>obj</a:t>
            </a:r>
            <a:r>
              <a:rPr lang="en-US" altLang="ja-JP" sz="700" dirty="0">
                <a:latin typeface="Consolas" panose="020B0609020204030204" pitchFamily="49" charset="0"/>
                <a:cs typeface="Consolas" panose="020B0609020204030204" pitchFamily="49" charset="0"/>
              </a:rPr>
              <a:t>) {</a:t>
            </a:r>
          </a:p>
          <a:p>
            <a:pPr eaLnBrk="1" hangingPunct="1"/>
            <a:r>
              <a:rPr lang="en-US" altLang="ja-JP" sz="700" dirty="0">
                <a:latin typeface="Consolas" panose="020B0609020204030204" pitchFamily="49" charset="0"/>
                <a:cs typeface="Consolas" panose="020B0609020204030204" pitchFamily="49" charset="0"/>
              </a:rPr>
              <a:t>        return </a:t>
            </a:r>
            <a:r>
              <a:rPr lang="en-US" altLang="ja-JP" sz="700" dirty="0" err="1">
                <a:latin typeface="Consolas" panose="020B0609020204030204" pitchFamily="49" charset="0"/>
                <a:cs typeface="Consolas" panose="020B0609020204030204" pitchFamily="49" charset="0"/>
              </a:rPr>
              <a:t>this.firstName</a:t>
            </a:r>
            <a:r>
              <a:rPr lang="en-US" altLang="ja-JP" sz="700" dirty="0">
                <a:latin typeface="Consolas" panose="020B0609020204030204" pitchFamily="49" charset="0"/>
                <a:cs typeface="Consolas" panose="020B0609020204030204" pitchFamily="49" charset="0"/>
              </a:rPr>
              <a:t> &gt; </a:t>
            </a:r>
            <a:r>
              <a:rPr lang="en-US" altLang="ja-JP" sz="700" dirty="0" err="1">
                <a:latin typeface="Consolas" panose="020B0609020204030204" pitchFamily="49" charset="0"/>
                <a:cs typeface="Consolas" panose="020B0609020204030204" pitchFamily="49" charset="0"/>
              </a:rPr>
              <a:t>obj.firstName</a:t>
            </a:r>
            <a:r>
              <a:rPr lang="en-US" altLang="ja-JP" sz="700" dirty="0">
                <a:latin typeface="Consolas" panose="020B0609020204030204" pitchFamily="49" charset="0"/>
                <a:cs typeface="Consolas" panose="020B0609020204030204" pitchFamily="49" charset="0"/>
              </a:rPr>
              <a:t> ? 1 : -1;</a:t>
            </a:r>
          </a:p>
          <a:p>
            <a:pPr eaLnBrk="1" hangingPunct="1"/>
            <a:r>
              <a:rPr lang="en-US" altLang="ja-JP" sz="700" dirty="0">
                <a:latin typeface="Consolas" panose="020B0609020204030204" pitchFamily="49" charset="0"/>
                <a:cs typeface="Consolas" panose="020B0609020204030204" pitchFamily="49" charset="0"/>
              </a:rPr>
              <a:t>    },</a:t>
            </a:r>
          </a:p>
          <a:p>
            <a:pPr eaLnBrk="1" hangingPunct="1"/>
            <a:r>
              <a:rPr lang="en-US" altLang="ja-JP" sz="700" dirty="0">
                <a:latin typeface="Consolas" panose="020B0609020204030204" pitchFamily="49" charset="0"/>
                <a:cs typeface="Consolas" panose="020B0609020204030204" pitchFamily="49" charset="0"/>
              </a:rPr>
              <a:t>    </a:t>
            </a:r>
            <a:r>
              <a:rPr lang="en-US" altLang="ja-JP" sz="700" dirty="0" err="1">
                <a:latin typeface="Consolas" panose="020B0609020204030204" pitchFamily="49" charset="0"/>
                <a:cs typeface="Consolas" panose="020B0609020204030204" pitchFamily="49" charset="0"/>
              </a:rPr>
              <a:t>helloEvent</a:t>
            </a:r>
            <a:r>
              <a:rPr lang="en-US" altLang="ja-JP" sz="700" dirty="0">
                <a:latin typeface="Consolas" panose="020B0609020204030204" pitchFamily="49" charset="0"/>
                <a:cs typeface="Consolas" panose="020B0609020204030204" pitchFamily="49" charset="0"/>
              </a:rPr>
              <a:t>: function(event) {</a:t>
            </a:r>
          </a:p>
          <a:p>
            <a:pPr eaLnBrk="1" hangingPunct="1"/>
            <a:r>
              <a:rPr lang="en-US" altLang="ja-JP" sz="700" dirty="0">
                <a:latin typeface="Consolas" panose="020B0609020204030204" pitchFamily="49" charset="0"/>
                <a:cs typeface="Consolas" panose="020B0609020204030204" pitchFamily="49" charset="0"/>
              </a:rPr>
              <a:t>        console.log(this);</a:t>
            </a:r>
          </a:p>
          <a:p>
            <a:pPr eaLnBrk="1" hangingPunct="1"/>
            <a:r>
              <a:rPr lang="en-US" altLang="ja-JP" sz="700" dirty="0">
                <a:latin typeface="Consolas" panose="020B0609020204030204" pitchFamily="49" charset="0"/>
                <a:cs typeface="Consolas" panose="020B0609020204030204" pitchFamily="49" charset="0"/>
              </a:rPr>
              <a:t>        alert("Hello from " + </a:t>
            </a:r>
            <a:r>
              <a:rPr lang="en-US" altLang="ja-JP" sz="700" dirty="0" err="1">
                <a:latin typeface="Consolas" panose="020B0609020204030204" pitchFamily="49" charset="0"/>
                <a:cs typeface="Consolas" panose="020B0609020204030204" pitchFamily="49" charset="0"/>
              </a:rPr>
              <a:t>this.firstName</a:t>
            </a:r>
            <a:r>
              <a:rPr lang="en-US" altLang="ja-JP" sz="700" dirty="0">
                <a:latin typeface="Consolas" panose="020B0609020204030204" pitchFamily="49" charset="0"/>
                <a:cs typeface="Consolas" panose="020B0609020204030204" pitchFamily="49" charset="0"/>
              </a:rPr>
              <a:t>);</a:t>
            </a:r>
          </a:p>
          <a:p>
            <a:pPr eaLnBrk="1" hangingPunct="1"/>
            <a:r>
              <a:rPr lang="en-US" altLang="ja-JP" sz="700" dirty="0">
                <a:latin typeface="Consolas" panose="020B0609020204030204" pitchFamily="49" charset="0"/>
                <a:cs typeface="Consolas" panose="020B0609020204030204" pitchFamily="49" charset="0"/>
              </a:rPr>
              <a:t>    }</a:t>
            </a:r>
          </a:p>
          <a:p>
            <a:pPr eaLnBrk="1" hangingPunct="1"/>
            <a:r>
              <a:rPr lang="en-US" altLang="ja-JP" sz="700" dirty="0">
                <a:latin typeface="Consolas" panose="020B0609020204030204" pitchFamily="49" charset="0"/>
                <a:cs typeface="Consolas" panose="020B0609020204030204" pitchFamily="49" charset="0"/>
              </a:rPr>
              <a:t>};</a:t>
            </a:r>
          </a:p>
          <a:p>
            <a:pPr eaLnBrk="1" hangingPunct="1"/>
            <a:endParaRPr lang="en-US" altLang="ja-JP" sz="700" dirty="0">
              <a:latin typeface="Consolas" panose="020B0609020204030204" pitchFamily="49" charset="0"/>
              <a:cs typeface="Consolas" panose="020B0609020204030204" pitchFamily="49" charset="0"/>
            </a:endParaRPr>
          </a:p>
          <a:p>
            <a:pPr eaLnBrk="1" hangingPunct="1"/>
            <a:r>
              <a:rPr lang="en-US" altLang="ja-JP" sz="700" dirty="0" err="1">
                <a:latin typeface="Consolas" panose="020B0609020204030204" pitchFamily="49" charset="0"/>
                <a:cs typeface="Consolas" panose="020B0609020204030204" pitchFamily="49" charset="0"/>
              </a:rPr>
              <a:t>var</a:t>
            </a:r>
            <a:r>
              <a:rPr lang="en-US" altLang="ja-JP" sz="700" dirty="0">
                <a:latin typeface="Consolas" panose="020B0609020204030204" pitchFamily="49" charset="0"/>
                <a:cs typeface="Consolas" panose="020B0609020204030204" pitchFamily="49" charset="0"/>
              </a:rPr>
              <a:t> p1 = </a:t>
            </a:r>
            <a:r>
              <a:rPr lang="en-US" altLang="ja-JP" sz="700" dirty="0" err="1">
                <a:latin typeface="Consolas" panose="020B0609020204030204" pitchFamily="49" charset="0"/>
                <a:cs typeface="Consolas" panose="020B0609020204030204" pitchFamily="49" charset="0"/>
              </a:rPr>
              <a:t>Object.create</a:t>
            </a:r>
            <a:r>
              <a:rPr lang="en-US" altLang="ja-JP" sz="700" dirty="0">
                <a:latin typeface="Consolas" panose="020B0609020204030204" pitchFamily="49" charset="0"/>
                <a:cs typeface="Consolas" panose="020B0609020204030204" pitchFamily="49" charset="0"/>
              </a:rPr>
              <a:t>(Person);</a:t>
            </a:r>
          </a:p>
          <a:p>
            <a:pPr eaLnBrk="1" hangingPunct="1"/>
            <a:r>
              <a:rPr lang="en-US" altLang="ja-JP" sz="700" dirty="0">
                <a:latin typeface="Consolas" panose="020B0609020204030204" pitchFamily="49" charset="0"/>
                <a:cs typeface="Consolas" panose="020B0609020204030204" pitchFamily="49" charset="0"/>
              </a:rPr>
              <a:t>p1.init("Shuichi", "Kurabayashi", "kurabaya@sfc.keio.ac.jp");</a:t>
            </a:r>
          </a:p>
          <a:p>
            <a:pPr eaLnBrk="1" hangingPunct="1"/>
            <a:endParaRPr lang="en-US" altLang="ja-JP" sz="700" dirty="0">
              <a:latin typeface="Consolas" panose="020B0609020204030204" pitchFamily="49" charset="0"/>
              <a:cs typeface="Consolas" panose="020B0609020204030204" pitchFamily="49" charset="0"/>
            </a:endParaRPr>
          </a:p>
          <a:p>
            <a:pPr eaLnBrk="1" hangingPunct="1"/>
            <a:r>
              <a:rPr lang="en-US" altLang="ja-JP" sz="700" dirty="0" err="1">
                <a:latin typeface="Consolas" panose="020B0609020204030204" pitchFamily="49" charset="0"/>
                <a:cs typeface="Consolas" panose="020B0609020204030204" pitchFamily="49" charset="0"/>
              </a:rPr>
              <a:t>document.getElementById</a:t>
            </a:r>
            <a:r>
              <a:rPr lang="en-US" altLang="ja-JP" sz="700" dirty="0">
                <a:latin typeface="Consolas" panose="020B0609020204030204" pitchFamily="49" charset="0"/>
                <a:cs typeface="Consolas" panose="020B0609020204030204" pitchFamily="49" charset="0"/>
              </a:rPr>
              <a:t>("button1").</a:t>
            </a:r>
            <a:r>
              <a:rPr lang="en-US" altLang="ja-JP" sz="700" dirty="0" err="1">
                <a:latin typeface="Consolas" panose="020B0609020204030204" pitchFamily="49" charset="0"/>
                <a:cs typeface="Consolas" panose="020B0609020204030204" pitchFamily="49" charset="0"/>
              </a:rPr>
              <a:t>addEventListener</a:t>
            </a:r>
            <a:r>
              <a:rPr lang="en-US" altLang="ja-JP" sz="700" dirty="0">
                <a:latin typeface="Consolas" panose="020B0609020204030204" pitchFamily="49" charset="0"/>
                <a:cs typeface="Consolas" panose="020B0609020204030204" pitchFamily="49" charset="0"/>
              </a:rPr>
              <a:t>("click", p1.helloEvent);</a:t>
            </a:r>
          </a:p>
          <a:p>
            <a:pPr eaLnBrk="1" hangingPunct="1"/>
            <a:r>
              <a:rPr lang="en-US" altLang="ja-JP" sz="700" dirty="0" err="1">
                <a:latin typeface="Consolas" panose="020B0609020204030204" pitchFamily="49" charset="0"/>
                <a:cs typeface="Consolas" panose="020B0609020204030204" pitchFamily="49" charset="0"/>
              </a:rPr>
              <a:t>document.getElementById</a:t>
            </a:r>
            <a:r>
              <a:rPr lang="en-US" altLang="ja-JP" sz="700" dirty="0">
                <a:latin typeface="Consolas" panose="020B0609020204030204" pitchFamily="49" charset="0"/>
                <a:cs typeface="Consolas" panose="020B0609020204030204" pitchFamily="49" charset="0"/>
              </a:rPr>
              <a:t>("button2").</a:t>
            </a:r>
            <a:r>
              <a:rPr lang="en-US" altLang="ja-JP" sz="700" dirty="0" err="1">
                <a:latin typeface="Consolas" panose="020B0609020204030204" pitchFamily="49" charset="0"/>
                <a:cs typeface="Consolas" panose="020B0609020204030204" pitchFamily="49" charset="0"/>
              </a:rPr>
              <a:t>addEventListener</a:t>
            </a:r>
            <a:r>
              <a:rPr lang="en-US" altLang="ja-JP" sz="700" dirty="0">
                <a:latin typeface="Consolas" panose="020B0609020204030204" pitchFamily="49" charset="0"/>
                <a:cs typeface="Consolas" panose="020B0609020204030204" pitchFamily="49" charset="0"/>
              </a:rPr>
              <a:t>("click", p1.helloEvent.bind(p1));</a:t>
            </a:r>
          </a:p>
          <a:p>
            <a:pPr eaLnBrk="1" hangingPunct="1"/>
            <a:endParaRPr lang="en-US" altLang="ja-JP" sz="700" dirty="0">
              <a:latin typeface="Consolas" panose="020B0609020204030204" pitchFamily="49" charset="0"/>
              <a:cs typeface="Consolas" panose="020B0609020204030204" pitchFamily="49" charset="0"/>
            </a:endParaRPr>
          </a:p>
          <a:p>
            <a:pPr eaLnBrk="1" hangingPunct="1"/>
            <a:r>
              <a:rPr lang="en-US" altLang="ja-JP" sz="700" dirty="0">
                <a:latin typeface="Consolas" panose="020B0609020204030204" pitchFamily="49" charset="0"/>
                <a:cs typeface="Consolas" panose="020B0609020204030204" pitchFamily="49" charset="0"/>
              </a:rPr>
              <a:t>&lt;/script&gt;</a:t>
            </a:r>
          </a:p>
          <a:p>
            <a:pPr eaLnBrk="1" hangingPunct="1"/>
            <a:endParaRPr lang="en-US" altLang="ja-JP" sz="700" dirty="0">
              <a:latin typeface="Consolas" panose="020B0609020204030204" pitchFamily="49" charset="0"/>
              <a:cs typeface="Consolas" panose="020B0609020204030204" pitchFamily="49" charset="0"/>
            </a:endParaRPr>
          </a:p>
          <a:p>
            <a:pPr eaLnBrk="1" hangingPunct="1"/>
            <a:r>
              <a:rPr lang="en-US" altLang="ja-JP" sz="700" dirty="0">
                <a:latin typeface="Consolas" panose="020B0609020204030204" pitchFamily="49" charset="0"/>
                <a:cs typeface="Consolas" panose="020B0609020204030204" pitchFamily="49" charset="0"/>
              </a:rPr>
              <a:t>&lt;/body&gt;</a:t>
            </a:r>
          </a:p>
          <a:p>
            <a:pPr eaLnBrk="1" hangingPunct="1"/>
            <a:r>
              <a:rPr lang="en-US" altLang="ja-JP" sz="700" dirty="0">
                <a:latin typeface="Consolas" panose="020B0609020204030204" pitchFamily="49" charset="0"/>
                <a:cs typeface="Consolas" panose="020B0609020204030204" pitchFamily="49" charset="0"/>
              </a:rPr>
              <a:t>&lt;/html&gt;</a:t>
            </a:r>
          </a:p>
        </p:txBody>
      </p:sp>
    </p:spTree>
    <p:extLst>
      <p:ext uri="{BB962C8B-B14F-4D97-AF65-F5344CB8AC3E}">
        <p14:creationId xmlns:p14="http://schemas.microsoft.com/office/powerpoint/2010/main" val="4187430305"/>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タイトル 3"/>
          <p:cNvSpPr>
            <a:spLocks noGrp="1"/>
          </p:cNvSpPr>
          <p:nvPr>
            <p:ph type="title"/>
          </p:nvPr>
        </p:nvSpPr>
        <p:spPr/>
        <p:txBody>
          <a:bodyPr/>
          <a:lstStyle/>
          <a:p>
            <a:r>
              <a:rPr lang="en-US" altLang="ja-JP" dirty="0" smtClean="0"/>
              <a:t>Objects and Frameworks</a:t>
            </a:r>
            <a:endParaRPr lang="ja-JP" altLang="en-US" dirty="0" smtClean="0"/>
          </a:p>
        </p:txBody>
      </p:sp>
      <p:sp>
        <p:nvSpPr>
          <p:cNvPr id="4" name="テキスト プレースホルダー 3"/>
          <p:cNvSpPr>
            <a:spLocks noGrp="1"/>
          </p:cNvSpPr>
          <p:nvPr>
            <p:ph type="body" idx="1"/>
          </p:nvPr>
        </p:nvSpPr>
        <p:spPr/>
        <p:txBody>
          <a:bodyPr/>
          <a:lstStyle/>
          <a:p>
            <a:r>
              <a:rPr lang="en-US" altLang="ja-JP" dirty="0"/>
              <a:t>jQuery and jQuery Mobile for Developing Advanced Mobile Applications</a:t>
            </a:r>
            <a:endParaRPr kumimoji="1" lang="ja-JP" altLang="en-US" dirty="0"/>
          </a:p>
        </p:txBody>
      </p:sp>
      <p:sp>
        <p:nvSpPr>
          <p:cNvPr id="99331"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FC4D7DCC-1CF0-4DC1-A868-E8665B2A58A6}" type="slidenum">
              <a:rPr lang="ja-JP" altLang="en-US" smtClean="0"/>
              <a:pPr/>
              <a:t>127</a:t>
            </a:fld>
            <a:endParaRPr lang="ja-JP" altLang="en-US"/>
          </a:p>
        </p:txBody>
      </p:sp>
    </p:spTree>
    <p:extLst>
      <p:ext uri="{BB962C8B-B14F-4D97-AF65-F5344CB8AC3E}">
        <p14:creationId xmlns:p14="http://schemas.microsoft.com/office/powerpoint/2010/main" val="1062817893"/>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Introduction to jQuery Mobile</a:t>
            </a:r>
            <a:endParaRPr kumimoji="1" lang="ja-JP" altLang="en-US" dirty="0"/>
          </a:p>
        </p:txBody>
      </p:sp>
      <p:sp>
        <p:nvSpPr>
          <p:cNvPr id="3" name="コンテンツ プレースホルダー 2"/>
          <p:cNvSpPr>
            <a:spLocks noGrp="1"/>
          </p:cNvSpPr>
          <p:nvPr>
            <p:ph idx="1"/>
          </p:nvPr>
        </p:nvSpPr>
        <p:spPr>
          <a:xfrm>
            <a:off x="838200" y="1825625"/>
            <a:ext cx="4753744" cy="4895850"/>
          </a:xfrm>
        </p:spPr>
        <p:txBody>
          <a:bodyPr>
            <a:normAutofit lnSpcReduction="10000"/>
          </a:bodyPr>
          <a:lstStyle/>
          <a:p>
            <a:r>
              <a:rPr kumimoji="1" lang="en-US" altLang="ja-JP" dirty="0" smtClean="0"/>
              <a:t>jQuery Mobile is a web application framework built on the top of jQuery.</a:t>
            </a:r>
          </a:p>
          <a:p>
            <a:r>
              <a:rPr lang="en-US" altLang="ja-JP" dirty="0" smtClean="0"/>
              <a:t>jQuery Mobile provides a rich GUI widgets for web applications, such as Navigation Bar, Buttons, Pages and Dialogs.</a:t>
            </a:r>
          </a:p>
          <a:p>
            <a:r>
              <a:rPr lang="en-US" altLang="ja-JP" dirty="0" smtClean="0"/>
              <a:t>You can customize the default behavior of jQuery Mobile by writing JavaScript codes.</a:t>
            </a:r>
            <a:endParaRPr kumimoji="1" lang="ja-JP" altLang="en-US" dirty="0"/>
          </a:p>
        </p:txBody>
      </p:sp>
      <p:sp>
        <p:nvSpPr>
          <p:cNvPr id="4" name="スライド番号プレースホルダー 3"/>
          <p:cNvSpPr>
            <a:spLocks noGrp="1"/>
          </p:cNvSpPr>
          <p:nvPr>
            <p:ph type="sldNum" sz="quarter" idx="12"/>
          </p:nvPr>
        </p:nvSpPr>
        <p:spPr/>
        <p:txBody>
          <a:bodyPr/>
          <a:lstStyle/>
          <a:p>
            <a:fld id="{31BA4CE2-D795-4C9F-AA1E-E47C147C9315}" type="slidenum">
              <a:rPr lang="ja-JP" altLang="en-US" smtClean="0"/>
              <a:pPr/>
              <a:t>128</a:t>
            </a:fld>
            <a:endParaRPr lang="ja-JP" altLang="en-US"/>
          </a:p>
        </p:txBody>
      </p:sp>
      <p:pic>
        <p:nvPicPr>
          <p:cNvPr id="5" name="図 4"/>
          <p:cNvPicPr>
            <a:picLocks noChangeAspect="1"/>
          </p:cNvPicPr>
          <p:nvPr/>
        </p:nvPicPr>
        <p:blipFill>
          <a:blip r:embed="rId2"/>
          <a:stretch>
            <a:fillRect/>
          </a:stretch>
        </p:blipFill>
        <p:spPr>
          <a:xfrm>
            <a:off x="5663952" y="2924944"/>
            <a:ext cx="6336704" cy="3508411"/>
          </a:xfrm>
          <a:prstGeom prst="rect">
            <a:avLst/>
          </a:prstGeom>
        </p:spPr>
      </p:pic>
      <p:pic>
        <p:nvPicPr>
          <p:cNvPr id="6" name="Picture 4" descr="http://jquerymobile.com/wp-content/uploads/2012/09/jquery-mobile-logo_positive.png"/>
          <p:cNvPicPr>
            <a:picLocks noChangeAspect="1" noChangeArrowheads="1"/>
          </p:cNvPicPr>
          <p:nvPr/>
        </p:nvPicPr>
        <p:blipFill>
          <a:blip r:embed="rId3" cstate="print">
            <a:extLst>
              <a:ext uri="{28A0092B-C50C-407E-A947-70E740481C1C}">
                <a14:useLocalDpi xmlns:a14="http://schemas.microsoft.com/office/drawing/2010/main" val="0"/>
              </a:ext>
            </a:extLst>
          </a:blip>
          <a:srcRect l="8292" t="20082" r="10474" b="24715"/>
          <a:stretch>
            <a:fillRect/>
          </a:stretch>
        </p:blipFill>
        <p:spPr bwMode="auto">
          <a:xfrm>
            <a:off x="6744072" y="1460456"/>
            <a:ext cx="2352998" cy="709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http://jquerymobile.com/wp-content/uploads/2011/06/jquery-mobile-devices-be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80376" y="1027906"/>
            <a:ext cx="1813468" cy="1799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正方形/長方形 3"/>
          <p:cNvSpPr>
            <a:spLocks noChangeArrowheads="1"/>
          </p:cNvSpPr>
          <p:nvPr/>
        </p:nvSpPr>
        <p:spPr bwMode="auto">
          <a:xfrm>
            <a:off x="6760270" y="2125791"/>
            <a:ext cx="25066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ja-JP" dirty="0"/>
              <a:t>http://jquerymobile.com/</a:t>
            </a:r>
            <a:endParaRPr lang="ja-JP" altLang="en-US" dirty="0"/>
          </a:p>
        </p:txBody>
      </p:sp>
      <p:sp>
        <p:nvSpPr>
          <p:cNvPr id="9" name="テキスト ボックス 8"/>
          <p:cNvSpPr txBox="1"/>
          <p:nvPr/>
        </p:nvSpPr>
        <p:spPr>
          <a:xfrm>
            <a:off x="7255594" y="6415801"/>
            <a:ext cx="2224782" cy="246221"/>
          </a:xfrm>
          <a:prstGeom prst="rect">
            <a:avLst/>
          </a:prstGeom>
          <a:noFill/>
        </p:spPr>
        <p:txBody>
          <a:bodyPr wrap="square" rtlCol="0">
            <a:spAutoFit/>
          </a:bodyPr>
          <a:lstStyle/>
          <a:p>
            <a:r>
              <a:rPr kumimoji="1" lang="en-US" altLang="ja-JP" sz="1000" dirty="0" smtClean="0"/>
              <a:t>Source: </a:t>
            </a:r>
            <a:r>
              <a:rPr lang="en-US" altLang="ja-JP" sz="1000" dirty="0"/>
              <a:t>http://jquerymobile.com/</a:t>
            </a:r>
            <a:endParaRPr lang="ja-JP" altLang="en-US" sz="1000" dirty="0"/>
          </a:p>
        </p:txBody>
      </p:sp>
    </p:spTree>
    <p:extLst>
      <p:ext uri="{BB962C8B-B14F-4D97-AF65-F5344CB8AC3E}">
        <p14:creationId xmlns:p14="http://schemas.microsoft.com/office/powerpoint/2010/main" val="3499205727"/>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Your First jQuery Mobile Application</a:t>
            </a:r>
            <a:br>
              <a:rPr kumimoji="1" lang="en-US" altLang="ja-JP" dirty="0" smtClean="0"/>
            </a:br>
            <a:r>
              <a:rPr lang="en-US" altLang="ja-JP" sz="3600" dirty="0" smtClean="0"/>
              <a:t>(</a:t>
            </a:r>
            <a:r>
              <a:rPr lang="en-US" altLang="ja-JP" sz="3600" dirty="0" smtClean="0">
                <a:hlinkClick r:id="rId2"/>
              </a:rPr>
              <a:t>http://web.sfc.keio.ac.jp</a:t>
            </a:r>
            <a:r>
              <a:rPr lang="en-US" altLang="ja-JP" sz="3600" dirty="0">
                <a:hlinkClick r:id="rId2"/>
              </a:rPr>
              <a:t>/~</a:t>
            </a:r>
            <a:r>
              <a:rPr lang="en-US" altLang="ja-JP" sz="3600" dirty="0" smtClean="0">
                <a:hlinkClick r:id="rId2"/>
              </a:rPr>
              <a:t>kurabaya/lectures/jqmobile.html</a:t>
            </a:r>
            <a:r>
              <a:rPr lang="en-US" altLang="ja-JP" sz="3600" dirty="0" smtClean="0"/>
              <a:t>)</a:t>
            </a:r>
            <a:endParaRPr kumimoji="1" lang="ja-JP" altLang="en-US" sz="3600" dirty="0"/>
          </a:p>
        </p:txBody>
      </p:sp>
      <p:sp>
        <p:nvSpPr>
          <p:cNvPr id="3" name="コンテンツ プレースホルダー 2"/>
          <p:cNvSpPr>
            <a:spLocks noGrp="1"/>
          </p:cNvSpPr>
          <p:nvPr>
            <p:ph idx="1"/>
          </p:nvPr>
        </p:nvSpPr>
        <p:spPr/>
        <p:txBody>
          <a:bodyPr/>
          <a:lstStyle/>
          <a:p>
            <a:r>
              <a:rPr lang="en-US" altLang="ja-JP" dirty="0" smtClean="0"/>
              <a:t>jQuery Mobile application consists of three elements:</a:t>
            </a:r>
          </a:p>
          <a:p>
            <a:pPr lvl="1"/>
            <a:r>
              <a:rPr kumimoji="1" lang="en-US" altLang="ja-JP" dirty="0" smtClean="0"/>
              <a:t>Header</a:t>
            </a:r>
          </a:p>
          <a:p>
            <a:pPr lvl="1"/>
            <a:r>
              <a:rPr lang="en-US" altLang="ja-JP" dirty="0" smtClean="0"/>
              <a:t>Content</a:t>
            </a:r>
          </a:p>
          <a:p>
            <a:pPr lvl="1"/>
            <a:r>
              <a:rPr kumimoji="1" lang="en-US" altLang="ja-JP" dirty="0" smtClean="0"/>
              <a:t>Footer (Navigation Bar)</a:t>
            </a:r>
            <a:endParaRPr kumimoji="1" lang="ja-JP" altLang="en-US" dirty="0"/>
          </a:p>
        </p:txBody>
      </p:sp>
      <p:sp>
        <p:nvSpPr>
          <p:cNvPr id="4" name="スライド番号プレースホルダー 3"/>
          <p:cNvSpPr>
            <a:spLocks noGrp="1"/>
          </p:cNvSpPr>
          <p:nvPr>
            <p:ph type="sldNum" sz="quarter" idx="12"/>
          </p:nvPr>
        </p:nvSpPr>
        <p:spPr/>
        <p:txBody>
          <a:bodyPr/>
          <a:lstStyle/>
          <a:p>
            <a:fld id="{31BA4CE2-D795-4C9F-AA1E-E47C147C9315}" type="slidenum">
              <a:rPr lang="ja-JP" altLang="en-US" smtClean="0"/>
              <a:pPr/>
              <a:t>129</a:t>
            </a:fld>
            <a:endParaRPr lang="ja-JP" altLang="en-US"/>
          </a:p>
        </p:txBody>
      </p:sp>
      <p:pic>
        <p:nvPicPr>
          <p:cNvPr id="5" name="図 4"/>
          <p:cNvPicPr>
            <a:picLocks noChangeAspect="1"/>
          </p:cNvPicPr>
          <p:nvPr/>
        </p:nvPicPr>
        <p:blipFill>
          <a:blip r:embed="rId3"/>
          <a:stretch>
            <a:fillRect/>
          </a:stretch>
        </p:blipFill>
        <p:spPr>
          <a:xfrm>
            <a:off x="5087888" y="3412570"/>
            <a:ext cx="5708873" cy="3308018"/>
          </a:xfrm>
          <a:prstGeom prst="rect">
            <a:avLst/>
          </a:prstGeom>
        </p:spPr>
      </p:pic>
      <p:sp>
        <p:nvSpPr>
          <p:cNvPr id="6" name="四角形吹き出し 5"/>
          <p:cNvSpPr/>
          <p:nvPr/>
        </p:nvSpPr>
        <p:spPr>
          <a:xfrm>
            <a:off x="838200" y="3645024"/>
            <a:ext cx="3889648" cy="792088"/>
          </a:xfrm>
          <a:prstGeom prst="wedgeRectCallout">
            <a:avLst>
              <a:gd name="adj1" fmla="val 72912"/>
              <a:gd name="adj2" fmla="val 2238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smtClean="0"/>
              <a:t>Header shows title and subtitle, additional buttons</a:t>
            </a:r>
            <a:endParaRPr kumimoji="1" lang="ja-JP" altLang="en-US" dirty="0"/>
          </a:p>
        </p:txBody>
      </p:sp>
      <p:sp>
        <p:nvSpPr>
          <p:cNvPr id="7" name="四角形吹き出し 6"/>
          <p:cNvSpPr/>
          <p:nvPr/>
        </p:nvSpPr>
        <p:spPr>
          <a:xfrm>
            <a:off x="838200" y="4725144"/>
            <a:ext cx="3889648" cy="792088"/>
          </a:xfrm>
          <a:prstGeom prst="wedgeRectCallout">
            <a:avLst>
              <a:gd name="adj1" fmla="val 62989"/>
              <a:gd name="adj2" fmla="val -1967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smtClean="0"/>
              <a:t>Content shows main information of the application. It contains various widgets such as buttons, list, images.</a:t>
            </a:r>
            <a:endParaRPr kumimoji="1" lang="ja-JP" altLang="en-US" dirty="0"/>
          </a:p>
        </p:txBody>
      </p:sp>
      <p:sp>
        <p:nvSpPr>
          <p:cNvPr id="8" name="四角形吹き出し 7"/>
          <p:cNvSpPr/>
          <p:nvPr/>
        </p:nvSpPr>
        <p:spPr>
          <a:xfrm>
            <a:off x="838200" y="5780919"/>
            <a:ext cx="3889648" cy="792088"/>
          </a:xfrm>
          <a:prstGeom prst="wedgeRectCallout">
            <a:avLst>
              <a:gd name="adj1" fmla="val 64542"/>
              <a:gd name="adj2" fmla="val 3999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smtClean="0"/>
              <a:t>Footer, also called as Navigation Bar, shows several buttons for navigating pages and dialogs.</a:t>
            </a:r>
            <a:endParaRPr kumimoji="1" lang="ja-JP" altLang="en-US" dirty="0"/>
          </a:p>
        </p:txBody>
      </p:sp>
    </p:spTree>
    <p:extLst>
      <p:ext uri="{BB962C8B-B14F-4D97-AF65-F5344CB8AC3E}">
        <p14:creationId xmlns:p14="http://schemas.microsoft.com/office/powerpoint/2010/main" val="227919923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毎秒</a:t>
            </a:r>
            <a:r>
              <a:rPr kumimoji="1" lang="en-US" altLang="ja-JP" smtClean="0"/>
              <a:t>100</a:t>
            </a:r>
            <a:r>
              <a:rPr kumimoji="1" lang="ja-JP" altLang="en-US" smtClean="0"/>
              <a:t>万トランザクションの</a:t>
            </a:r>
            <a:r>
              <a:rPr kumimoji="1" lang="en-US" altLang="ja-JP" smtClean="0"/>
              <a:t/>
            </a:r>
            <a:br>
              <a:rPr kumimoji="1" lang="en-US" altLang="ja-JP" smtClean="0"/>
            </a:br>
            <a:r>
              <a:rPr kumimoji="1" lang="ja-JP" altLang="en-US" smtClean="0"/>
              <a:t>時代が来る</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en-US" altLang="ja-JP" b="1" u="sng" smtClean="0"/>
              <a:t>1</a:t>
            </a:r>
            <a:r>
              <a:rPr kumimoji="1" lang="ja-JP" altLang="en-US" b="1" u="sng" smtClean="0"/>
              <a:t>回のトランザクションごとに潜在的に利益が発生するビジネスモデル</a:t>
            </a:r>
            <a:r>
              <a:rPr kumimoji="1" lang="ja-JP" altLang="en-US" smtClean="0"/>
              <a:t>を構築しているとき、秒間トランザクション回数を最大化することは経営上の重要課題</a:t>
            </a:r>
            <a:endParaRPr kumimoji="1" lang="en-US" altLang="ja-JP" smtClean="0"/>
          </a:p>
          <a:p>
            <a:r>
              <a:rPr lang="ja-JP" altLang="en-US" smtClean="0"/>
              <a:t>仮に、</a:t>
            </a:r>
            <a:r>
              <a:rPr lang="en-US" altLang="ja-JP" smtClean="0"/>
              <a:t>1</a:t>
            </a:r>
            <a:r>
              <a:rPr lang="ja-JP" altLang="en-US" smtClean="0"/>
              <a:t>トランザクション</a:t>
            </a:r>
            <a:r>
              <a:rPr lang="en-US" altLang="ja-JP" smtClean="0"/>
              <a:t>=0.01</a:t>
            </a:r>
            <a:r>
              <a:rPr lang="ja-JP" altLang="en-US" smtClean="0"/>
              <a:t>円の時、</a:t>
            </a:r>
            <a:r>
              <a:rPr lang="en-US" altLang="ja-JP" smtClean="0"/>
              <a:t>1</a:t>
            </a:r>
            <a:r>
              <a:rPr lang="ja-JP" altLang="en-US" smtClean="0"/>
              <a:t>秒間に</a:t>
            </a:r>
            <a:r>
              <a:rPr lang="en-US" altLang="ja-JP" smtClean="0"/>
              <a:t>1</a:t>
            </a:r>
            <a:r>
              <a:rPr lang="ja-JP" altLang="en-US" smtClean="0"/>
              <a:t>万円、デイタイム</a:t>
            </a:r>
            <a:r>
              <a:rPr lang="en-US" altLang="ja-JP" smtClean="0"/>
              <a:t>12</a:t>
            </a:r>
            <a:r>
              <a:rPr lang="ja-JP" altLang="en-US" smtClean="0"/>
              <a:t>時間で約</a:t>
            </a:r>
            <a:r>
              <a:rPr lang="en-US" altLang="ja-JP" smtClean="0"/>
              <a:t>4</a:t>
            </a:r>
            <a:r>
              <a:rPr lang="ja-JP" altLang="en-US" smtClean="0"/>
              <a:t>億円の売り上げが発生</a:t>
            </a:r>
            <a:endParaRPr lang="en-US" altLang="ja-JP" smtClean="0"/>
          </a:p>
          <a:p>
            <a:endParaRPr kumimoji="1" lang="en-US" altLang="ja-JP" smtClean="0"/>
          </a:p>
          <a:p>
            <a:r>
              <a:rPr lang="ja-JP" altLang="en-US" smtClean="0"/>
              <a:t>時間方向の従量課金（いわゆる時短課金）とは、“</a:t>
            </a:r>
            <a:r>
              <a:rPr lang="en-US" altLang="ja-JP" smtClean="0"/>
              <a:t>Computing Power</a:t>
            </a:r>
            <a:r>
              <a:rPr lang="ja-JP" altLang="en-US" smtClean="0"/>
              <a:t>の上限</a:t>
            </a:r>
            <a:r>
              <a:rPr lang="en-US" altLang="ja-JP" smtClean="0"/>
              <a:t> </a:t>
            </a:r>
            <a:r>
              <a:rPr lang="ja-JP" altLang="en-US" smtClean="0"/>
              <a:t>イコール</a:t>
            </a:r>
            <a:r>
              <a:rPr lang="en-US" altLang="ja-JP" smtClean="0"/>
              <a:t> Benefit</a:t>
            </a:r>
            <a:r>
              <a:rPr lang="ja-JP" altLang="en-US" smtClean="0"/>
              <a:t>の上限”　の世界を構築するということ。</a:t>
            </a:r>
            <a:endParaRPr lang="en-US" altLang="ja-JP" dirty="0"/>
          </a:p>
        </p:txBody>
      </p:sp>
    </p:spTree>
    <p:extLst>
      <p:ext uri="{BB962C8B-B14F-4D97-AF65-F5344CB8AC3E}">
        <p14:creationId xmlns:p14="http://schemas.microsoft.com/office/powerpoint/2010/main" val="269052551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Page Navigation</a:t>
            </a:r>
            <a:endParaRPr lang="ja-JP" altLang="en-US" dirty="0"/>
          </a:p>
        </p:txBody>
      </p:sp>
      <p:sp>
        <p:nvSpPr>
          <p:cNvPr id="3" name="コンテンツ プレースホルダー 2"/>
          <p:cNvSpPr>
            <a:spLocks noGrp="1"/>
          </p:cNvSpPr>
          <p:nvPr>
            <p:ph idx="1"/>
          </p:nvPr>
        </p:nvSpPr>
        <p:spPr>
          <a:xfrm>
            <a:off x="838200" y="1825625"/>
            <a:ext cx="10515600" cy="2683495"/>
          </a:xfrm>
        </p:spPr>
        <p:txBody>
          <a:bodyPr/>
          <a:lstStyle/>
          <a:p>
            <a:r>
              <a:rPr lang="en-US" altLang="ja-JP" dirty="0" smtClean="0"/>
              <a:t>jQuery Mobile provides a page navigation function even if multiple pages are written in a single HTML.</a:t>
            </a:r>
          </a:p>
          <a:p>
            <a:r>
              <a:rPr lang="en-US" altLang="ja-JP" dirty="0" smtClean="0"/>
              <a:t>You can define multiple pages using </a:t>
            </a:r>
            <a:r>
              <a:rPr lang="ja-JP" altLang="en-US" dirty="0" smtClean="0"/>
              <a:t>&lt;div data-role="page</a:t>
            </a:r>
            <a:r>
              <a:rPr lang="en-US" altLang="ja-JP" dirty="0" smtClean="0"/>
              <a:t>"&gt; tag.</a:t>
            </a:r>
          </a:p>
          <a:p>
            <a:r>
              <a:rPr lang="en-US" altLang="ja-JP" dirty="0" smtClean="0"/>
              <a:t>You can link to other page by defining hyperlink for other </a:t>
            </a:r>
            <a:r>
              <a:rPr lang="ja-JP" altLang="en-US" dirty="0" smtClean="0"/>
              <a:t>&lt;div data-role="page</a:t>
            </a:r>
            <a:r>
              <a:rPr lang="en-US" altLang="ja-JP" dirty="0" smtClean="0"/>
              <a:t>"&gt;. </a:t>
            </a:r>
            <a:r>
              <a:rPr lang="en-US" altLang="ja-JP" dirty="0"/>
              <a:t>For example, </a:t>
            </a:r>
            <a:r>
              <a:rPr lang="en-US" altLang="ja-JP" dirty="0" smtClean="0"/>
              <a:t>a user will go to main page by clicking &lt;a </a:t>
            </a:r>
            <a:r>
              <a:rPr lang="en-US" altLang="ja-JP" dirty="0" err="1"/>
              <a:t>href</a:t>
            </a:r>
            <a:r>
              <a:rPr lang="en-US" altLang="ja-JP" dirty="0"/>
              <a:t>="#main"&gt;Top&lt;/a</a:t>
            </a:r>
            <a:r>
              <a:rPr lang="en-US" altLang="ja-JP" dirty="0" smtClean="0"/>
              <a:t>&gt;.</a:t>
            </a:r>
            <a:endParaRPr lang="ja-JP" altLang="en-US" dirty="0"/>
          </a:p>
        </p:txBody>
      </p:sp>
      <p:sp>
        <p:nvSpPr>
          <p:cNvPr id="4" name="スライド番号プレースホルダー 3"/>
          <p:cNvSpPr>
            <a:spLocks noGrp="1"/>
          </p:cNvSpPr>
          <p:nvPr>
            <p:ph type="sldNum" sz="quarter" idx="12"/>
          </p:nvPr>
        </p:nvSpPr>
        <p:spPr/>
        <p:txBody>
          <a:bodyPr/>
          <a:lstStyle/>
          <a:p>
            <a:fld id="{31BA4CE2-D795-4C9F-AA1E-E47C147C9315}" type="slidenum">
              <a:rPr lang="ja-JP" altLang="en-US" smtClean="0"/>
              <a:pPr/>
              <a:t>130</a:t>
            </a:fld>
            <a:endParaRPr lang="ja-JP" altLang="en-US"/>
          </a:p>
        </p:txBody>
      </p:sp>
      <p:pic>
        <p:nvPicPr>
          <p:cNvPr id="5" name="図 4"/>
          <p:cNvPicPr>
            <a:picLocks noChangeAspect="1"/>
          </p:cNvPicPr>
          <p:nvPr/>
        </p:nvPicPr>
        <p:blipFill>
          <a:blip r:embed="rId2"/>
          <a:stretch>
            <a:fillRect/>
          </a:stretch>
        </p:blipFill>
        <p:spPr>
          <a:xfrm>
            <a:off x="3833428" y="4757099"/>
            <a:ext cx="3384376" cy="1961084"/>
          </a:xfrm>
          <a:prstGeom prst="rect">
            <a:avLst/>
          </a:prstGeom>
        </p:spPr>
      </p:pic>
      <p:pic>
        <p:nvPicPr>
          <p:cNvPr id="6" name="図 5"/>
          <p:cNvPicPr>
            <a:picLocks noChangeAspect="1"/>
          </p:cNvPicPr>
          <p:nvPr/>
        </p:nvPicPr>
        <p:blipFill>
          <a:blip r:embed="rId3"/>
          <a:stretch>
            <a:fillRect/>
          </a:stretch>
        </p:blipFill>
        <p:spPr>
          <a:xfrm>
            <a:off x="7541840" y="4760390"/>
            <a:ext cx="3378696" cy="1957793"/>
          </a:xfrm>
          <a:prstGeom prst="rect">
            <a:avLst/>
          </a:prstGeom>
        </p:spPr>
      </p:pic>
      <p:pic>
        <p:nvPicPr>
          <p:cNvPr id="7" name="図 6"/>
          <p:cNvPicPr>
            <a:picLocks noChangeAspect="1"/>
          </p:cNvPicPr>
          <p:nvPr/>
        </p:nvPicPr>
        <p:blipFill>
          <a:blip r:embed="rId4"/>
          <a:stretch>
            <a:fillRect/>
          </a:stretch>
        </p:blipFill>
        <p:spPr>
          <a:xfrm>
            <a:off x="197024" y="4760391"/>
            <a:ext cx="3384376" cy="1961083"/>
          </a:xfrm>
          <a:prstGeom prst="rect">
            <a:avLst/>
          </a:prstGeom>
        </p:spPr>
      </p:pic>
      <p:sp>
        <p:nvSpPr>
          <p:cNvPr id="8" name="右矢印 7"/>
          <p:cNvSpPr/>
          <p:nvPr/>
        </p:nvSpPr>
        <p:spPr>
          <a:xfrm>
            <a:off x="3475112" y="5560931"/>
            <a:ext cx="464604" cy="64430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右矢印 8"/>
          <p:cNvSpPr/>
          <p:nvPr/>
        </p:nvSpPr>
        <p:spPr>
          <a:xfrm>
            <a:off x="7147520" y="5532661"/>
            <a:ext cx="464604" cy="64430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911424" y="4402379"/>
            <a:ext cx="1754648" cy="369332"/>
          </a:xfrm>
          <a:prstGeom prst="rect">
            <a:avLst/>
          </a:prstGeom>
          <a:noFill/>
        </p:spPr>
        <p:txBody>
          <a:bodyPr wrap="none" rtlCol="0">
            <a:spAutoFit/>
          </a:bodyPr>
          <a:lstStyle/>
          <a:p>
            <a:r>
              <a:rPr lang="en-US" altLang="ja-JP" dirty="0"/>
              <a:t>Top (</a:t>
            </a:r>
            <a:r>
              <a:rPr lang="en-US" altLang="ja-JP" dirty="0" smtClean="0"/>
              <a:t>id = </a:t>
            </a:r>
            <a:r>
              <a:rPr lang="ja-JP" altLang="en-US" dirty="0" smtClean="0"/>
              <a:t>#</a:t>
            </a:r>
            <a:r>
              <a:rPr lang="en-US" altLang="ja-JP" dirty="0"/>
              <a:t>main)</a:t>
            </a:r>
            <a:endParaRPr lang="ja-JP" altLang="en-US" dirty="0"/>
          </a:p>
        </p:txBody>
      </p:sp>
      <p:sp>
        <p:nvSpPr>
          <p:cNvPr id="17" name="テキスト ボックス 16"/>
          <p:cNvSpPr txBox="1"/>
          <p:nvPr/>
        </p:nvSpPr>
        <p:spPr>
          <a:xfrm>
            <a:off x="4489329" y="4402379"/>
            <a:ext cx="2316660" cy="369332"/>
          </a:xfrm>
          <a:prstGeom prst="rect">
            <a:avLst/>
          </a:prstGeom>
          <a:noFill/>
        </p:spPr>
        <p:txBody>
          <a:bodyPr wrap="none" rtlCol="0">
            <a:spAutoFit/>
          </a:bodyPr>
          <a:lstStyle/>
          <a:p>
            <a:r>
              <a:rPr lang="en-US" altLang="ja-JP" dirty="0"/>
              <a:t>Animals(id = </a:t>
            </a:r>
            <a:r>
              <a:rPr lang="ja-JP" altLang="en-US" dirty="0"/>
              <a:t>#animals</a:t>
            </a:r>
            <a:r>
              <a:rPr lang="en-US" altLang="ja-JP" dirty="0"/>
              <a:t>)</a:t>
            </a:r>
            <a:endParaRPr lang="ja-JP" altLang="en-US" dirty="0"/>
          </a:p>
        </p:txBody>
      </p:sp>
      <p:sp>
        <p:nvSpPr>
          <p:cNvPr id="18" name="テキスト ボックス 17"/>
          <p:cNvSpPr txBox="1"/>
          <p:nvPr/>
        </p:nvSpPr>
        <p:spPr>
          <a:xfrm>
            <a:off x="8125733" y="4408204"/>
            <a:ext cx="2198038" cy="369332"/>
          </a:xfrm>
          <a:prstGeom prst="rect">
            <a:avLst/>
          </a:prstGeom>
          <a:noFill/>
        </p:spPr>
        <p:txBody>
          <a:bodyPr wrap="none" rtlCol="0">
            <a:spAutoFit/>
          </a:bodyPr>
          <a:lstStyle/>
          <a:p>
            <a:r>
              <a:rPr lang="en-US" altLang="ja-JP" dirty="0"/>
              <a:t>Colors (</a:t>
            </a:r>
            <a:r>
              <a:rPr lang="en-US" altLang="ja-JP" dirty="0" smtClean="0"/>
              <a:t>id = #</a:t>
            </a:r>
            <a:r>
              <a:rPr lang="en-US" altLang="ja-JP" dirty="0"/>
              <a:t>colors)</a:t>
            </a:r>
            <a:endParaRPr lang="ja-JP" altLang="en-US" dirty="0"/>
          </a:p>
        </p:txBody>
      </p:sp>
    </p:spTree>
    <p:extLst>
      <p:ext uri="{BB962C8B-B14F-4D97-AF65-F5344CB8AC3E}">
        <p14:creationId xmlns:p14="http://schemas.microsoft.com/office/powerpoint/2010/main" val="4237727455"/>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8331" y="260162"/>
            <a:ext cx="4197469" cy="1565463"/>
          </a:xfrm>
        </p:spPr>
        <p:txBody>
          <a:bodyPr>
            <a:normAutofit fontScale="90000"/>
          </a:bodyPr>
          <a:lstStyle/>
          <a:p>
            <a:r>
              <a:rPr kumimoji="1" lang="en-US" altLang="ja-JP" dirty="0" smtClean="0"/>
              <a:t>Internal Structure of the First Application</a:t>
            </a:r>
            <a:endParaRPr kumimoji="1" lang="ja-JP" altLang="en-US" dirty="0"/>
          </a:p>
        </p:txBody>
      </p:sp>
      <p:sp>
        <p:nvSpPr>
          <p:cNvPr id="3" name="コンテンツ プレースホルダー 2"/>
          <p:cNvSpPr>
            <a:spLocks noGrp="1"/>
          </p:cNvSpPr>
          <p:nvPr>
            <p:ph idx="1"/>
          </p:nvPr>
        </p:nvSpPr>
        <p:spPr>
          <a:xfrm>
            <a:off x="191344" y="2005012"/>
            <a:ext cx="3888432" cy="4351338"/>
          </a:xfrm>
        </p:spPr>
        <p:txBody>
          <a:bodyPr>
            <a:normAutofit fontScale="92500" lnSpcReduction="20000"/>
          </a:bodyPr>
          <a:lstStyle/>
          <a:p>
            <a:r>
              <a:rPr lang="en-US" altLang="ja-JP" dirty="0" smtClean="0"/>
              <a:t>To use jQuery Mobile, you must </a:t>
            </a:r>
            <a:r>
              <a:rPr lang="en-US" altLang="ja-JP" dirty="0"/>
              <a:t>link </a:t>
            </a:r>
            <a:r>
              <a:rPr lang="en-US" altLang="ja-JP" dirty="0" smtClean="0">
                <a:solidFill>
                  <a:srgbClr val="FF0000"/>
                </a:solidFill>
              </a:rPr>
              <a:t>jquery.mobile-*.min.css </a:t>
            </a:r>
            <a:r>
              <a:rPr lang="en-US" altLang="ja-JP" dirty="0" smtClean="0"/>
              <a:t>and </a:t>
            </a:r>
            <a:r>
              <a:rPr lang="en-US" altLang="ja-JP" dirty="0"/>
              <a:t>loads </a:t>
            </a:r>
            <a:r>
              <a:rPr lang="en-US" altLang="ja-JP" dirty="0" smtClean="0">
                <a:solidFill>
                  <a:srgbClr val="FF0000"/>
                </a:solidFill>
              </a:rPr>
              <a:t>jquery-*.min.js</a:t>
            </a:r>
            <a:r>
              <a:rPr lang="en-US" altLang="ja-JP" dirty="0" smtClean="0"/>
              <a:t> </a:t>
            </a:r>
            <a:r>
              <a:rPr lang="en-US" altLang="ja-JP" dirty="0"/>
              <a:t>and </a:t>
            </a:r>
            <a:r>
              <a:rPr lang="en-US" altLang="ja-JP" dirty="0" smtClean="0">
                <a:solidFill>
                  <a:srgbClr val="FF0000"/>
                </a:solidFill>
              </a:rPr>
              <a:t>jquery.mobile-*.min.js</a:t>
            </a:r>
            <a:r>
              <a:rPr lang="en-US" altLang="ja-JP" dirty="0" smtClean="0"/>
              <a:t> .</a:t>
            </a:r>
          </a:p>
          <a:p>
            <a:r>
              <a:rPr lang="en-US" altLang="ja-JP" dirty="0"/>
              <a:t>Main content can be defined using </a:t>
            </a:r>
            <a:r>
              <a:rPr lang="en-US" altLang="ja-JP" dirty="0">
                <a:solidFill>
                  <a:srgbClr val="FF0000"/>
                </a:solidFill>
              </a:rPr>
              <a:t>&lt;div data-role="page" id="main</a:t>
            </a:r>
            <a:r>
              <a:rPr lang="en-US" altLang="ja-JP" dirty="0" smtClean="0">
                <a:solidFill>
                  <a:srgbClr val="FF0000"/>
                </a:solidFill>
              </a:rPr>
              <a:t>"&gt; </a:t>
            </a:r>
            <a:r>
              <a:rPr kumimoji="1" lang="en-US" altLang="ja-JP" dirty="0" smtClean="0"/>
              <a:t>tag.</a:t>
            </a:r>
          </a:p>
          <a:p>
            <a:r>
              <a:rPr lang="en-US" altLang="ja-JP" dirty="0" smtClean="0"/>
              <a:t>Main div tag consists of header, content, and footer DIV tag.</a:t>
            </a:r>
            <a:endParaRPr kumimoji="1" lang="ja-JP" altLang="en-US" dirty="0"/>
          </a:p>
        </p:txBody>
      </p:sp>
      <p:sp>
        <p:nvSpPr>
          <p:cNvPr id="4" name="スライド番号プレースホルダー 3"/>
          <p:cNvSpPr>
            <a:spLocks noGrp="1"/>
          </p:cNvSpPr>
          <p:nvPr>
            <p:ph type="sldNum" sz="quarter" idx="12"/>
          </p:nvPr>
        </p:nvSpPr>
        <p:spPr/>
        <p:txBody>
          <a:bodyPr/>
          <a:lstStyle/>
          <a:p>
            <a:fld id="{31BA4CE2-D795-4C9F-AA1E-E47C147C9315}" type="slidenum">
              <a:rPr lang="ja-JP" altLang="en-US" smtClean="0"/>
              <a:pPr/>
              <a:t>131</a:t>
            </a:fld>
            <a:endParaRPr lang="ja-JP" altLang="en-US"/>
          </a:p>
        </p:txBody>
      </p:sp>
      <p:sp>
        <p:nvSpPr>
          <p:cNvPr id="5" name="正方形/長方形 4"/>
          <p:cNvSpPr/>
          <p:nvPr/>
        </p:nvSpPr>
        <p:spPr>
          <a:xfrm>
            <a:off x="4223792" y="83369"/>
            <a:ext cx="7856621" cy="669414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r>
              <a:rPr lang="ja-JP" altLang="en-US" sz="1100" dirty="0">
                <a:latin typeface="Consolas" panose="020B0609020204030204" pitchFamily="49" charset="0"/>
                <a:cs typeface="Consolas" panose="020B0609020204030204" pitchFamily="49" charset="0"/>
              </a:rPr>
              <a:t>&lt;!DOCTYPE html&gt;</a:t>
            </a:r>
          </a:p>
          <a:p>
            <a:r>
              <a:rPr lang="ja-JP" altLang="en-US" sz="1100" dirty="0">
                <a:latin typeface="Consolas" panose="020B0609020204030204" pitchFamily="49" charset="0"/>
                <a:cs typeface="Consolas" panose="020B0609020204030204" pitchFamily="49" charset="0"/>
              </a:rPr>
              <a:t>&lt;html&gt;</a:t>
            </a:r>
          </a:p>
          <a:p>
            <a:r>
              <a:rPr lang="ja-JP" altLang="en-US" sz="1100" dirty="0">
                <a:latin typeface="Consolas" panose="020B0609020204030204" pitchFamily="49" charset="0"/>
                <a:cs typeface="Consolas" panose="020B0609020204030204" pitchFamily="49" charset="0"/>
              </a:rPr>
              <a:t>&lt;head&gt;</a:t>
            </a:r>
          </a:p>
          <a:p>
            <a:r>
              <a:rPr lang="ja-JP" altLang="en-US" sz="1100" dirty="0">
                <a:latin typeface="Consolas" panose="020B0609020204030204" pitchFamily="49" charset="0"/>
                <a:cs typeface="Consolas" panose="020B0609020204030204" pitchFamily="49" charset="0"/>
              </a:rPr>
              <a:t>    &lt;title&gt;jQuery Mobile Example&lt;/title&gt;</a:t>
            </a:r>
          </a:p>
          <a:p>
            <a:r>
              <a:rPr lang="ja-JP" altLang="en-US" sz="1100" dirty="0">
                <a:latin typeface="Consolas" panose="020B0609020204030204" pitchFamily="49" charset="0"/>
                <a:cs typeface="Consolas" panose="020B0609020204030204" pitchFamily="49" charset="0"/>
              </a:rPr>
              <a:t>    &lt;meta name="viewport" content="width=device-width, initial-scale=1"&gt;</a:t>
            </a:r>
          </a:p>
          <a:p>
            <a:r>
              <a:rPr lang="ja-JP" altLang="en-US" sz="1100" dirty="0">
                <a:solidFill>
                  <a:srgbClr val="FF0000"/>
                </a:solidFill>
                <a:latin typeface="Consolas" panose="020B0609020204030204" pitchFamily="49" charset="0"/>
                <a:cs typeface="Consolas" panose="020B0609020204030204" pitchFamily="49" charset="0"/>
              </a:rPr>
              <a:t>    &lt;link rel="stylesheet" href="http://code.jquery.com/mobile/1.3.1/jquery.mobile-1.3.1.min.css"/&gt;</a:t>
            </a:r>
          </a:p>
          <a:p>
            <a:r>
              <a:rPr lang="ja-JP" altLang="en-US" sz="1100" dirty="0">
                <a:solidFill>
                  <a:srgbClr val="FF0000"/>
                </a:solidFill>
                <a:latin typeface="Consolas" panose="020B0609020204030204" pitchFamily="49" charset="0"/>
                <a:cs typeface="Consolas" panose="020B0609020204030204" pitchFamily="49" charset="0"/>
              </a:rPr>
              <a:t>    &lt;script src="http://code.jquery.com/jquery-1.9.1.min.js"&gt;&lt;/script&gt;</a:t>
            </a:r>
          </a:p>
          <a:p>
            <a:r>
              <a:rPr lang="ja-JP" altLang="en-US" sz="1100" dirty="0">
                <a:solidFill>
                  <a:srgbClr val="FF0000"/>
                </a:solidFill>
                <a:latin typeface="Consolas" panose="020B0609020204030204" pitchFamily="49" charset="0"/>
                <a:cs typeface="Consolas" panose="020B0609020204030204" pitchFamily="49" charset="0"/>
              </a:rPr>
              <a:t>    &lt;script src="http://code.jquery.com/mobile/1.3.1/jquery.mobile-1.3.1.min.js"&gt;&lt;/script&gt;</a:t>
            </a:r>
          </a:p>
          <a:p>
            <a:r>
              <a:rPr lang="ja-JP" altLang="en-US" sz="1100" dirty="0">
                <a:latin typeface="Consolas" panose="020B0609020204030204" pitchFamily="49" charset="0"/>
                <a:cs typeface="Consolas" panose="020B0609020204030204" pitchFamily="49" charset="0"/>
              </a:rPr>
              <a:t>&lt;/head&gt;</a:t>
            </a:r>
          </a:p>
          <a:p>
            <a:r>
              <a:rPr lang="ja-JP" altLang="en-US" sz="1100" dirty="0">
                <a:latin typeface="Consolas" panose="020B0609020204030204" pitchFamily="49" charset="0"/>
                <a:cs typeface="Consolas" panose="020B0609020204030204" pitchFamily="49" charset="0"/>
              </a:rPr>
              <a:t>&lt;body&gt;</a:t>
            </a:r>
          </a:p>
          <a:p>
            <a:endParaRPr lang="ja-JP" altLang="en-US" sz="1100" dirty="0">
              <a:latin typeface="Consolas" panose="020B0609020204030204" pitchFamily="49" charset="0"/>
              <a:cs typeface="Consolas" panose="020B0609020204030204" pitchFamily="49" charset="0"/>
            </a:endParaRPr>
          </a:p>
          <a:p>
            <a:r>
              <a:rPr lang="ja-JP" altLang="en-US" sz="1100" dirty="0">
                <a:solidFill>
                  <a:srgbClr val="FF0000"/>
                </a:solidFill>
                <a:latin typeface="Consolas" panose="020B0609020204030204" pitchFamily="49" charset="0"/>
                <a:cs typeface="Consolas" panose="020B0609020204030204" pitchFamily="49" charset="0"/>
              </a:rPr>
              <a:t>&lt;div data-role="page" id="main"&gt;</a:t>
            </a:r>
          </a:p>
          <a:p>
            <a:endParaRPr lang="ja-JP" altLang="en-US" sz="1100" dirty="0">
              <a:latin typeface="Consolas" panose="020B0609020204030204" pitchFamily="49" charset="0"/>
              <a:cs typeface="Consolas" panose="020B0609020204030204" pitchFamily="49" charset="0"/>
            </a:endParaRPr>
          </a:p>
          <a:p>
            <a:r>
              <a:rPr lang="ja-JP" altLang="en-US" sz="1100" dirty="0">
                <a:latin typeface="Consolas" panose="020B0609020204030204" pitchFamily="49" charset="0"/>
                <a:cs typeface="Consolas" panose="020B0609020204030204" pitchFamily="49" charset="0"/>
              </a:rPr>
              <a:t>    &lt;div data-role="header"&gt;</a:t>
            </a:r>
          </a:p>
          <a:p>
            <a:r>
              <a:rPr lang="ja-JP" altLang="en-US" sz="1100" dirty="0">
                <a:latin typeface="Consolas" panose="020B0609020204030204" pitchFamily="49" charset="0"/>
                <a:cs typeface="Consolas" panose="020B0609020204030204" pitchFamily="49" charset="0"/>
              </a:rPr>
              <a:t>        &lt;h1&gt;jQuery Mobile Example&lt;/h1&gt;</a:t>
            </a:r>
          </a:p>
          <a:p>
            <a:r>
              <a:rPr lang="ja-JP" altLang="en-US" sz="1100" dirty="0">
                <a:latin typeface="Consolas" panose="020B0609020204030204" pitchFamily="49" charset="0"/>
                <a:cs typeface="Consolas" panose="020B0609020204030204" pitchFamily="49" charset="0"/>
              </a:rPr>
              <a:t>    &lt;/div&gt;</a:t>
            </a:r>
          </a:p>
          <a:p>
            <a:endParaRPr lang="ja-JP" altLang="en-US" sz="1100" dirty="0">
              <a:latin typeface="Consolas" panose="020B0609020204030204" pitchFamily="49" charset="0"/>
              <a:cs typeface="Consolas" panose="020B0609020204030204" pitchFamily="49" charset="0"/>
            </a:endParaRPr>
          </a:p>
          <a:p>
            <a:r>
              <a:rPr lang="ja-JP" altLang="en-US" sz="1100" dirty="0">
                <a:latin typeface="Consolas" panose="020B0609020204030204" pitchFamily="49" charset="0"/>
                <a:cs typeface="Consolas" panose="020B0609020204030204" pitchFamily="49" charset="0"/>
              </a:rPr>
              <a:t>    &lt;div data-role="content"&gt;</a:t>
            </a:r>
          </a:p>
          <a:p>
            <a:r>
              <a:rPr lang="ja-JP" altLang="en-US" sz="1100" dirty="0">
                <a:latin typeface="Consolas" panose="020B0609020204030204" pitchFamily="49" charset="0"/>
                <a:cs typeface="Consolas" panose="020B0609020204030204" pitchFamily="49" charset="0"/>
              </a:rPr>
              <a:t>        &lt;h2&gt;Select a Category Below:&lt;/h2&gt;</a:t>
            </a:r>
          </a:p>
          <a:p>
            <a:r>
              <a:rPr lang="ja-JP" altLang="en-US" sz="1100" dirty="0">
                <a:latin typeface="Consolas" panose="020B0609020204030204" pitchFamily="49" charset="0"/>
                <a:cs typeface="Consolas" panose="020B0609020204030204" pitchFamily="49" charset="0"/>
              </a:rPr>
              <a:t>        &lt;ul data-role="listview" data-inset="true"&gt;</a:t>
            </a:r>
          </a:p>
          <a:p>
            <a:r>
              <a:rPr lang="ja-JP" altLang="en-US" sz="1100" dirty="0">
                <a:latin typeface="Consolas" panose="020B0609020204030204" pitchFamily="49" charset="0"/>
                <a:cs typeface="Consolas" panose="020B0609020204030204" pitchFamily="49" charset="0"/>
              </a:rPr>
              <a:t>            &lt;li&gt;&lt;a href="#animals" class="animals"&gt;Animals&lt;/a&gt;&lt;/li&gt;</a:t>
            </a:r>
          </a:p>
          <a:p>
            <a:r>
              <a:rPr lang="ja-JP" altLang="en-US" sz="1100" dirty="0">
                <a:latin typeface="Consolas" panose="020B0609020204030204" pitchFamily="49" charset="0"/>
                <a:cs typeface="Consolas" panose="020B0609020204030204" pitchFamily="49" charset="0"/>
              </a:rPr>
              <a:t>            &lt;li&gt;&lt;a href="#colors" class="colors"&gt;Colors&lt;/a&gt;&lt;/li&gt;</a:t>
            </a:r>
          </a:p>
          <a:p>
            <a:r>
              <a:rPr lang="ja-JP" altLang="en-US" sz="1100" dirty="0">
                <a:latin typeface="Consolas" panose="020B0609020204030204" pitchFamily="49" charset="0"/>
                <a:cs typeface="Consolas" panose="020B0609020204030204" pitchFamily="49" charset="0"/>
              </a:rPr>
              <a:t>        &lt;/ul&gt;</a:t>
            </a:r>
          </a:p>
          <a:p>
            <a:r>
              <a:rPr lang="ja-JP" altLang="en-US" sz="1100" dirty="0">
                <a:latin typeface="Consolas" panose="020B0609020204030204" pitchFamily="49" charset="0"/>
                <a:cs typeface="Consolas" panose="020B0609020204030204" pitchFamily="49" charset="0"/>
              </a:rPr>
              <a:t>    &lt;/div&gt;</a:t>
            </a:r>
          </a:p>
          <a:p>
            <a:endParaRPr lang="ja-JP" altLang="en-US" sz="1100" dirty="0">
              <a:latin typeface="Consolas" panose="020B0609020204030204" pitchFamily="49" charset="0"/>
              <a:cs typeface="Consolas" panose="020B0609020204030204" pitchFamily="49" charset="0"/>
            </a:endParaRPr>
          </a:p>
          <a:p>
            <a:r>
              <a:rPr lang="ja-JP" altLang="en-US" sz="1100" dirty="0">
                <a:latin typeface="Consolas" panose="020B0609020204030204" pitchFamily="49" charset="0"/>
                <a:cs typeface="Consolas" panose="020B0609020204030204" pitchFamily="49" charset="0"/>
              </a:rPr>
              <a:t>    &lt;div data-role="footer" data-id="navbar" data-position="fixed"&gt;</a:t>
            </a:r>
          </a:p>
          <a:p>
            <a:r>
              <a:rPr lang="ja-JP" altLang="en-US" sz="1100" dirty="0">
                <a:latin typeface="Consolas" panose="020B0609020204030204" pitchFamily="49" charset="0"/>
                <a:cs typeface="Consolas" panose="020B0609020204030204" pitchFamily="49" charset="0"/>
              </a:rPr>
              <a:t>        &lt;div data-role="navbar"&gt;</a:t>
            </a:r>
          </a:p>
          <a:p>
            <a:r>
              <a:rPr lang="ja-JP" altLang="en-US" sz="1100" dirty="0">
                <a:latin typeface="Consolas" panose="020B0609020204030204" pitchFamily="49" charset="0"/>
                <a:cs typeface="Consolas" panose="020B0609020204030204" pitchFamily="49" charset="0"/>
              </a:rPr>
              <a:t>            &lt;ul&gt;</a:t>
            </a:r>
          </a:p>
          <a:p>
            <a:r>
              <a:rPr lang="ja-JP" altLang="en-US" sz="1100" dirty="0">
                <a:latin typeface="Consolas" panose="020B0609020204030204" pitchFamily="49" charset="0"/>
                <a:cs typeface="Consolas" panose="020B0609020204030204" pitchFamily="49" charset="0"/>
              </a:rPr>
              <a:t>                &lt;li&gt;&lt;a href="#main" class="ui-btn-active ui-state-persist"&gt;Top&lt;/a&gt;&lt;/li&gt;</a:t>
            </a:r>
          </a:p>
          <a:p>
            <a:r>
              <a:rPr lang="ja-JP" altLang="en-US" sz="1100" dirty="0">
                <a:latin typeface="Consolas" panose="020B0609020204030204" pitchFamily="49" charset="0"/>
                <a:cs typeface="Consolas" panose="020B0609020204030204" pitchFamily="49" charset="0"/>
              </a:rPr>
              <a:t>                &lt;li&gt;&lt;a href="#animals"&gt;Animals&lt;/a&gt;&lt;/li&gt;</a:t>
            </a:r>
          </a:p>
          <a:p>
            <a:r>
              <a:rPr lang="ja-JP" altLang="en-US" sz="1100" dirty="0">
                <a:latin typeface="Consolas" panose="020B0609020204030204" pitchFamily="49" charset="0"/>
                <a:cs typeface="Consolas" panose="020B0609020204030204" pitchFamily="49" charset="0"/>
              </a:rPr>
              <a:t>                &lt;li&gt;&lt;a href="#colors"&gt;Colors&lt;/a&gt;&lt;/li&gt;</a:t>
            </a:r>
          </a:p>
          <a:p>
            <a:r>
              <a:rPr lang="ja-JP" altLang="en-US" sz="1100" dirty="0">
                <a:latin typeface="Consolas" panose="020B0609020204030204" pitchFamily="49" charset="0"/>
                <a:cs typeface="Consolas" panose="020B0609020204030204" pitchFamily="49" charset="0"/>
              </a:rPr>
              <a:t>            &lt;/ul&gt;</a:t>
            </a:r>
          </a:p>
          <a:p>
            <a:r>
              <a:rPr lang="ja-JP" altLang="en-US" sz="1100" dirty="0">
                <a:latin typeface="Consolas" panose="020B0609020204030204" pitchFamily="49" charset="0"/>
                <a:cs typeface="Consolas" panose="020B0609020204030204" pitchFamily="49" charset="0"/>
              </a:rPr>
              <a:t>        &lt;/div&gt;</a:t>
            </a:r>
          </a:p>
          <a:p>
            <a:r>
              <a:rPr lang="ja-JP" altLang="en-US" sz="1100" dirty="0">
                <a:latin typeface="Consolas" panose="020B0609020204030204" pitchFamily="49" charset="0"/>
                <a:cs typeface="Consolas" panose="020B0609020204030204" pitchFamily="49" charset="0"/>
              </a:rPr>
              <a:t>    &lt;/div</a:t>
            </a:r>
            <a:r>
              <a:rPr lang="ja-JP" altLang="en-US" sz="1100" dirty="0" smtClean="0">
                <a:latin typeface="Consolas" panose="020B0609020204030204" pitchFamily="49" charset="0"/>
                <a:cs typeface="Consolas" panose="020B0609020204030204" pitchFamily="49" charset="0"/>
              </a:rPr>
              <a:t>&gt;</a:t>
            </a:r>
            <a:endParaRPr lang="ja-JP" altLang="en-US" sz="1100" dirty="0">
              <a:latin typeface="Consolas" panose="020B0609020204030204" pitchFamily="49" charset="0"/>
              <a:cs typeface="Consolas" panose="020B0609020204030204" pitchFamily="49" charset="0"/>
            </a:endParaRPr>
          </a:p>
          <a:p>
            <a:r>
              <a:rPr lang="ja-JP" altLang="en-US" sz="1100" dirty="0">
                <a:solidFill>
                  <a:srgbClr val="FF0000"/>
                </a:solidFill>
                <a:latin typeface="Consolas" panose="020B0609020204030204" pitchFamily="49" charset="0"/>
                <a:cs typeface="Consolas" panose="020B0609020204030204" pitchFamily="49" charset="0"/>
              </a:rPr>
              <a:t>&lt;/div&gt;</a:t>
            </a:r>
          </a:p>
          <a:p>
            <a:endParaRPr lang="ja-JP" altLang="en-US" sz="1100" dirty="0">
              <a:latin typeface="Consolas" panose="020B0609020204030204" pitchFamily="49" charset="0"/>
              <a:cs typeface="Consolas" panose="020B0609020204030204" pitchFamily="49" charset="0"/>
            </a:endParaRPr>
          </a:p>
          <a:p>
            <a:r>
              <a:rPr lang="ja-JP" altLang="en-US" sz="1100" dirty="0" smtClean="0">
                <a:latin typeface="Consolas" panose="020B0609020204030204" pitchFamily="49" charset="0"/>
                <a:cs typeface="Consolas" panose="020B0609020204030204" pitchFamily="49" charset="0"/>
              </a:rPr>
              <a:t>&lt;</a:t>
            </a:r>
            <a:r>
              <a:rPr lang="ja-JP" altLang="en-US" sz="1100" dirty="0">
                <a:latin typeface="Consolas" panose="020B0609020204030204" pitchFamily="49" charset="0"/>
                <a:cs typeface="Consolas" panose="020B0609020204030204" pitchFamily="49" charset="0"/>
              </a:rPr>
              <a:t>/body&gt;</a:t>
            </a:r>
          </a:p>
          <a:p>
            <a:r>
              <a:rPr lang="ja-JP" altLang="en-US" sz="1100" dirty="0">
                <a:latin typeface="Consolas" panose="020B0609020204030204" pitchFamily="49" charset="0"/>
                <a:cs typeface="Consolas" panose="020B0609020204030204" pitchFamily="49" charset="0"/>
              </a:rPr>
              <a:t>&lt;/html&gt;</a:t>
            </a:r>
          </a:p>
        </p:txBody>
      </p:sp>
    </p:spTree>
    <p:extLst>
      <p:ext uri="{BB962C8B-B14F-4D97-AF65-F5344CB8AC3E}">
        <p14:creationId xmlns:p14="http://schemas.microsoft.com/office/powerpoint/2010/main" val="1523546715"/>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Header</a:t>
            </a:r>
            <a:endParaRPr kumimoji="1" lang="ja-JP" altLang="en-US" dirty="0"/>
          </a:p>
        </p:txBody>
      </p:sp>
      <p:sp>
        <p:nvSpPr>
          <p:cNvPr id="3" name="コンテンツ プレースホルダー 2"/>
          <p:cNvSpPr>
            <a:spLocks noGrp="1"/>
          </p:cNvSpPr>
          <p:nvPr>
            <p:ph idx="1"/>
          </p:nvPr>
        </p:nvSpPr>
        <p:spPr>
          <a:xfrm>
            <a:off x="838200" y="1825625"/>
            <a:ext cx="10515600" cy="2446554"/>
          </a:xfrm>
        </p:spPr>
        <p:txBody>
          <a:bodyPr>
            <a:normAutofit lnSpcReduction="10000"/>
          </a:bodyPr>
          <a:lstStyle/>
          <a:p>
            <a:r>
              <a:rPr lang="en-US" altLang="ja-JP" dirty="0"/>
              <a:t>You can define a header by specifying data-role of DIV tag as "header</a:t>
            </a:r>
            <a:r>
              <a:rPr lang="en-US" altLang="ja-JP" dirty="0" smtClean="0"/>
              <a:t>".</a:t>
            </a:r>
            <a:endParaRPr kumimoji="1" lang="en-US" altLang="ja-JP" dirty="0" smtClean="0"/>
          </a:p>
          <a:p>
            <a:r>
              <a:rPr kumimoji="1" lang="en-US" altLang="ja-JP" dirty="0" smtClean="0"/>
              <a:t>Header consists of H1 tag showing title of this page, and optional buttons. In this example, I omit the optional buttons.</a:t>
            </a:r>
          </a:p>
          <a:p>
            <a:r>
              <a:rPr lang="en-US" altLang="ja-JP" dirty="0" smtClean="0"/>
              <a:t>Header must display current page’s name because it is important for users to understand where they are at.</a:t>
            </a:r>
            <a:endParaRPr kumimoji="1" lang="ja-JP" altLang="en-US" dirty="0"/>
          </a:p>
        </p:txBody>
      </p:sp>
      <p:sp>
        <p:nvSpPr>
          <p:cNvPr id="4" name="スライド番号プレースホルダー 3"/>
          <p:cNvSpPr>
            <a:spLocks noGrp="1"/>
          </p:cNvSpPr>
          <p:nvPr>
            <p:ph type="sldNum" sz="quarter" idx="12"/>
          </p:nvPr>
        </p:nvSpPr>
        <p:spPr/>
        <p:txBody>
          <a:bodyPr/>
          <a:lstStyle/>
          <a:p>
            <a:fld id="{31BA4CE2-D795-4C9F-AA1E-E47C147C9315}" type="slidenum">
              <a:rPr lang="ja-JP" altLang="en-US" smtClean="0"/>
              <a:pPr/>
              <a:t>132</a:t>
            </a:fld>
            <a:endParaRPr lang="ja-JP" altLang="en-US"/>
          </a:p>
        </p:txBody>
      </p:sp>
      <p:sp>
        <p:nvSpPr>
          <p:cNvPr id="5" name="正方形/長方形 4"/>
          <p:cNvSpPr/>
          <p:nvPr/>
        </p:nvSpPr>
        <p:spPr>
          <a:xfrm>
            <a:off x="1487488" y="4272179"/>
            <a:ext cx="9217024" cy="2246769"/>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r>
              <a:rPr lang="ja-JP" altLang="en-US" sz="2800" dirty="0" smtClean="0">
                <a:latin typeface="Consolas" panose="020B0609020204030204" pitchFamily="49" charset="0"/>
                <a:cs typeface="Consolas" panose="020B0609020204030204" pitchFamily="49" charset="0"/>
              </a:rPr>
              <a:t>&lt;</a:t>
            </a:r>
            <a:r>
              <a:rPr lang="ja-JP" altLang="en-US" sz="2800" dirty="0">
                <a:latin typeface="Consolas" panose="020B0609020204030204" pitchFamily="49" charset="0"/>
                <a:cs typeface="Consolas" panose="020B0609020204030204" pitchFamily="49" charset="0"/>
              </a:rPr>
              <a:t>div data-role="page" id="main"</a:t>
            </a:r>
            <a:r>
              <a:rPr lang="ja-JP" altLang="en-US" sz="2800" dirty="0" smtClean="0">
                <a:latin typeface="Consolas" panose="020B0609020204030204" pitchFamily="49" charset="0"/>
                <a:cs typeface="Consolas" panose="020B0609020204030204" pitchFamily="49" charset="0"/>
              </a:rPr>
              <a:t>&gt;</a:t>
            </a:r>
            <a:endParaRPr lang="ja-JP" altLang="en-US" sz="2800" dirty="0">
              <a:latin typeface="Consolas" panose="020B0609020204030204" pitchFamily="49" charset="0"/>
              <a:cs typeface="Consolas" panose="020B0609020204030204" pitchFamily="49" charset="0"/>
            </a:endParaRPr>
          </a:p>
          <a:p>
            <a:r>
              <a:rPr lang="ja-JP" altLang="en-US" sz="2800" dirty="0">
                <a:solidFill>
                  <a:srgbClr val="FF0000"/>
                </a:solidFill>
                <a:latin typeface="Consolas" panose="020B0609020204030204" pitchFamily="49" charset="0"/>
                <a:cs typeface="Consolas" panose="020B0609020204030204" pitchFamily="49" charset="0"/>
              </a:rPr>
              <a:t>    &lt;div data-role="header"&gt;</a:t>
            </a:r>
          </a:p>
          <a:p>
            <a:r>
              <a:rPr lang="ja-JP" altLang="en-US" sz="2800" dirty="0">
                <a:solidFill>
                  <a:srgbClr val="FF0000"/>
                </a:solidFill>
                <a:latin typeface="Consolas" panose="020B0609020204030204" pitchFamily="49" charset="0"/>
                <a:cs typeface="Consolas" panose="020B0609020204030204" pitchFamily="49" charset="0"/>
              </a:rPr>
              <a:t>        &lt;h1&gt;jQuery Mobile Example&lt;/h1&gt;</a:t>
            </a:r>
          </a:p>
          <a:p>
            <a:r>
              <a:rPr lang="ja-JP" altLang="en-US" sz="2800" dirty="0">
                <a:solidFill>
                  <a:srgbClr val="FF0000"/>
                </a:solidFill>
                <a:latin typeface="Consolas" panose="020B0609020204030204" pitchFamily="49" charset="0"/>
                <a:cs typeface="Consolas" panose="020B0609020204030204" pitchFamily="49" charset="0"/>
              </a:rPr>
              <a:t>    &lt;/div</a:t>
            </a:r>
            <a:r>
              <a:rPr lang="ja-JP" altLang="en-US" sz="2800" dirty="0" smtClean="0">
                <a:solidFill>
                  <a:srgbClr val="FF0000"/>
                </a:solidFill>
                <a:latin typeface="Consolas" panose="020B0609020204030204" pitchFamily="49" charset="0"/>
                <a:cs typeface="Consolas" panose="020B0609020204030204" pitchFamily="49" charset="0"/>
              </a:rPr>
              <a:t>&gt;</a:t>
            </a:r>
            <a:endParaRPr lang="ja-JP" altLang="en-US" sz="2800" dirty="0">
              <a:latin typeface="Consolas" panose="020B0609020204030204" pitchFamily="49" charset="0"/>
              <a:cs typeface="Consolas" panose="020B0609020204030204" pitchFamily="49" charset="0"/>
            </a:endParaRPr>
          </a:p>
          <a:p>
            <a:r>
              <a:rPr lang="ja-JP" altLang="en-US" sz="2800" dirty="0" smtClean="0">
                <a:latin typeface="Consolas" panose="020B0609020204030204" pitchFamily="49" charset="0"/>
                <a:cs typeface="Consolas" panose="020B0609020204030204" pitchFamily="49" charset="0"/>
              </a:rPr>
              <a:t>&lt;</a:t>
            </a:r>
            <a:r>
              <a:rPr lang="ja-JP" altLang="en-US" sz="2800" dirty="0">
                <a:latin typeface="Consolas" panose="020B0609020204030204" pitchFamily="49" charset="0"/>
                <a:cs typeface="Consolas" panose="020B0609020204030204" pitchFamily="49" charset="0"/>
              </a:rPr>
              <a:t>/div</a:t>
            </a:r>
            <a:r>
              <a:rPr lang="ja-JP" altLang="en-US" sz="2800" dirty="0" smtClean="0">
                <a:latin typeface="Consolas" panose="020B0609020204030204" pitchFamily="49" charset="0"/>
                <a:cs typeface="Consolas" panose="020B0609020204030204" pitchFamily="49" charset="0"/>
              </a:rPr>
              <a:t>&gt;</a:t>
            </a:r>
            <a:endParaRPr lang="ja-JP" altLang="en-US" sz="2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387847908"/>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838200" y="4044837"/>
            <a:ext cx="10729192" cy="267765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r>
              <a:rPr lang="ja-JP" altLang="en-US" sz="2400" dirty="0" smtClean="0">
                <a:latin typeface="Consolas" panose="020B0609020204030204" pitchFamily="49" charset="0"/>
                <a:cs typeface="Consolas" panose="020B0609020204030204" pitchFamily="49" charset="0"/>
              </a:rPr>
              <a:t>&lt;</a:t>
            </a:r>
            <a:r>
              <a:rPr lang="ja-JP" altLang="en-US" sz="2400" dirty="0">
                <a:latin typeface="Consolas" panose="020B0609020204030204" pitchFamily="49" charset="0"/>
                <a:cs typeface="Consolas" panose="020B0609020204030204" pitchFamily="49" charset="0"/>
              </a:rPr>
              <a:t>div data-role="</a:t>
            </a:r>
            <a:r>
              <a:rPr lang="ja-JP" altLang="en-US" sz="2400" dirty="0">
                <a:solidFill>
                  <a:srgbClr val="FF0000"/>
                </a:solidFill>
                <a:latin typeface="Consolas" panose="020B0609020204030204" pitchFamily="49" charset="0"/>
                <a:cs typeface="Consolas" panose="020B0609020204030204" pitchFamily="49" charset="0"/>
              </a:rPr>
              <a:t>content</a:t>
            </a:r>
            <a:r>
              <a:rPr lang="ja-JP" altLang="en-US" sz="2400" dirty="0">
                <a:latin typeface="Consolas" panose="020B0609020204030204" pitchFamily="49" charset="0"/>
                <a:cs typeface="Consolas" panose="020B0609020204030204" pitchFamily="49" charset="0"/>
              </a:rPr>
              <a:t>"&gt;</a:t>
            </a:r>
          </a:p>
          <a:p>
            <a:r>
              <a:rPr lang="ja-JP" altLang="en-US" sz="2400" dirty="0" smtClean="0">
                <a:latin typeface="Consolas" panose="020B0609020204030204" pitchFamily="49" charset="0"/>
                <a:cs typeface="Consolas" panose="020B0609020204030204" pitchFamily="49" charset="0"/>
              </a:rPr>
              <a:t>  </a:t>
            </a:r>
            <a:r>
              <a:rPr lang="ja-JP" altLang="en-US" sz="2400" dirty="0">
                <a:latin typeface="Consolas" panose="020B0609020204030204" pitchFamily="49" charset="0"/>
                <a:cs typeface="Consolas" panose="020B0609020204030204" pitchFamily="49" charset="0"/>
              </a:rPr>
              <a:t>&lt;h2&gt;Select a Category Below:&lt;/h2&gt;</a:t>
            </a:r>
          </a:p>
          <a:p>
            <a:r>
              <a:rPr lang="ja-JP" altLang="en-US" sz="2400" dirty="0" smtClean="0">
                <a:latin typeface="Consolas" panose="020B0609020204030204" pitchFamily="49" charset="0"/>
                <a:cs typeface="Consolas" panose="020B0609020204030204" pitchFamily="49" charset="0"/>
              </a:rPr>
              <a:t>  </a:t>
            </a:r>
            <a:r>
              <a:rPr lang="ja-JP" altLang="en-US" sz="2400" dirty="0">
                <a:latin typeface="Consolas" panose="020B0609020204030204" pitchFamily="49" charset="0"/>
                <a:cs typeface="Consolas" panose="020B0609020204030204" pitchFamily="49" charset="0"/>
              </a:rPr>
              <a:t>&lt;ul data-role="</a:t>
            </a:r>
            <a:r>
              <a:rPr lang="ja-JP" altLang="en-US" sz="2400" dirty="0">
                <a:solidFill>
                  <a:srgbClr val="FF0000"/>
                </a:solidFill>
                <a:latin typeface="Consolas" panose="020B0609020204030204" pitchFamily="49" charset="0"/>
                <a:cs typeface="Consolas" panose="020B0609020204030204" pitchFamily="49" charset="0"/>
              </a:rPr>
              <a:t>listview</a:t>
            </a:r>
            <a:r>
              <a:rPr lang="ja-JP" altLang="en-US" sz="2400" dirty="0">
                <a:latin typeface="Consolas" panose="020B0609020204030204" pitchFamily="49" charset="0"/>
                <a:cs typeface="Consolas" panose="020B0609020204030204" pitchFamily="49" charset="0"/>
              </a:rPr>
              <a:t>" data-inset="true"&gt;</a:t>
            </a:r>
          </a:p>
          <a:p>
            <a:r>
              <a:rPr lang="ja-JP" altLang="en-US" sz="2400" dirty="0" smtClean="0">
                <a:latin typeface="Consolas" panose="020B0609020204030204" pitchFamily="49" charset="0"/>
                <a:cs typeface="Consolas" panose="020B0609020204030204" pitchFamily="49" charset="0"/>
              </a:rPr>
              <a:t>      </a:t>
            </a:r>
            <a:r>
              <a:rPr lang="ja-JP" altLang="en-US" sz="2400" dirty="0">
                <a:latin typeface="Consolas" panose="020B0609020204030204" pitchFamily="49" charset="0"/>
                <a:cs typeface="Consolas" panose="020B0609020204030204" pitchFamily="49" charset="0"/>
              </a:rPr>
              <a:t>&lt;li&gt;&lt;a href="#animals" class="animals"&gt;Animals&lt;/a&gt;&lt;/li&gt;</a:t>
            </a:r>
          </a:p>
          <a:p>
            <a:r>
              <a:rPr lang="ja-JP" altLang="en-US" sz="2400" dirty="0" smtClean="0">
                <a:latin typeface="Consolas" panose="020B0609020204030204" pitchFamily="49" charset="0"/>
                <a:cs typeface="Consolas" panose="020B0609020204030204" pitchFamily="49" charset="0"/>
              </a:rPr>
              <a:t>      </a:t>
            </a:r>
            <a:r>
              <a:rPr lang="ja-JP" altLang="en-US" sz="2400" dirty="0">
                <a:latin typeface="Consolas" panose="020B0609020204030204" pitchFamily="49" charset="0"/>
                <a:cs typeface="Consolas" panose="020B0609020204030204" pitchFamily="49" charset="0"/>
              </a:rPr>
              <a:t>&lt;li&gt;&lt;a href="#colors" class="colors"&gt;Colors&lt;/a&gt;&lt;/li&gt;</a:t>
            </a:r>
          </a:p>
          <a:p>
            <a:r>
              <a:rPr lang="ja-JP" altLang="en-US" sz="2400" dirty="0" smtClean="0">
                <a:latin typeface="Consolas" panose="020B0609020204030204" pitchFamily="49" charset="0"/>
                <a:cs typeface="Consolas" panose="020B0609020204030204" pitchFamily="49" charset="0"/>
              </a:rPr>
              <a:t>  </a:t>
            </a:r>
            <a:r>
              <a:rPr lang="ja-JP" altLang="en-US" sz="2400" dirty="0">
                <a:latin typeface="Consolas" panose="020B0609020204030204" pitchFamily="49" charset="0"/>
                <a:cs typeface="Consolas" panose="020B0609020204030204" pitchFamily="49" charset="0"/>
              </a:rPr>
              <a:t>&lt;/ul&gt;</a:t>
            </a:r>
          </a:p>
          <a:p>
            <a:r>
              <a:rPr lang="ja-JP" altLang="en-US" sz="2400" dirty="0" smtClean="0">
                <a:latin typeface="Consolas" panose="020B0609020204030204" pitchFamily="49" charset="0"/>
                <a:cs typeface="Consolas" panose="020B0609020204030204" pitchFamily="49" charset="0"/>
              </a:rPr>
              <a:t>&lt;</a:t>
            </a:r>
            <a:r>
              <a:rPr lang="ja-JP" altLang="en-US" sz="2400" dirty="0">
                <a:latin typeface="Consolas" panose="020B0609020204030204" pitchFamily="49" charset="0"/>
                <a:cs typeface="Consolas" panose="020B0609020204030204" pitchFamily="49" charset="0"/>
              </a:rPr>
              <a:t>/div</a:t>
            </a:r>
            <a:r>
              <a:rPr lang="ja-JP" altLang="en-US" sz="2400" dirty="0" smtClean="0">
                <a:latin typeface="Consolas" panose="020B0609020204030204" pitchFamily="49" charset="0"/>
                <a:cs typeface="Consolas" panose="020B0609020204030204" pitchFamily="49" charset="0"/>
              </a:rPr>
              <a:t>&gt;</a:t>
            </a:r>
            <a:endParaRPr lang="ja-JP" altLang="en-US" sz="2400" dirty="0">
              <a:latin typeface="Consolas" panose="020B0609020204030204" pitchFamily="49" charset="0"/>
              <a:cs typeface="Consolas" panose="020B0609020204030204" pitchFamily="49" charset="0"/>
            </a:endParaRPr>
          </a:p>
        </p:txBody>
      </p:sp>
      <p:sp>
        <p:nvSpPr>
          <p:cNvPr id="2" name="タイトル 1"/>
          <p:cNvSpPr>
            <a:spLocks noGrp="1"/>
          </p:cNvSpPr>
          <p:nvPr>
            <p:ph type="title"/>
          </p:nvPr>
        </p:nvSpPr>
        <p:spPr/>
        <p:txBody>
          <a:bodyPr/>
          <a:lstStyle/>
          <a:p>
            <a:r>
              <a:rPr kumimoji="1" lang="en-US" altLang="ja-JP" dirty="0" smtClean="0"/>
              <a:t>Content</a:t>
            </a:r>
            <a:endParaRPr kumimoji="1" lang="ja-JP" altLang="en-US" dirty="0"/>
          </a:p>
        </p:txBody>
      </p:sp>
      <p:sp>
        <p:nvSpPr>
          <p:cNvPr id="3" name="コンテンツ プレースホルダー 2"/>
          <p:cNvSpPr>
            <a:spLocks noGrp="1"/>
          </p:cNvSpPr>
          <p:nvPr>
            <p:ph idx="1"/>
          </p:nvPr>
        </p:nvSpPr>
        <p:spPr>
          <a:xfrm>
            <a:off x="838200" y="1825625"/>
            <a:ext cx="10515600" cy="2035423"/>
          </a:xfrm>
        </p:spPr>
        <p:txBody>
          <a:bodyPr>
            <a:normAutofit fontScale="85000" lnSpcReduction="10000"/>
          </a:bodyPr>
          <a:lstStyle/>
          <a:p>
            <a:r>
              <a:rPr lang="en-US" altLang="ja-JP" dirty="0"/>
              <a:t>You can define a </a:t>
            </a:r>
            <a:r>
              <a:rPr lang="en-US" altLang="ja-JP" dirty="0" smtClean="0"/>
              <a:t>content area </a:t>
            </a:r>
            <a:r>
              <a:rPr lang="en-US" altLang="ja-JP" dirty="0"/>
              <a:t>by specifying data-role of DIV tag as </a:t>
            </a:r>
            <a:r>
              <a:rPr lang="en-US" altLang="ja-JP" dirty="0" smtClean="0"/>
              <a:t>"content".</a:t>
            </a:r>
          </a:p>
          <a:p>
            <a:r>
              <a:rPr lang="en-US" altLang="ja-JP" dirty="0" smtClean="0"/>
              <a:t>You can use a lot of widget (please </a:t>
            </a:r>
            <a:r>
              <a:rPr lang="en-US" altLang="ja-JP" dirty="0"/>
              <a:t>see </a:t>
            </a:r>
            <a:r>
              <a:rPr lang="en-US" altLang="ja-JP" dirty="0">
                <a:hlinkClick r:id="rId2"/>
              </a:rPr>
              <a:t>http://view.jquerymobile.com/1.3.1/dist/demos/examples</a:t>
            </a:r>
            <a:r>
              <a:rPr lang="en-US" altLang="ja-JP" dirty="0" smtClean="0">
                <a:hlinkClick r:id="rId2"/>
              </a:rPr>
              <a:t>/</a:t>
            </a:r>
            <a:r>
              <a:rPr lang="en-US" altLang="ja-JP" dirty="0" smtClean="0"/>
              <a:t>) in content area.</a:t>
            </a:r>
          </a:p>
          <a:p>
            <a:r>
              <a:rPr lang="en-US" altLang="ja-JP" dirty="0" smtClean="0"/>
              <a:t>The most convenient widget is "</a:t>
            </a:r>
            <a:r>
              <a:rPr lang="en-US" altLang="ja-JP" dirty="0" err="1" smtClean="0"/>
              <a:t>listview</a:t>
            </a:r>
            <a:r>
              <a:rPr lang="en-US" altLang="ja-JP" dirty="0" smtClean="0"/>
              <a:t>" that provides a rich UI for &lt;</a:t>
            </a:r>
            <a:r>
              <a:rPr lang="en-US" altLang="ja-JP" dirty="0" err="1" smtClean="0"/>
              <a:t>ul</a:t>
            </a:r>
            <a:r>
              <a:rPr lang="en-US" altLang="ja-JP" dirty="0" smtClean="0"/>
              <a:t>&gt; tag.</a:t>
            </a:r>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31BA4CE2-D795-4C9F-AA1E-E47C147C9315}" type="slidenum">
              <a:rPr lang="ja-JP" altLang="en-US" smtClean="0"/>
              <a:pPr/>
              <a:t>133</a:t>
            </a:fld>
            <a:endParaRPr lang="ja-JP" altLang="en-US"/>
          </a:p>
        </p:txBody>
      </p:sp>
    </p:spTree>
    <p:extLst>
      <p:ext uri="{BB962C8B-B14F-4D97-AF65-F5344CB8AC3E}">
        <p14:creationId xmlns:p14="http://schemas.microsoft.com/office/powerpoint/2010/main" val="2447338194"/>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Footer (Navigation Bar)</a:t>
            </a:r>
            <a:endParaRPr lang="ja-JP" altLang="en-US" dirty="0"/>
          </a:p>
        </p:txBody>
      </p:sp>
      <p:sp>
        <p:nvSpPr>
          <p:cNvPr id="3" name="コンテンツ プレースホルダー 2"/>
          <p:cNvSpPr>
            <a:spLocks noGrp="1"/>
          </p:cNvSpPr>
          <p:nvPr>
            <p:ph idx="1"/>
          </p:nvPr>
        </p:nvSpPr>
        <p:spPr/>
        <p:txBody>
          <a:bodyPr/>
          <a:lstStyle/>
          <a:p>
            <a:r>
              <a:rPr lang="en-US" altLang="ja-JP" smtClean="0"/>
              <a:t>Footer is a special component that persists on the bottom of the page.</a:t>
            </a:r>
          </a:p>
          <a:p>
            <a:r>
              <a:rPr lang="en-US" altLang="ja-JP" smtClean="0"/>
              <a:t>Footer provides several buttons for navigating among pages.</a:t>
            </a:r>
          </a:p>
          <a:p>
            <a:r>
              <a:rPr lang="en-US" altLang="ja-JP" smtClean="0"/>
              <a:t>You can define the navigation bar by specifying </a:t>
            </a:r>
            <a:r>
              <a:rPr lang="ja-JP" altLang="en-US" smtClean="0"/>
              <a:t>data-role="navbar"</a:t>
            </a:r>
            <a:endParaRPr lang="en-US" altLang="ja-JP" smtClean="0"/>
          </a:p>
          <a:p>
            <a:r>
              <a:rPr lang="en-US" altLang="ja-JP" smtClean="0"/>
              <a:t>Inside of the navbar, </a:t>
            </a:r>
            <a:r>
              <a:rPr lang="ja-JP" altLang="en-US" smtClean="0"/>
              <a:t>class="ui-btn-active ui-state-persist</a:t>
            </a:r>
            <a:r>
              <a:rPr lang="en-US" altLang="ja-JP" smtClean="0"/>
              <a:t>“ means the button is selected currently.</a:t>
            </a:r>
          </a:p>
          <a:p>
            <a:endParaRPr lang="ja-JP" altLang="en-US" dirty="0"/>
          </a:p>
        </p:txBody>
      </p:sp>
      <p:sp>
        <p:nvSpPr>
          <p:cNvPr id="4" name="スライド番号プレースホルダー 3"/>
          <p:cNvSpPr>
            <a:spLocks noGrp="1"/>
          </p:cNvSpPr>
          <p:nvPr>
            <p:ph type="sldNum" sz="quarter" idx="12"/>
          </p:nvPr>
        </p:nvSpPr>
        <p:spPr/>
        <p:txBody>
          <a:bodyPr/>
          <a:lstStyle/>
          <a:p>
            <a:fld id="{31BA4CE2-D795-4C9F-AA1E-E47C147C9315}" type="slidenum">
              <a:rPr lang="ja-JP" altLang="en-US" smtClean="0"/>
              <a:pPr/>
              <a:t>134</a:t>
            </a:fld>
            <a:endParaRPr lang="ja-JP" altLang="en-US"/>
          </a:p>
        </p:txBody>
      </p:sp>
      <p:sp>
        <p:nvSpPr>
          <p:cNvPr id="5" name="正方形/長方形 4"/>
          <p:cNvSpPr/>
          <p:nvPr/>
        </p:nvSpPr>
        <p:spPr>
          <a:xfrm>
            <a:off x="533936" y="4162322"/>
            <a:ext cx="11124127" cy="258532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r>
              <a:rPr lang="ja-JP" altLang="en-US" dirty="0" smtClean="0">
                <a:solidFill>
                  <a:srgbClr val="FF0000"/>
                </a:solidFill>
                <a:latin typeface="Consolas" panose="020B0609020204030204" pitchFamily="49" charset="0"/>
                <a:cs typeface="Consolas" panose="020B0609020204030204" pitchFamily="49" charset="0"/>
              </a:rPr>
              <a:t>&lt;</a:t>
            </a:r>
            <a:r>
              <a:rPr lang="ja-JP" altLang="en-US" dirty="0">
                <a:solidFill>
                  <a:srgbClr val="FF0000"/>
                </a:solidFill>
                <a:latin typeface="Consolas" panose="020B0609020204030204" pitchFamily="49" charset="0"/>
                <a:cs typeface="Consolas" panose="020B0609020204030204" pitchFamily="49" charset="0"/>
              </a:rPr>
              <a:t>div data-role="footer" data-id="navbar" data-position="fixed"&gt;</a:t>
            </a:r>
          </a:p>
          <a:p>
            <a:r>
              <a:rPr lang="ja-JP" altLang="en-US" dirty="0" smtClean="0">
                <a:latin typeface="Consolas" panose="020B0609020204030204" pitchFamily="49" charset="0"/>
                <a:cs typeface="Consolas" panose="020B0609020204030204" pitchFamily="49" charset="0"/>
              </a:rPr>
              <a:t>    </a:t>
            </a:r>
            <a:r>
              <a:rPr lang="ja-JP" altLang="en-US" dirty="0">
                <a:latin typeface="Consolas" panose="020B0609020204030204" pitchFamily="49" charset="0"/>
                <a:cs typeface="Consolas" panose="020B0609020204030204" pitchFamily="49" charset="0"/>
              </a:rPr>
              <a:t>&lt;div data-role="</a:t>
            </a:r>
            <a:r>
              <a:rPr lang="ja-JP" altLang="en-US" dirty="0">
                <a:solidFill>
                  <a:srgbClr val="FF0000"/>
                </a:solidFill>
                <a:latin typeface="Consolas" panose="020B0609020204030204" pitchFamily="49" charset="0"/>
                <a:cs typeface="Consolas" panose="020B0609020204030204" pitchFamily="49" charset="0"/>
              </a:rPr>
              <a:t>navbar</a:t>
            </a:r>
            <a:r>
              <a:rPr lang="ja-JP" altLang="en-US" dirty="0">
                <a:latin typeface="Consolas" panose="020B0609020204030204" pitchFamily="49" charset="0"/>
                <a:cs typeface="Consolas" panose="020B0609020204030204" pitchFamily="49" charset="0"/>
              </a:rPr>
              <a:t>"&gt;</a:t>
            </a:r>
          </a:p>
          <a:p>
            <a:r>
              <a:rPr lang="ja-JP" altLang="en-US" dirty="0" smtClean="0">
                <a:latin typeface="Consolas" panose="020B0609020204030204" pitchFamily="49" charset="0"/>
                <a:cs typeface="Consolas" panose="020B0609020204030204" pitchFamily="49" charset="0"/>
              </a:rPr>
              <a:t>        </a:t>
            </a:r>
            <a:r>
              <a:rPr lang="ja-JP" altLang="en-US" dirty="0">
                <a:latin typeface="Consolas" panose="020B0609020204030204" pitchFamily="49" charset="0"/>
                <a:cs typeface="Consolas" panose="020B0609020204030204" pitchFamily="49" charset="0"/>
              </a:rPr>
              <a:t>&lt;ul&gt;</a:t>
            </a:r>
          </a:p>
          <a:p>
            <a:r>
              <a:rPr lang="ja-JP" altLang="en-US" dirty="0" smtClean="0">
                <a:latin typeface="Consolas" panose="020B0609020204030204" pitchFamily="49" charset="0"/>
                <a:cs typeface="Consolas" panose="020B0609020204030204" pitchFamily="49" charset="0"/>
              </a:rPr>
              <a:t>            </a:t>
            </a:r>
            <a:r>
              <a:rPr lang="ja-JP" altLang="en-US" dirty="0">
                <a:latin typeface="Consolas" panose="020B0609020204030204" pitchFamily="49" charset="0"/>
                <a:cs typeface="Consolas" panose="020B0609020204030204" pitchFamily="49" charset="0"/>
              </a:rPr>
              <a:t>&lt;li&gt;&lt;a href="#main" class="</a:t>
            </a:r>
            <a:r>
              <a:rPr lang="ja-JP" altLang="en-US" dirty="0">
                <a:solidFill>
                  <a:srgbClr val="FF0000"/>
                </a:solidFill>
                <a:latin typeface="Consolas" panose="020B0609020204030204" pitchFamily="49" charset="0"/>
                <a:cs typeface="Consolas" panose="020B0609020204030204" pitchFamily="49" charset="0"/>
              </a:rPr>
              <a:t>ui-btn-active ui-state-persist</a:t>
            </a:r>
            <a:r>
              <a:rPr lang="ja-JP" altLang="en-US" dirty="0">
                <a:latin typeface="Consolas" panose="020B0609020204030204" pitchFamily="49" charset="0"/>
                <a:cs typeface="Consolas" panose="020B0609020204030204" pitchFamily="49" charset="0"/>
              </a:rPr>
              <a:t>"&gt;Top&lt;/a&gt;&lt;/li&gt;</a:t>
            </a:r>
          </a:p>
          <a:p>
            <a:r>
              <a:rPr lang="ja-JP" altLang="en-US" dirty="0" smtClean="0">
                <a:latin typeface="Consolas" panose="020B0609020204030204" pitchFamily="49" charset="0"/>
                <a:cs typeface="Consolas" panose="020B0609020204030204" pitchFamily="49" charset="0"/>
              </a:rPr>
              <a:t>            </a:t>
            </a:r>
            <a:r>
              <a:rPr lang="ja-JP" altLang="en-US" dirty="0">
                <a:latin typeface="Consolas" panose="020B0609020204030204" pitchFamily="49" charset="0"/>
                <a:cs typeface="Consolas" panose="020B0609020204030204" pitchFamily="49" charset="0"/>
              </a:rPr>
              <a:t>&lt;li&gt;&lt;a href="#animals"&gt;Animals&lt;/a&gt;&lt;/li&gt;</a:t>
            </a:r>
          </a:p>
          <a:p>
            <a:r>
              <a:rPr lang="ja-JP" altLang="en-US" dirty="0" smtClean="0">
                <a:latin typeface="Consolas" panose="020B0609020204030204" pitchFamily="49" charset="0"/>
                <a:cs typeface="Consolas" panose="020B0609020204030204" pitchFamily="49" charset="0"/>
              </a:rPr>
              <a:t>            </a:t>
            </a:r>
            <a:r>
              <a:rPr lang="ja-JP" altLang="en-US" dirty="0">
                <a:latin typeface="Consolas" panose="020B0609020204030204" pitchFamily="49" charset="0"/>
                <a:cs typeface="Consolas" panose="020B0609020204030204" pitchFamily="49" charset="0"/>
              </a:rPr>
              <a:t>&lt;li&gt;&lt;a href="#colors"&gt;Colors&lt;/a&gt;&lt;/li&gt;</a:t>
            </a:r>
          </a:p>
          <a:p>
            <a:r>
              <a:rPr lang="ja-JP" altLang="en-US" dirty="0" smtClean="0">
                <a:latin typeface="Consolas" panose="020B0609020204030204" pitchFamily="49" charset="0"/>
                <a:cs typeface="Consolas" panose="020B0609020204030204" pitchFamily="49" charset="0"/>
              </a:rPr>
              <a:t>        </a:t>
            </a:r>
            <a:r>
              <a:rPr lang="ja-JP" altLang="en-US" dirty="0">
                <a:latin typeface="Consolas" panose="020B0609020204030204" pitchFamily="49" charset="0"/>
                <a:cs typeface="Consolas" panose="020B0609020204030204" pitchFamily="49" charset="0"/>
              </a:rPr>
              <a:t>&lt;/ul&gt;</a:t>
            </a:r>
          </a:p>
          <a:p>
            <a:r>
              <a:rPr lang="ja-JP" altLang="en-US" dirty="0" smtClean="0">
                <a:latin typeface="Consolas" panose="020B0609020204030204" pitchFamily="49" charset="0"/>
                <a:cs typeface="Consolas" panose="020B0609020204030204" pitchFamily="49" charset="0"/>
              </a:rPr>
              <a:t>    </a:t>
            </a:r>
            <a:r>
              <a:rPr lang="ja-JP" altLang="en-US" dirty="0">
                <a:latin typeface="Consolas" panose="020B0609020204030204" pitchFamily="49" charset="0"/>
                <a:cs typeface="Consolas" panose="020B0609020204030204" pitchFamily="49" charset="0"/>
              </a:rPr>
              <a:t>&lt;/div&gt;</a:t>
            </a:r>
          </a:p>
          <a:p>
            <a:r>
              <a:rPr lang="ja-JP" altLang="en-US" dirty="0" smtClean="0">
                <a:solidFill>
                  <a:srgbClr val="FF0000"/>
                </a:solidFill>
                <a:latin typeface="Consolas" panose="020B0609020204030204" pitchFamily="49" charset="0"/>
                <a:cs typeface="Consolas" panose="020B0609020204030204" pitchFamily="49" charset="0"/>
              </a:rPr>
              <a:t>&lt;</a:t>
            </a:r>
            <a:r>
              <a:rPr lang="ja-JP" altLang="en-US" dirty="0">
                <a:solidFill>
                  <a:srgbClr val="FF0000"/>
                </a:solidFill>
                <a:latin typeface="Consolas" panose="020B0609020204030204" pitchFamily="49" charset="0"/>
                <a:cs typeface="Consolas" panose="020B0609020204030204" pitchFamily="49" charset="0"/>
              </a:rPr>
              <a:t>/div</a:t>
            </a:r>
            <a:r>
              <a:rPr lang="ja-JP" altLang="en-US" dirty="0" smtClean="0">
                <a:solidFill>
                  <a:srgbClr val="FF0000"/>
                </a:solidFill>
                <a:latin typeface="Consolas" panose="020B0609020204030204" pitchFamily="49" charset="0"/>
                <a:cs typeface="Consolas" panose="020B0609020204030204" pitchFamily="49" charset="0"/>
              </a:rPr>
              <a:t>&gt;</a:t>
            </a:r>
            <a:endParaRPr lang="ja-JP" altLang="en-US" dirty="0">
              <a:solidFill>
                <a:srgbClr val="FF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649832031"/>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5375920" y="1889383"/>
            <a:ext cx="6696744" cy="483209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r>
              <a:rPr lang="en-US" altLang="ja-JP" sz="1400" dirty="0" err="1" smtClean="0">
                <a:latin typeface="Consolas" panose="020B0609020204030204" pitchFamily="49" charset="0"/>
                <a:cs typeface="Consolas" panose="020B0609020204030204" pitchFamily="49" charset="0"/>
              </a:rPr>
              <a:t>var</a:t>
            </a:r>
            <a:r>
              <a:rPr lang="en-US" altLang="ja-JP" sz="1400" dirty="0" smtClean="0">
                <a:latin typeface="Consolas" panose="020B0609020204030204" pitchFamily="49" charset="0"/>
                <a:cs typeface="Consolas" panose="020B0609020204030204" pitchFamily="49" charset="0"/>
              </a:rPr>
              <a:t> </a:t>
            </a:r>
            <a:r>
              <a:rPr lang="en-US" altLang="ja-JP" sz="1400" dirty="0">
                <a:latin typeface="Consolas" panose="020B0609020204030204" pitchFamily="49" charset="0"/>
                <a:cs typeface="Consolas" panose="020B0609020204030204" pitchFamily="49" charset="0"/>
              </a:rPr>
              <a:t>animals = ['Dog', 'Cat', 'Bird'];</a:t>
            </a:r>
          </a:p>
          <a:p>
            <a:r>
              <a:rPr lang="en-US" altLang="ja-JP" sz="1400" dirty="0" err="1" smtClean="0">
                <a:latin typeface="Consolas" panose="020B0609020204030204" pitchFamily="49" charset="0"/>
                <a:cs typeface="Consolas" panose="020B0609020204030204" pitchFamily="49" charset="0"/>
              </a:rPr>
              <a:t>var</a:t>
            </a:r>
            <a:r>
              <a:rPr lang="en-US" altLang="ja-JP" sz="1400" dirty="0" smtClean="0">
                <a:latin typeface="Consolas" panose="020B0609020204030204" pitchFamily="49" charset="0"/>
                <a:cs typeface="Consolas" panose="020B0609020204030204" pitchFamily="49" charset="0"/>
              </a:rPr>
              <a:t> </a:t>
            </a:r>
            <a:r>
              <a:rPr lang="en-US" altLang="ja-JP" sz="1400" dirty="0">
                <a:latin typeface="Consolas" panose="020B0609020204030204" pitchFamily="49" charset="0"/>
                <a:cs typeface="Consolas" panose="020B0609020204030204" pitchFamily="49" charset="0"/>
              </a:rPr>
              <a:t>colors = ['Red', 'Blue', 'Yellow'];</a:t>
            </a:r>
          </a:p>
          <a:p>
            <a:endParaRPr lang="en-US" altLang="ja-JP" sz="1400" dirty="0">
              <a:latin typeface="Consolas" panose="020B0609020204030204" pitchFamily="49" charset="0"/>
              <a:cs typeface="Consolas" panose="020B0609020204030204" pitchFamily="49" charset="0"/>
            </a:endParaRPr>
          </a:p>
          <a:p>
            <a:r>
              <a:rPr lang="en-US" altLang="ja-JP" sz="1400" dirty="0" err="1" smtClean="0">
                <a:latin typeface="Consolas" panose="020B0609020204030204" pitchFamily="49" charset="0"/>
                <a:cs typeface="Consolas" panose="020B0609020204030204" pitchFamily="49" charset="0"/>
              </a:rPr>
              <a:t>animals.forEach</a:t>
            </a:r>
            <a:r>
              <a:rPr lang="en-US" altLang="ja-JP" sz="1400" dirty="0" smtClean="0">
                <a:latin typeface="Consolas" panose="020B0609020204030204" pitchFamily="49" charset="0"/>
                <a:cs typeface="Consolas" panose="020B0609020204030204" pitchFamily="49" charset="0"/>
              </a:rPr>
              <a:t>(function </a:t>
            </a:r>
            <a:r>
              <a:rPr lang="en-US" altLang="ja-JP" sz="1400" dirty="0">
                <a:latin typeface="Consolas" panose="020B0609020204030204" pitchFamily="49" charset="0"/>
                <a:cs typeface="Consolas" panose="020B0609020204030204" pitchFamily="49" charset="0"/>
              </a:rPr>
              <a:t>(item) {</a:t>
            </a:r>
          </a:p>
          <a:p>
            <a:r>
              <a:rPr lang="en-US" altLang="ja-JP" sz="1400" dirty="0" smtClean="0">
                <a:latin typeface="Consolas" panose="020B0609020204030204" pitchFamily="49" charset="0"/>
                <a:cs typeface="Consolas" panose="020B0609020204030204" pitchFamily="49" charset="0"/>
              </a:rPr>
              <a:t>    </a:t>
            </a:r>
            <a:r>
              <a:rPr lang="en-US" altLang="ja-JP" sz="1400" dirty="0" err="1">
                <a:latin typeface="Consolas" panose="020B0609020204030204" pitchFamily="49" charset="0"/>
                <a:cs typeface="Consolas" panose="020B0609020204030204" pitchFamily="49" charset="0"/>
              </a:rPr>
              <a:t>var</a:t>
            </a:r>
            <a:r>
              <a:rPr lang="en-US" altLang="ja-JP" sz="1400" dirty="0">
                <a:latin typeface="Consolas" panose="020B0609020204030204" pitchFamily="49" charset="0"/>
                <a:cs typeface="Consolas" panose="020B0609020204030204" pitchFamily="49" charset="0"/>
              </a:rPr>
              <a:t> li = $('&lt;li class="</a:t>
            </a:r>
            <a:r>
              <a:rPr lang="en-US" altLang="ja-JP" sz="1400" dirty="0" err="1">
                <a:latin typeface="Consolas" panose="020B0609020204030204" pitchFamily="49" charset="0"/>
                <a:cs typeface="Consolas" panose="020B0609020204030204" pitchFamily="49" charset="0"/>
              </a:rPr>
              <a:t>ui</a:t>
            </a:r>
            <a:r>
              <a:rPr lang="en-US" altLang="ja-JP" sz="1400" dirty="0">
                <a:latin typeface="Consolas" panose="020B0609020204030204" pitchFamily="49" charset="0"/>
                <a:cs typeface="Consolas" panose="020B0609020204030204" pitchFamily="49" charset="0"/>
              </a:rPr>
              <a:t>-li"&gt;&lt;/li&gt;');</a:t>
            </a:r>
          </a:p>
          <a:p>
            <a:r>
              <a:rPr lang="en-US" altLang="ja-JP" sz="1400" dirty="0" smtClean="0">
                <a:latin typeface="Consolas" panose="020B0609020204030204" pitchFamily="49" charset="0"/>
                <a:cs typeface="Consolas" panose="020B0609020204030204" pitchFamily="49" charset="0"/>
              </a:rPr>
              <a:t>    </a:t>
            </a:r>
            <a:r>
              <a:rPr lang="en-US" altLang="ja-JP" sz="1400" dirty="0" err="1">
                <a:latin typeface="Consolas" panose="020B0609020204030204" pitchFamily="49" charset="0"/>
                <a:cs typeface="Consolas" panose="020B0609020204030204" pitchFamily="49" charset="0"/>
              </a:rPr>
              <a:t>li.text</a:t>
            </a:r>
            <a:r>
              <a:rPr lang="en-US" altLang="ja-JP" sz="1400" dirty="0">
                <a:latin typeface="Consolas" panose="020B0609020204030204" pitchFamily="49" charset="0"/>
                <a:cs typeface="Consolas" panose="020B0609020204030204" pitchFamily="49" charset="0"/>
              </a:rPr>
              <a:t>(item);</a:t>
            </a:r>
          </a:p>
          <a:p>
            <a:r>
              <a:rPr lang="en-US" altLang="ja-JP" sz="1400" dirty="0" smtClean="0">
                <a:latin typeface="Consolas" panose="020B0609020204030204" pitchFamily="49" charset="0"/>
                <a:cs typeface="Consolas" panose="020B0609020204030204" pitchFamily="49" charset="0"/>
              </a:rPr>
              <a:t>    </a:t>
            </a:r>
            <a:r>
              <a:rPr lang="en-US" altLang="ja-JP" sz="1400" dirty="0">
                <a:latin typeface="Consolas" panose="020B0609020204030204" pitchFamily="49" charset="0"/>
                <a:cs typeface="Consolas" panose="020B0609020204030204" pitchFamily="49" charset="0"/>
              </a:rPr>
              <a:t>$("#animals </a:t>
            </a:r>
            <a:r>
              <a:rPr lang="en-US" altLang="ja-JP" sz="1400" dirty="0" err="1">
                <a:latin typeface="Consolas" panose="020B0609020204030204" pitchFamily="49" charset="0"/>
                <a:cs typeface="Consolas" panose="020B0609020204030204" pitchFamily="49" charset="0"/>
              </a:rPr>
              <a:t>ul</a:t>
            </a:r>
            <a:r>
              <a:rPr lang="en-US" altLang="ja-JP" sz="1400" dirty="0">
                <a:latin typeface="Consolas" panose="020B0609020204030204" pitchFamily="49" charset="0"/>
                <a:cs typeface="Consolas" panose="020B0609020204030204" pitchFamily="49" charset="0"/>
              </a:rPr>
              <a:t>[data-role=</a:t>
            </a:r>
            <a:r>
              <a:rPr lang="en-US" altLang="ja-JP" sz="1400" dirty="0" err="1">
                <a:latin typeface="Consolas" panose="020B0609020204030204" pitchFamily="49" charset="0"/>
                <a:cs typeface="Consolas" panose="020B0609020204030204" pitchFamily="49" charset="0"/>
              </a:rPr>
              <a:t>listview</a:t>
            </a:r>
            <a:r>
              <a:rPr lang="en-US" altLang="ja-JP" sz="1400" dirty="0">
                <a:latin typeface="Consolas" panose="020B0609020204030204" pitchFamily="49" charset="0"/>
                <a:cs typeface="Consolas" panose="020B0609020204030204" pitchFamily="49" charset="0"/>
              </a:rPr>
              <a:t>]").append(li);</a:t>
            </a:r>
          </a:p>
          <a:p>
            <a:r>
              <a:rPr lang="en-US" altLang="ja-JP" sz="1400" dirty="0" smtClean="0">
                <a:latin typeface="Consolas" panose="020B0609020204030204" pitchFamily="49" charset="0"/>
                <a:cs typeface="Consolas" panose="020B0609020204030204" pitchFamily="49" charset="0"/>
              </a:rPr>
              <a:t>    </a:t>
            </a:r>
            <a:r>
              <a:rPr lang="en-US" altLang="ja-JP" sz="1400" dirty="0" err="1">
                <a:latin typeface="Consolas" panose="020B0609020204030204" pitchFamily="49" charset="0"/>
                <a:cs typeface="Consolas" panose="020B0609020204030204" pitchFamily="49" charset="0"/>
              </a:rPr>
              <a:t>li.click</a:t>
            </a:r>
            <a:r>
              <a:rPr lang="en-US" altLang="ja-JP" sz="1400" dirty="0">
                <a:latin typeface="Consolas" panose="020B0609020204030204" pitchFamily="49" charset="0"/>
                <a:cs typeface="Consolas" panose="020B0609020204030204" pitchFamily="49" charset="0"/>
              </a:rPr>
              <a:t>(function (e) {</a:t>
            </a:r>
          </a:p>
          <a:p>
            <a:r>
              <a:rPr lang="en-US" altLang="ja-JP" sz="1400" dirty="0" smtClean="0">
                <a:latin typeface="Consolas" panose="020B0609020204030204" pitchFamily="49" charset="0"/>
                <a:cs typeface="Consolas" panose="020B0609020204030204" pitchFamily="49" charset="0"/>
              </a:rPr>
              <a:t>        </a:t>
            </a:r>
            <a:r>
              <a:rPr lang="en-US" altLang="ja-JP" sz="1400" dirty="0">
                <a:latin typeface="Consolas" panose="020B0609020204030204" pitchFamily="49" charset="0"/>
                <a:cs typeface="Consolas" panose="020B0609020204030204" pitchFamily="49" charset="0"/>
              </a:rPr>
              <a:t>$("div[data-role=dialog] h1").html(item + " is clicked!");</a:t>
            </a:r>
          </a:p>
          <a:p>
            <a:r>
              <a:rPr lang="en-US" altLang="ja-JP" sz="1400" dirty="0" smtClean="0">
                <a:latin typeface="Consolas" panose="020B0609020204030204" pitchFamily="49" charset="0"/>
                <a:cs typeface="Consolas" panose="020B0609020204030204" pitchFamily="49" charset="0"/>
              </a:rPr>
              <a:t>        </a:t>
            </a:r>
            <a:r>
              <a:rPr lang="en-US" altLang="ja-JP" sz="1400" dirty="0">
                <a:latin typeface="Consolas" panose="020B0609020204030204" pitchFamily="49" charset="0"/>
                <a:cs typeface="Consolas" panose="020B0609020204030204" pitchFamily="49" charset="0"/>
              </a:rPr>
              <a:t>$.</a:t>
            </a:r>
            <a:r>
              <a:rPr lang="en-US" altLang="ja-JP" sz="1400" dirty="0" err="1">
                <a:latin typeface="Consolas" panose="020B0609020204030204" pitchFamily="49" charset="0"/>
                <a:cs typeface="Consolas" panose="020B0609020204030204" pitchFamily="49" charset="0"/>
              </a:rPr>
              <a:t>mobile.changePage</a:t>
            </a:r>
            <a:r>
              <a:rPr lang="en-US" altLang="ja-JP" sz="1400" dirty="0">
                <a:latin typeface="Consolas" panose="020B0609020204030204" pitchFamily="49" charset="0"/>
                <a:cs typeface="Consolas" panose="020B0609020204030204" pitchFamily="49" charset="0"/>
              </a:rPr>
              <a:t>('#dialog', 'pop', true, true);</a:t>
            </a:r>
          </a:p>
          <a:p>
            <a:r>
              <a:rPr lang="en-US" altLang="ja-JP" sz="1400" dirty="0" smtClean="0">
                <a:latin typeface="Consolas" panose="020B0609020204030204" pitchFamily="49" charset="0"/>
                <a:cs typeface="Consolas" panose="020B0609020204030204" pitchFamily="49" charset="0"/>
              </a:rPr>
              <a:t>    </a:t>
            </a:r>
            <a:r>
              <a:rPr lang="en-US" altLang="ja-JP" sz="1400" dirty="0">
                <a:latin typeface="Consolas" panose="020B0609020204030204" pitchFamily="49" charset="0"/>
                <a:cs typeface="Consolas" panose="020B0609020204030204" pitchFamily="49" charset="0"/>
              </a:rPr>
              <a:t>});</a:t>
            </a:r>
          </a:p>
          <a:p>
            <a:r>
              <a:rPr lang="en-US" altLang="ja-JP" sz="1400" dirty="0" smtClean="0">
                <a:latin typeface="Consolas" panose="020B0609020204030204" pitchFamily="49" charset="0"/>
                <a:cs typeface="Consolas" panose="020B0609020204030204" pitchFamily="49" charset="0"/>
              </a:rPr>
              <a:t>});</a:t>
            </a:r>
            <a:endParaRPr lang="en-US" altLang="ja-JP" sz="1400" dirty="0">
              <a:latin typeface="Consolas" panose="020B0609020204030204" pitchFamily="49" charset="0"/>
              <a:cs typeface="Consolas" panose="020B0609020204030204" pitchFamily="49" charset="0"/>
            </a:endParaRPr>
          </a:p>
          <a:p>
            <a:endParaRPr lang="en-US" altLang="ja-JP" sz="1400" dirty="0">
              <a:latin typeface="Consolas" panose="020B0609020204030204" pitchFamily="49" charset="0"/>
              <a:cs typeface="Consolas" panose="020B0609020204030204" pitchFamily="49" charset="0"/>
            </a:endParaRPr>
          </a:p>
          <a:p>
            <a:r>
              <a:rPr lang="en-US" altLang="ja-JP" sz="1400" dirty="0" err="1" smtClean="0">
                <a:latin typeface="Consolas" panose="020B0609020204030204" pitchFamily="49" charset="0"/>
                <a:cs typeface="Consolas" panose="020B0609020204030204" pitchFamily="49" charset="0"/>
              </a:rPr>
              <a:t>colors.forEach</a:t>
            </a:r>
            <a:r>
              <a:rPr lang="en-US" altLang="ja-JP" sz="1400" dirty="0" smtClean="0">
                <a:latin typeface="Consolas" panose="020B0609020204030204" pitchFamily="49" charset="0"/>
                <a:cs typeface="Consolas" panose="020B0609020204030204" pitchFamily="49" charset="0"/>
              </a:rPr>
              <a:t>(function </a:t>
            </a:r>
            <a:r>
              <a:rPr lang="en-US" altLang="ja-JP" sz="1400" dirty="0">
                <a:latin typeface="Consolas" panose="020B0609020204030204" pitchFamily="49" charset="0"/>
                <a:cs typeface="Consolas" panose="020B0609020204030204" pitchFamily="49" charset="0"/>
              </a:rPr>
              <a:t>(item) {</a:t>
            </a:r>
          </a:p>
          <a:p>
            <a:r>
              <a:rPr lang="en-US" altLang="ja-JP" sz="1400" dirty="0" smtClean="0">
                <a:latin typeface="Consolas" panose="020B0609020204030204" pitchFamily="49" charset="0"/>
                <a:cs typeface="Consolas" panose="020B0609020204030204" pitchFamily="49" charset="0"/>
              </a:rPr>
              <a:t>    </a:t>
            </a:r>
            <a:r>
              <a:rPr lang="en-US" altLang="ja-JP" sz="1400" dirty="0" err="1">
                <a:latin typeface="Consolas" panose="020B0609020204030204" pitchFamily="49" charset="0"/>
                <a:cs typeface="Consolas" panose="020B0609020204030204" pitchFamily="49" charset="0"/>
              </a:rPr>
              <a:t>var</a:t>
            </a:r>
            <a:r>
              <a:rPr lang="en-US" altLang="ja-JP" sz="1400" dirty="0">
                <a:latin typeface="Consolas" panose="020B0609020204030204" pitchFamily="49" charset="0"/>
                <a:cs typeface="Consolas" panose="020B0609020204030204" pitchFamily="49" charset="0"/>
              </a:rPr>
              <a:t> li = $('&lt;li class="</a:t>
            </a:r>
            <a:r>
              <a:rPr lang="en-US" altLang="ja-JP" sz="1400" dirty="0" err="1">
                <a:latin typeface="Consolas" panose="020B0609020204030204" pitchFamily="49" charset="0"/>
                <a:cs typeface="Consolas" panose="020B0609020204030204" pitchFamily="49" charset="0"/>
              </a:rPr>
              <a:t>ui</a:t>
            </a:r>
            <a:r>
              <a:rPr lang="en-US" altLang="ja-JP" sz="1400" dirty="0">
                <a:latin typeface="Consolas" panose="020B0609020204030204" pitchFamily="49" charset="0"/>
                <a:cs typeface="Consolas" panose="020B0609020204030204" pitchFamily="49" charset="0"/>
              </a:rPr>
              <a:t>-li"&gt;&lt;/li&gt;');</a:t>
            </a:r>
          </a:p>
          <a:p>
            <a:r>
              <a:rPr lang="en-US" altLang="ja-JP" sz="1400" dirty="0" smtClean="0">
                <a:latin typeface="Consolas" panose="020B0609020204030204" pitchFamily="49" charset="0"/>
                <a:cs typeface="Consolas" panose="020B0609020204030204" pitchFamily="49" charset="0"/>
              </a:rPr>
              <a:t>    </a:t>
            </a:r>
            <a:r>
              <a:rPr lang="en-US" altLang="ja-JP" sz="1400" dirty="0" err="1">
                <a:latin typeface="Consolas" panose="020B0609020204030204" pitchFamily="49" charset="0"/>
                <a:cs typeface="Consolas" panose="020B0609020204030204" pitchFamily="49" charset="0"/>
              </a:rPr>
              <a:t>li.text</a:t>
            </a:r>
            <a:r>
              <a:rPr lang="en-US" altLang="ja-JP" sz="1400" dirty="0">
                <a:latin typeface="Consolas" panose="020B0609020204030204" pitchFamily="49" charset="0"/>
                <a:cs typeface="Consolas" panose="020B0609020204030204" pitchFamily="49" charset="0"/>
              </a:rPr>
              <a:t>(item);</a:t>
            </a:r>
          </a:p>
          <a:p>
            <a:r>
              <a:rPr lang="en-US" altLang="ja-JP" sz="1400" dirty="0" smtClean="0">
                <a:latin typeface="Consolas" panose="020B0609020204030204" pitchFamily="49" charset="0"/>
                <a:cs typeface="Consolas" panose="020B0609020204030204" pitchFamily="49" charset="0"/>
              </a:rPr>
              <a:t>    </a:t>
            </a:r>
            <a:r>
              <a:rPr lang="en-US" altLang="ja-JP" sz="1400" dirty="0">
                <a:latin typeface="Consolas" panose="020B0609020204030204" pitchFamily="49" charset="0"/>
                <a:cs typeface="Consolas" panose="020B0609020204030204" pitchFamily="49" charset="0"/>
              </a:rPr>
              <a:t>$("#colors </a:t>
            </a:r>
            <a:r>
              <a:rPr lang="en-US" altLang="ja-JP" sz="1400" dirty="0" err="1">
                <a:latin typeface="Consolas" panose="020B0609020204030204" pitchFamily="49" charset="0"/>
                <a:cs typeface="Consolas" panose="020B0609020204030204" pitchFamily="49" charset="0"/>
              </a:rPr>
              <a:t>ul</a:t>
            </a:r>
            <a:r>
              <a:rPr lang="en-US" altLang="ja-JP" sz="1400" dirty="0">
                <a:latin typeface="Consolas" panose="020B0609020204030204" pitchFamily="49" charset="0"/>
                <a:cs typeface="Consolas" panose="020B0609020204030204" pitchFamily="49" charset="0"/>
              </a:rPr>
              <a:t>[data-role=</a:t>
            </a:r>
            <a:r>
              <a:rPr lang="en-US" altLang="ja-JP" sz="1400" dirty="0" err="1">
                <a:latin typeface="Consolas" panose="020B0609020204030204" pitchFamily="49" charset="0"/>
                <a:cs typeface="Consolas" panose="020B0609020204030204" pitchFamily="49" charset="0"/>
              </a:rPr>
              <a:t>listview</a:t>
            </a:r>
            <a:r>
              <a:rPr lang="en-US" altLang="ja-JP" sz="1400" dirty="0">
                <a:latin typeface="Consolas" panose="020B0609020204030204" pitchFamily="49" charset="0"/>
                <a:cs typeface="Consolas" panose="020B0609020204030204" pitchFamily="49" charset="0"/>
              </a:rPr>
              <a:t>]").append(li);</a:t>
            </a:r>
          </a:p>
          <a:p>
            <a:r>
              <a:rPr lang="en-US" altLang="ja-JP" sz="1400" dirty="0" smtClean="0">
                <a:latin typeface="Consolas" panose="020B0609020204030204" pitchFamily="49" charset="0"/>
                <a:cs typeface="Consolas" panose="020B0609020204030204" pitchFamily="49" charset="0"/>
              </a:rPr>
              <a:t>    </a:t>
            </a:r>
            <a:r>
              <a:rPr lang="en-US" altLang="ja-JP" sz="1400" dirty="0" err="1">
                <a:latin typeface="Consolas" panose="020B0609020204030204" pitchFamily="49" charset="0"/>
                <a:cs typeface="Consolas" panose="020B0609020204030204" pitchFamily="49" charset="0"/>
              </a:rPr>
              <a:t>li.click</a:t>
            </a:r>
            <a:r>
              <a:rPr lang="en-US" altLang="ja-JP" sz="1400" dirty="0">
                <a:latin typeface="Consolas" panose="020B0609020204030204" pitchFamily="49" charset="0"/>
                <a:cs typeface="Consolas" panose="020B0609020204030204" pitchFamily="49" charset="0"/>
              </a:rPr>
              <a:t>(function (e) {</a:t>
            </a:r>
          </a:p>
          <a:p>
            <a:r>
              <a:rPr lang="en-US" altLang="ja-JP" sz="1400" dirty="0" smtClean="0">
                <a:latin typeface="Consolas" panose="020B0609020204030204" pitchFamily="49" charset="0"/>
                <a:cs typeface="Consolas" panose="020B0609020204030204" pitchFamily="49" charset="0"/>
              </a:rPr>
              <a:t>        </a:t>
            </a:r>
            <a:r>
              <a:rPr lang="en-US" altLang="ja-JP" sz="1400" dirty="0">
                <a:latin typeface="Consolas" panose="020B0609020204030204" pitchFamily="49" charset="0"/>
                <a:cs typeface="Consolas" panose="020B0609020204030204" pitchFamily="49" charset="0"/>
              </a:rPr>
              <a:t>$("div[data-role=dialog] h1").html(item + " is clicked!");</a:t>
            </a:r>
          </a:p>
          <a:p>
            <a:r>
              <a:rPr lang="en-US" altLang="ja-JP" sz="1400" dirty="0" smtClean="0">
                <a:latin typeface="Consolas" panose="020B0609020204030204" pitchFamily="49" charset="0"/>
                <a:cs typeface="Consolas" panose="020B0609020204030204" pitchFamily="49" charset="0"/>
              </a:rPr>
              <a:t>        </a:t>
            </a:r>
            <a:r>
              <a:rPr lang="en-US" altLang="ja-JP" sz="1400" dirty="0">
                <a:latin typeface="Consolas" panose="020B0609020204030204" pitchFamily="49" charset="0"/>
                <a:cs typeface="Consolas" panose="020B0609020204030204" pitchFamily="49" charset="0"/>
              </a:rPr>
              <a:t>$.</a:t>
            </a:r>
            <a:r>
              <a:rPr lang="en-US" altLang="ja-JP" sz="1400" dirty="0" err="1">
                <a:latin typeface="Consolas" panose="020B0609020204030204" pitchFamily="49" charset="0"/>
                <a:cs typeface="Consolas" panose="020B0609020204030204" pitchFamily="49" charset="0"/>
              </a:rPr>
              <a:t>mobile.changePage</a:t>
            </a:r>
            <a:r>
              <a:rPr lang="en-US" altLang="ja-JP" sz="1400" dirty="0">
                <a:latin typeface="Consolas" panose="020B0609020204030204" pitchFamily="49" charset="0"/>
                <a:cs typeface="Consolas" panose="020B0609020204030204" pitchFamily="49" charset="0"/>
              </a:rPr>
              <a:t>('#dialog', 'pop', true, true);</a:t>
            </a:r>
          </a:p>
          <a:p>
            <a:r>
              <a:rPr lang="en-US" altLang="ja-JP" sz="1400" dirty="0" smtClean="0">
                <a:latin typeface="Consolas" panose="020B0609020204030204" pitchFamily="49" charset="0"/>
                <a:cs typeface="Consolas" panose="020B0609020204030204" pitchFamily="49" charset="0"/>
              </a:rPr>
              <a:t>    </a:t>
            </a:r>
            <a:r>
              <a:rPr lang="en-US" altLang="ja-JP" sz="1400" dirty="0">
                <a:latin typeface="Consolas" panose="020B0609020204030204" pitchFamily="49" charset="0"/>
                <a:cs typeface="Consolas" panose="020B0609020204030204" pitchFamily="49" charset="0"/>
              </a:rPr>
              <a:t>});</a:t>
            </a:r>
          </a:p>
          <a:p>
            <a:r>
              <a:rPr lang="en-US" altLang="ja-JP" sz="1400" dirty="0" smtClean="0">
                <a:latin typeface="Consolas" panose="020B0609020204030204" pitchFamily="49" charset="0"/>
                <a:cs typeface="Consolas" panose="020B0609020204030204" pitchFamily="49" charset="0"/>
              </a:rPr>
              <a:t>});</a:t>
            </a:r>
            <a:endParaRPr lang="en-US" altLang="ja-JP" sz="1400" dirty="0">
              <a:latin typeface="Consolas" panose="020B0609020204030204" pitchFamily="49" charset="0"/>
              <a:cs typeface="Consolas" panose="020B0609020204030204" pitchFamily="49" charset="0"/>
            </a:endParaRPr>
          </a:p>
        </p:txBody>
      </p:sp>
      <p:sp>
        <p:nvSpPr>
          <p:cNvPr id="2" name="タイトル 1"/>
          <p:cNvSpPr>
            <a:spLocks noGrp="1"/>
          </p:cNvSpPr>
          <p:nvPr>
            <p:ph type="title"/>
          </p:nvPr>
        </p:nvSpPr>
        <p:spPr/>
        <p:txBody>
          <a:bodyPr/>
          <a:lstStyle/>
          <a:p>
            <a:r>
              <a:rPr kumimoji="1" lang="en-US" altLang="ja-JP" dirty="0" smtClean="0"/>
              <a:t>JavaScript for jQuery Mobile</a:t>
            </a:r>
            <a:endParaRPr kumimoji="1" lang="ja-JP" altLang="en-US" dirty="0"/>
          </a:p>
        </p:txBody>
      </p:sp>
      <p:sp>
        <p:nvSpPr>
          <p:cNvPr id="3" name="コンテンツ プレースホルダー 2"/>
          <p:cNvSpPr>
            <a:spLocks noGrp="1"/>
          </p:cNvSpPr>
          <p:nvPr>
            <p:ph idx="1"/>
          </p:nvPr>
        </p:nvSpPr>
        <p:spPr>
          <a:xfrm>
            <a:off x="838200" y="1825625"/>
            <a:ext cx="4465712" cy="4351338"/>
          </a:xfrm>
        </p:spPr>
        <p:txBody>
          <a:bodyPr>
            <a:normAutofit fontScale="85000" lnSpcReduction="20000"/>
          </a:bodyPr>
          <a:lstStyle/>
          <a:p>
            <a:r>
              <a:rPr kumimoji="1" lang="en-US" altLang="ja-JP" dirty="0" smtClean="0"/>
              <a:t>This example generates data set dynamically.</a:t>
            </a:r>
          </a:p>
          <a:p>
            <a:r>
              <a:rPr lang="en-US" altLang="ja-JP" dirty="0" smtClean="0"/>
              <a:t>This example also binds event listeners for each list item. When a user clicks them, the dialog will show the corresponding data.</a:t>
            </a:r>
          </a:p>
          <a:p>
            <a:r>
              <a:rPr lang="en-US" altLang="ja-JP" dirty="0" smtClean="0"/>
              <a:t>$() is a core function provided by jQuery.</a:t>
            </a:r>
          </a:p>
          <a:p>
            <a:r>
              <a:rPr lang="en-US" altLang="ja-JP" dirty="0" smtClean="0"/>
              <a:t>A </a:t>
            </a:r>
            <a:r>
              <a:rPr lang="en-US" altLang="ja-JP" dirty="0"/>
              <a:t>variety of operations can executed via $()-wrapped objects.</a:t>
            </a:r>
          </a:p>
          <a:p>
            <a:pPr lvl="1"/>
            <a:r>
              <a:rPr lang="en-US" altLang="ja-JP" dirty="0"/>
              <a:t>empty()    deletes all child nodes</a:t>
            </a:r>
          </a:p>
          <a:p>
            <a:pPr lvl="1"/>
            <a:r>
              <a:rPr lang="en-US" altLang="ja-JP" dirty="0"/>
              <a:t>append()	 adds HTML elements </a:t>
            </a:r>
            <a:endParaRPr lang="ja-JP" altLang="en-US" dirty="0"/>
          </a:p>
        </p:txBody>
      </p:sp>
      <p:sp>
        <p:nvSpPr>
          <p:cNvPr id="4" name="スライド番号プレースホルダー 3"/>
          <p:cNvSpPr>
            <a:spLocks noGrp="1"/>
          </p:cNvSpPr>
          <p:nvPr>
            <p:ph type="sldNum" sz="quarter" idx="12"/>
          </p:nvPr>
        </p:nvSpPr>
        <p:spPr/>
        <p:txBody>
          <a:bodyPr/>
          <a:lstStyle/>
          <a:p>
            <a:fld id="{31BA4CE2-D795-4C9F-AA1E-E47C147C9315}" type="slidenum">
              <a:rPr lang="ja-JP" altLang="en-US" smtClean="0"/>
              <a:pPr/>
              <a:t>135</a:t>
            </a:fld>
            <a:endParaRPr lang="ja-JP" altLang="en-US"/>
          </a:p>
        </p:txBody>
      </p:sp>
    </p:spTree>
    <p:extLst>
      <p:ext uri="{BB962C8B-B14F-4D97-AF65-F5344CB8AC3E}">
        <p14:creationId xmlns:p14="http://schemas.microsoft.com/office/powerpoint/2010/main" val="149751077"/>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5405647" y="3789040"/>
            <a:ext cx="6700104" cy="286232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altLang="ja-JP" dirty="0"/>
              <a:t>&lt;div data-role="dialog" id="dialog"&gt;</a:t>
            </a:r>
          </a:p>
          <a:p>
            <a:r>
              <a:rPr lang="en-US" altLang="ja-JP" dirty="0"/>
              <a:t>    &lt;div data-role="header" data-theme="d"&gt;</a:t>
            </a:r>
          </a:p>
          <a:p>
            <a:r>
              <a:rPr lang="en-US" altLang="ja-JP" dirty="0"/>
              <a:t>        &lt;h1&gt;Dialog&lt;/h1&gt;</a:t>
            </a:r>
          </a:p>
          <a:p>
            <a:r>
              <a:rPr lang="en-US" altLang="ja-JP" dirty="0"/>
              <a:t>    &lt;/div&gt;</a:t>
            </a:r>
          </a:p>
          <a:p>
            <a:endParaRPr lang="en-US" altLang="ja-JP" dirty="0"/>
          </a:p>
          <a:p>
            <a:r>
              <a:rPr lang="en-US" altLang="ja-JP" dirty="0"/>
              <a:t>    &lt;div data-role="content"&gt;</a:t>
            </a:r>
          </a:p>
          <a:p>
            <a:r>
              <a:rPr lang="en-US" altLang="ja-JP" dirty="0"/>
              <a:t>        &lt;h1&gt;&lt;/h1&gt;</a:t>
            </a:r>
          </a:p>
          <a:p>
            <a:r>
              <a:rPr lang="en-US" altLang="ja-JP" dirty="0"/>
              <a:t>        &lt;a data-role="button" data-</a:t>
            </a:r>
            <a:r>
              <a:rPr lang="en-US" altLang="ja-JP" dirty="0" err="1"/>
              <a:t>rel</a:t>
            </a:r>
            <a:r>
              <a:rPr lang="en-US" altLang="ja-JP" dirty="0"/>
              <a:t>="back" data-theme="b"&gt;OK&lt;/a&gt;</a:t>
            </a:r>
          </a:p>
          <a:p>
            <a:r>
              <a:rPr lang="en-US" altLang="ja-JP" dirty="0"/>
              <a:t>    &lt;/div&gt;</a:t>
            </a:r>
          </a:p>
          <a:p>
            <a:r>
              <a:rPr lang="en-US" altLang="ja-JP" dirty="0"/>
              <a:t>&lt;/div&gt;</a:t>
            </a:r>
            <a:endParaRPr kumimoji="1" lang="ja-JP" altLang="en-US" dirty="0"/>
          </a:p>
        </p:txBody>
      </p:sp>
      <p:sp>
        <p:nvSpPr>
          <p:cNvPr id="2" name="タイトル 1"/>
          <p:cNvSpPr>
            <a:spLocks noGrp="1"/>
          </p:cNvSpPr>
          <p:nvPr>
            <p:ph type="title"/>
          </p:nvPr>
        </p:nvSpPr>
        <p:spPr/>
        <p:txBody>
          <a:bodyPr/>
          <a:lstStyle/>
          <a:p>
            <a:r>
              <a:rPr kumimoji="1" lang="en-US" altLang="ja-JP" dirty="0" smtClean="0"/>
              <a:t>Dialog</a:t>
            </a:r>
            <a:endParaRPr kumimoji="1" lang="ja-JP" altLang="en-US" dirty="0"/>
          </a:p>
        </p:txBody>
      </p:sp>
      <p:sp>
        <p:nvSpPr>
          <p:cNvPr id="3" name="コンテンツ プレースホルダー 2"/>
          <p:cNvSpPr>
            <a:spLocks noGrp="1"/>
          </p:cNvSpPr>
          <p:nvPr>
            <p:ph idx="1"/>
          </p:nvPr>
        </p:nvSpPr>
        <p:spPr>
          <a:xfrm>
            <a:off x="838200" y="1825625"/>
            <a:ext cx="10515600" cy="1675383"/>
          </a:xfrm>
        </p:spPr>
        <p:txBody>
          <a:bodyPr>
            <a:normAutofit lnSpcReduction="10000"/>
          </a:bodyPr>
          <a:lstStyle/>
          <a:p>
            <a:r>
              <a:rPr lang="en-US" altLang="ja-JP" dirty="0"/>
              <a:t>You can define a </a:t>
            </a:r>
            <a:r>
              <a:rPr lang="en-US" altLang="ja-JP" dirty="0" smtClean="0"/>
              <a:t>popup dialog by </a:t>
            </a:r>
            <a:r>
              <a:rPr lang="en-US" altLang="ja-JP" dirty="0"/>
              <a:t>specifying data-role of DIV tag as </a:t>
            </a:r>
            <a:r>
              <a:rPr lang="en-US" altLang="ja-JP" dirty="0" smtClean="0"/>
              <a:t>“dialog".</a:t>
            </a:r>
          </a:p>
          <a:p>
            <a:r>
              <a:rPr lang="en-US" altLang="ja-JP" dirty="0" smtClean="0"/>
              <a:t>You can open the dialog by calling the following JavaScript method.</a:t>
            </a:r>
          </a:p>
          <a:p>
            <a:pPr lvl="1"/>
            <a:r>
              <a:rPr lang="en-US" altLang="ja-JP" dirty="0">
                <a:latin typeface="Consolas" panose="020B0609020204030204" pitchFamily="49" charset="0"/>
                <a:cs typeface="Consolas" panose="020B0609020204030204" pitchFamily="49" charset="0"/>
              </a:rPr>
              <a:t>$.</a:t>
            </a:r>
            <a:r>
              <a:rPr lang="en-US" altLang="ja-JP" dirty="0" err="1">
                <a:latin typeface="Consolas" panose="020B0609020204030204" pitchFamily="49" charset="0"/>
                <a:cs typeface="Consolas" panose="020B0609020204030204" pitchFamily="49" charset="0"/>
              </a:rPr>
              <a:t>mobile.changePage</a:t>
            </a:r>
            <a:r>
              <a:rPr lang="en-US" altLang="ja-JP" dirty="0">
                <a:latin typeface="Consolas" panose="020B0609020204030204" pitchFamily="49" charset="0"/>
                <a:cs typeface="Consolas" panose="020B0609020204030204" pitchFamily="49" charset="0"/>
              </a:rPr>
              <a:t>('#dialog', 'pop', true, true</a:t>
            </a:r>
            <a:r>
              <a:rPr lang="en-US" altLang="ja-JP" dirty="0" smtClean="0">
                <a:latin typeface="Consolas" panose="020B0609020204030204" pitchFamily="49" charset="0"/>
                <a:cs typeface="Consolas" panose="020B0609020204030204" pitchFamily="49" charset="0"/>
              </a:rPr>
              <a:t>);</a:t>
            </a:r>
            <a:endParaRPr lang="en-US" altLang="ja-JP" dirty="0">
              <a:latin typeface="Consolas" panose="020B0609020204030204" pitchFamily="49" charset="0"/>
              <a:cs typeface="Consolas" panose="020B0609020204030204" pitchFamily="49" charset="0"/>
            </a:endParaRPr>
          </a:p>
        </p:txBody>
      </p:sp>
      <p:sp>
        <p:nvSpPr>
          <p:cNvPr id="4" name="スライド番号プレースホルダー 3"/>
          <p:cNvSpPr>
            <a:spLocks noGrp="1"/>
          </p:cNvSpPr>
          <p:nvPr>
            <p:ph type="sldNum" sz="quarter" idx="12"/>
          </p:nvPr>
        </p:nvSpPr>
        <p:spPr/>
        <p:txBody>
          <a:bodyPr/>
          <a:lstStyle/>
          <a:p>
            <a:fld id="{31BA4CE2-D795-4C9F-AA1E-E47C147C9315}" type="slidenum">
              <a:rPr lang="ja-JP" altLang="en-US" smtClean="0"/>
              <a:pPr/>
              <a:t>136</a:t>
            </a:fld>
            <a:endParaRPr lang="ja-JP" altLang="en-US"/>
          </a:p>
        </p:txBody>
      </p:sp>
      <p:pic>
        <p:nvPicPr>
          <p:cNvPr id="6" name="図 5"/>
          <p:cNvPicPr>
            <a:picLocks noChangeAspect="1"/>
          </p:cNvPicPr>
          <p:nvPr/>
        </p:nvPicPr>
        <p:blipFill>
          <a:blip r:embed="rId2"/>
          <a:stretch>
            <a:fillRect/>
          </a:stretch>
        </p:blipFill>
        <p:spPr>
          <a:xfrm>
            <a:off x="479376" y="3781356"/>
            <a:ext cx="4824536" cy="2795587"/>
          </a:xfrm>
          <a:prstGeom prst="rect">
            <a:avLst/>
          </a:prstGeom>
        </p:spPr>
      </p:pic>
    </p:spTree>
    <p:extLst>
      <p:ext uri="{BB962C8B-B14F-4D97-AF65-F5344CB8AC3E}">
        <p14:creationId xmlns:p14="http://schemas.microsoft.com/office/powerpoint/2010/main" val="3168717647"/>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Exercise 7</a:t>
            </a:r>
            <a:endParaRPr lang="ja-JP" altLang="en-US" dirty="0"/>
          </a:p>
        </p:txBody>
      </p:sp>
      <p:sp>
        <p:nvSpPr>
          <p:cNvPr id="4" name="スライド番号プレースホルダー 3"/>
          <p:cNvSpPr>
            <a:spLocks noGrp="1"/>
          </p:cNvSpPr>
          <p:nvPr>
            <p:ph type="sldNum" sz="quarter" idx="12"/>
          </p:nvPr>
        </p:nvSpPr>
        <p:spPr/>
        <p:txBody>
          <a:bodyPr/>
          <a:lstStyle/>
          <a:p>
            <a:fld id="{31BA4CE2-D795-4C9F-AA1E-E47C147C9315}" type="slidenum">
              <a:rPr lang="ja-JP" altLang="en-US" smtClean="0"/>
              <a:pPr/>
              <a:t>137</a:t>
            </a:fld>
            <a:endParaRPr lang="ja-JP" altLang="en-US"/>
          </a:p>
        </p:txBody>
      </p:sp>
      <p:sp>
        <p:nvSpPr>
          <p:cNvPr id="6" name="コンテンツ プレースホルダー 5"/>
          <p:cNvSpPr>
            <a:spLocks noGrp="1"/>
          </p:cNvSpPr>
          <p:nvPr>
            <p:ph idx="1"/>
          </p:nvPr>
        </p:nvSpPr>
        <p:spPr/>
        <p:txBody>
          <a:bodyPr/>
          <a:lstStyle/>
          <a:p>
            <a:r>
              <a:rPr lang="en-US" altLang="ja-JP" dirty="0" smtClean="0"/>
              <a:t>Let’s append a 4th page for the example.</a:t>
            </a:r>
          </a:p>
          <a:p>
            <a:r>
              <a:rPr lang="en-US" altLang="ja-JP" dirty="0" smtClean="0"/>
              <a:t>Define another dialog.</a:t>
            </a:r>
          </a:p>
          <a:p>
            <a:r>
              <a:rPr lang="en-US" altLang="ja-JP" dirty="0" smtClean="0"/>
              <a:t>Add event listener for the 4th page for showing your own dialog.</a:t>
            </a:r>
          </a:p>
        </p:txBody>
      </p:sp>
    </p:spTree>
    <p:extLst>
      <p:ext uri="{BB962C8B-B14F-4D97-AF65-F5344CB8AC3E}">
        <p14:creationId xmlns:p14="http://schemas.microsoft.com/office/powerpoint/2010/main" val="2943341173"/>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タイトル 3"/>
          <p:cNvSpPr>
            <a:spLocks noGrp="1"/>
          </p:cNvSpPr>
          <p:nvPr>
            <p:ph type="title"/>
          </p:nvPr>
        </p:nvSpPr>
        <p:spPr/>
        <p:txBody>
          <a:bodyPr>
            <a:normAutofit/>
          </a:bodyPr>
          <a:lstStyle/>
          <a:p>
            <a:r>
              <a:rPr lang="en-US" altLang="ja-JP" dirty="0" smtClean="0"/>
              <a:t>Node.JS</a:t>
            </a:r>
            <a:endParaRPr lang="ja-JP" altLang="en-US" dirty="0" smtClean="0"/>
          </a:p>
        </p:txBody>
      </p:sp>
      <p:sp>
        <p:nvSpPr>
          <p:cNvPr id="2" name="テキスト プレースホルダー 1"/>
          <p:cNvSpPr>
            <a:spLocks noGrp="1"/>
          </p:cNvSpPr>
          <p:nvPr>
            <p:ph type="body" idx="1"/>
          </p:nvPr>
        </p:nvSpPr>
        <p:spPr/>
        <p:txBody>
          <a:bodyPr/>
          <a:lstStyle/>
          <a:p>
            <a:r>
              <a:rPr lang="en-US" altLang="ja-JP" dirty="0"/>
              <a:t>Server-Side JavaScript Engine</a:t>
            </a:r>
            <a:endParaRPr kumimoji="1" lang="ja-JP" altLang="en-US" dirty="0"/>
          </a:p>
        </p:txBody>
      </p:sp>
      <p:sp>
        <p:nvSpPr>
          <p:cNvPr id="146435"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C091DB27-237A-4C99-9754-6BBE9597F0B2}" type="slidenum">
              <a:rPr lang="ja-JP" altLang="en-US" smtClean="0"/>
              <a:pPr/>
              <a:t>138</a:t>
            </a:fld>
            <a:endParaRPr lang="ja-JP" altLang="en-US"/>
          </a:p>
        </p:txBody>
      </p:sp>
    </p:spTree>
    <p:extLst>
      <p:ext uri="{BB962C8B-B14F-4D97-AF65-F5344CB8AC3E}">
        <p14:creationId xmlns:p14="http://schemas.microsoft.com/office/powerpoint/2010/main" val="1153540788"/>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四角形吹き出し 34"/>
          <p:cNvSpPr/>
          <p:nvPr/>
        </p:nvSpPr>
        <p:spPr>
          <a:xfrm>
            <a:off x="8221579" y="1723440"/>
            <a:ext cx="1746250" cy="1096962"/>
          </a:xfrm>
          <a:prstGeom prst="wedgeRectCallout">
            <a:avLst>
              <a:gd name="adj1" fmla="val -79846"/>
              <a:gd name="adj2" fmla="val -22425"/>
            </a:avLst>
          </a:prstGeom>
        </p:spPr>
        <p:style>
          <a:lnRef idx="2">
            <a:schemeClr val="dk1"/>
          </a:lnRef>
          <a:fillRef idx="1">
            <a:schemeClr val="lt1"/>
          </a:fillRef>
          <a:effectRef idx="0">
            <a:schemeClr val="dk1"/>
          </a:effectRef>
          <a:fontRef idx="minor">
            <a:schemeClr val="dk1"/>
          </a:fontRef>
        </p:style>
        <p:txBody>
          <a:bodyPr anchor="ctr"/>
          <a:lstStyle/>
          <a:p>
            <a:pPr algn="ctr"/>
            <a:endParaRPr lang="ja-JP" altLang="en-US">
              <a:solidFill>
                <a:srgbClr val="000000"/>
              </a:solidFill>
            </a:endParaRPr>
          </a:p>
        </p:txBody>
      </p:sp>
      <p:sp>
        <p:nvSpPr>
          <p:cNvPr id="3" name="雲 2"/>
          <p:cNvSpPr/>
          <p:nvPr/>
        </p:nvSpPr>
        <p:spPr>
          <a:xfrm>
            <a:off x="3220954" y="4820652"/>
            <a:ext cx="3536950" cy="1449388"/>
          </a:xfrm>
          <a:prstGeom prst="cloud">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ja-JP" altLang="en-US"/>
          </a:p>
        </p:txBody>
      </p:sp>
      <p:sp>
        <p:nvSpPr>
          <p:cNvPr id="14" name="片側の 2 つの角を切り取った四角形 13"/>
          <p:cNvSpPr/>
          <p:nvPr/>
        </p:nvSpPr>
        <p:spPr>
          <a:xfrm rot="10800000">
            <a:off x="3220954" y="3534777"/>
            <a:ext cx="4572000" cy="571500"/>
          </a:xfrm>
          <a:prstGeom prst="snip2Same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ja-JP" altLang="en-US" dirty="0"/>
          </a:p>
        </p:txBody>
      </p:sp>
      <p:sp>
        <p:nvSpPr>
          <p:cNvPr id="126981" name="テキスト ボックス 14"/>
          <p:cNvSpPr txBox="1">
            <a:spLocks noChangeArrowheads="1"/>
          </p:cNvSpPr>
          <p:nvPr/>
        </p:nvSpPr>
        <p:spPr bwMode="auto">
          <a:xfrm>
            <a:off x="3341604" y="3628440"/>
            <a:ext cx="36957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a:t>node(program run on a web server) </a:t>
            </a:r>
            <a:endParaRPr lang="ja-JP" altLang="en-US"/>
          </a:p>
        </p:txBody>
      </p:sp>
      <p:sp>
        <p:nvSpPr>
          <p:cNvPr id="126982" name="テキスト ボックス 26"/>
          <p:cNvSpPr txBox="1">
            <a:spLocks noChangeArrowheads="1"/>
          </p:cNvSpPr>
          <p:nvPr/>
        </p:nvSpPr>
        <p:spPr bwMode="auto">
          <a:xfrm>
            <a:off x="4363955" y="1748841"/>
            <a:ext cx="638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a:t>User</a:t>
            </a:r>
            <a:endParaRPr lang="ja-JP" altLang="en-US"/>
          </a:p>
        </p:txBody>
      </p:sp>
      <p:sp>
        <p:nvSpPr>
          <p:cNvPr id="28" name="正方形/長方形 27"/>
          <p:cNvSpPr/>
          <p:nvPr/>
        </p:nvSpPr>
        <p:spPr>
          <a:xfrm>
            <a:off x="4078205" y="2320340"/>
            <a:ext cx="3000375" cy="500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ja-JP">
                <a:solidFill>
                  <a:srgbClr val="FFFFFF"/>
                </a:solidFill>
              </a:rPr>
              <a:t>Web browser (IE, Firefox, etc.)</a:t>
            </a:r>
            <a:endParaRPr lang="ja-JP" altLang="en-US">
              <a:solidFill>
                <a:srgbClr val="FFFFFF"/>
              </a:solidFill>
            </a:endParaRPr>
          </a:p>
        </p:txBody>
      </p:sp>
      <p:sp>
        <p:nvSpPr>
          <p:cNvPr id="30" name="上下矢印 29"/>
          <p:cNvSpPr/>
          <p:nvPr/>
        </p:nvSpPr>
        <p:spPr>
          <a:xfrm>
            <a:off x="4578268" y="4034841"/>
            <a:ext cx="642937" cy="1000125"/>
          </a:xfrm>
          <a:prstGeom prst="upDownArrow">
            <a:avLst/>
          </a:prstGeom>
        </p:spPr>
        <p:style>
          <a:lnRef idx="3">
            <a:schemeClr val="lt1"/>
          </a:lnRef>
          <a:fillRef idx="1">
            <a:schemeClr val="accent3"/>
          </a:fillRef>
          <a:effectRef idx="1">
            <a:schemeClr val="accent3"/>
          </a:effectRef>
          <a:fontRef idx="minor">
            <a:schemeClr val="lt1"/>
          </a:fontRef>
        </p:style>
        <p:txBody>
          <a:bodyPr anchor="ctr"/>
          <a:lstStyle/>
          <a:p>
            <a:pPr algn="ctr"/>
            <a:endParaRPr lang="ja-JP" altLang="en-US">
              <a:solidFill>
                <a:srgbClr val="FFFFFF"/>
              </a:solidFill>
            </a:endParaRPr>
          </a:p>
        </p:txBody>
      </p:sp>
      <p:sp>
        <p:nvSpPr>
          <p:cNvPr id="31" name="上下矢印 30"/>
          <p:cNvSpPr/>
          <p:nvPr/>
        </p:nvSpPr>
        <p:spPr>
          <a:xfrm>
            <a:off x="4578268" y="2748965"/>
            <a:ext cx="642937" cy="785812"/>
          </a:xfrm>
          <a:prstGeom prst="upDownArrow">
            <a:avLst>
              <a:gd name="adj1" fmla="val 50000"/>
              <a:gd name="adj2" fmla="val 31177"/>
            </a:avLst>
          </a:prstGeom>
        </p:spPr>
        <p:style>
          <a:lnRef idx="3">
            <a:schemeClr val="lt1"/>
          </a:lnRef>
          <a:fillRef idx="1">
            <a:schemeClr val="accent3"/>
          </a:fillRef>
          <a:effectRef idx="1">
            <a:schemeClr val="accent3"/>
          </a:effectRef>
          <a:fontRef idx="minor">
            <a:schemeClr val="lt1"/>
          </a:fontRef>
        </p:style>
        <p:txBody>
          <a:bodyPr anchor="ctr"/>
          <a:lstStyle/>
          <a:p>
            <a:pPr algn="ctr"/>
            <a:endParaRPr lang="ja-JP" altLang="en-US">
              <a:solidFill>
                <a:srgbClr val="FFFFFF"/>
              </a:solidFill>
            </a:endParaRPr>
          </a:p>
        </p:txBody>
      </p:sp>
      <p:sp>
        <p:nvSpPr>
          <p:cNvPr id="126986" name="テキスト ボックス 32"/>
          <p:cNvSpPr txBox="1">
            <a:spLocks noChangeArrowheads="1"/>
          </p:cNvSpPr>
          <p:nvPr/>
        </p:nvSpPr>
        <p:spPr bwMode="auto">
          <a:xfrm>
            <a:off x="5364080" y="2891840"/>
            <a:ext cx="27860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a:t>File Upload, WebSocket, AJAX</a:t>
            </a:r>
            <a:endParaRPr lang="ja-JP" altLang="en-US"/>
          </a:p>
        </p:txBody>
      </p:sp>
      <p:sp>
        <p:nvSpPr>
          <p:cNvPr id="16" name="四角形吹き出し 15"/>
          <p:cNvSpPr/>
          <p:nvPr/>
        </p:nvSpPr>
        <p:spPr>
          <a:xfrm>
            <a:off x="6007017" y="4249152"/>
            <a:ext cx="2214562" cy="571500"/>
          </a:xfrm>
          <a:prstGeom prst="wedgeRectCallout">
            <a:avLst>
              <a:gd name="adj1" fmla="val -21816"/>
              <a:gd name="adj2" fmla="val -91149"/>
            </a:avLst>
          </a:prstGeom>
        </p:spPr>
        <p:style>
          <a:lnRef idx="1">
            <a:schemeClr val="accent4"/>
          </a:lnRef>
          <a:fillRef idx="2">
            <a:schemeClr val="accent4"/>
          </a:fillRef>
          <a:effectRef idx="1">
            <a:schemeClr val="accent4"/>
          </a:effectRef>
          <a:fontRef idx="minor">
            <a:schemeClr val="dk1"/>
          </a:fontRef>
        </p:style>
        <p:txBody>
          <a:bodyPr anchor="ctr"/>
          <a:lstStyle/>
          <a:p>
            <a:pPr algn="ctr"/>
            <a:r>
              <a:rPr lang="en-US" altLang="ja-JP">
                <a:solidFill>
                  <a:srgbClr val="000000"/>
                </a:solidFill>
              </a:rPr>
              <a:t>ccx01.sfc.keio.ac.jp</a:t>
            </a:r>
            <a:endParaRPr lang="ja-JP" altLang="en-US">
              <a:solidFill>
                <a:srgbClr val="000000"/>
              </a:solidFill>
            </a:endParaRPr>
          </a:p>
        </p:txBody>
      </p:sp>
      <p:sp>
        <p:nvSpPr>
          <p:cNvPr id="126988" name="タイトル 18"/>
          <p:cNvSpPr>
            <a:spLocks noGrp="1"/>
          </p:cNvSpPr>
          <p:nvPr>
            <p:ph type="title"/>
          </p:nvPr>
        </p:nvSpPr>
        <p:spPr/>
        <p:txBody>
          <a:bodyPr/>
          <a:lstStyle/>
          <a:p>
            <a:pPr eaLnBrk="1" hangingPunct="1"/>
            <a:r>
              <a:rPr lang="en-US" altLang="ja-JP" smtClean="0"/>
              <a:t>Nodes and Web Application</a:t>
            </a:r>
            <a:endParaRPr lang="ja-JP" altLang="en-US" smtClean="0"/>
          </a:p>
        </p:txBody>
      </p:sp>
      <p:pic>
        <p:nvPicPr>
          <p:cNvPr id="126989" name="Picture 4" descr="http://socialmediaexperience.jp/wp-content/images/share_links_faceboo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3105" y="5406441"/>
            <a:ext cx="588963"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90" name="Picture 2" descr="http://cdn.macrumors.com/article/2011/02/22/014518-icons.jpg"/>
          <p:cNvPicPr>
            <a:picLocks noChangeAspect="1" noChangeArrowheads="1"/>
          </p:cNvPicPr>
          <p:nvPr/>
        </p:nvPicPr>
        <p:blipFill>
          <a:blip r:embed="rId3">
            <a:extLst>
              <a:ext uri="{28A0092B-C50C-407E-A947-70E740481C1C}">
                <a14:useLocalDpi xmlns:a14="http://schemas.microsoft.com/office/drawing/2010/main" val="0"/>
              </a:ext>
            </a:extLst>
          </a:blip>
          <a:srcRect l="35857" t="5382" r="36314" b="7794"/>
          <a:stretch>
            <a:fillRect/>
          </a:stretch>
        </p:blipFill>
        <p:spPr bwMode="auto">
          <a:xfrm>
            <a:off x="4570330" y="5406441"/>
            <a:ext cx="581025"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91" name="Picture 4" descr="http://apps.xperia-index.com/appli_icons/twitter_android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4393" y="5406441"/>
            <a:ext cx="587375"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92" name="テキスト ボックス 4"/>
          <p:cNvSpPr txBox="1">
            <a:spLocks noChangeArrowheads="1"/>
          </p:cNvSpPr>
          <p:nvPr/>
        </p:nvSpPr>
        <p:spPr bwMode="auto">
          <a:xfrm>
            <a:off x="4105193" y="5023852"/>
            <a:ext cx="15890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a:t>Cloud Services</a:t>
            </a:r>
            <a:endParaRPr lang="ja-JP" altLang="en-US"/>
          </a:p>
        </p:txBody>
      </p:sp>
      <p:pic>
        <p:nvPicPr>
          <p:cNvPr id="126993" name="Picture 64" descr="j0223394"/>
          <p:cNvPicPr>
            <a:picLocks noChangeAspect="1" noChangeArrowheads="1"/>
          </p:cNvPicPr>
          <p:nvPr/>
        </p:nvPicPr>
        <p:blipFill>
          <a:blip r:embed="rId5"/>
          <a:srcRect/>
          <a:stretch>
            <a:fillRect/>
          </a:stretch>
        </p:blipFill>
        <p:spPr bwMode="auto">
          <a:xfrm>
            <a:off x="8366043" y="1906002"/>
            <a:ext cx="458787" cy="273050"/>
          </a:xfrm>
          <a:prstGeom prst="rect">
            <a:avLst/>
          </a:prstGeom>
          <a:noFill/>
          <a:ln w="9525">
            <a:noFill/>
            <a:miter lim="800000"/>
            <a:headEnd/>
            <a:tailEnd/>
          </a:ln>
          <a:effectLst>
            <a:outerShdw dist="35921" dir="2700000" algn="ctr" rotWithShape="0">
              <a:srgbClr val="808080"/>
            </a:outerShdw>
          </a:effectLst>
        </p:spPr>
      </p:pic>
      <p:sp>
        <p:nvSpPr>
          <p:cNvPr id="126994" name="テキスト ボックス 23"/>
          <p:cNvSpPr txBox="1">
            <a:spLocks noChangeArrowheads="1"/>
          </p:cNvSpPr>
          <p:nvPr/>
        </p:nvSpPr>
        <p:spPr bwMode="auto">
          <a:xfrm>
            <a:off x="8931192" y="1917116"/>
            <a:ext cx="4826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1100">
                <a:latin typeface="Arial" pitchFamily="34" charset="0"/>
                <a:cs typeface="Arial" pitchFamily="34" charset="0"/>
              </a:rPr>
              <a:t>GPS</a:t>
            </a:r>
            <a:endParaRPr lang="ja-JP" altLang="en-US" sz="1100">
              <a:latin typeface="Arial" pitchFamily="34" charset="0"/>
              <a:cs typeface="Arial" pitchFamily="34" charset="0"/>
            </a:endParaRPr>
          </a:p>
        </p:txBody>
      </p:sp>
      <p:pic>
        <p:nvPicPr>
          <p:cNvPr id="126995"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24380" y="1626603"/>
            <a:ext cx="35401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96" name="Picture 12" descr="http://armymanshurin.files.wordpress.com/2012/03/6a0120a619c18e970c0154349fc649970c-500wi.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21443" y="1748841"/>
            <a:ext cx="59372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97" name="Picture 2" descr="http://devinsblog.com/wp-content/uploads/2009/12/iphone-camera-icon.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66042" y="2285415"/>
            <a:ext cx="45085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98" name="テキスト ボックス 33"/>
          <p:cNvSpPr txBox="1">
            <a:spLocks noChangeArrowheads="1"/>
          </p:cNvSpPr>
          <p:nvPr/>
        </p:nvSpPr>
        <p:spPr bwMode="auto">
          <a:xfrm>
            <a:off x="8959767" y="2439402"/>
            <a:ext cx="6858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1100">
                <a:latin typeface="Arial" pitchFamily="34" charset="0"/>
                <a:cs typeface="Arial" pitchFamily="34" charset="0"/>
              </a:rPr>
              <a:t>Camera</a:t>
            </a:r>
            <a:endParaRPr lang="ja-JP" altLang="en-US" sz="1100">
              <a:latin typeface="Arial" pitchFamily="34" charset="0"/>
              <a:cs typeface="Arial" pitchFamily="34" charset="0"/>
            </a:endParaRPr>
          </a:p>
        </p:txBody>
      </p:sp>
      <p:sp>
        <p:nvSpPr>
          <p:cNvPr id="126999" name="テキスト ボックス 1"/>
          <p:cNvSpPr txBox="1">
            <a:spLocks noChangeArrowheads="1"/>
          </p:cNvSpPr>
          <p:nvPr/>
        </p:nvSpPr>
        <p:spPr bwMode="auto">
          <a:xfrm>
            <a:off x="2936793" y="2237791"/>
            <a:ext cx="116998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2800"/>
              <a:t>main.js</a:t>
            </a:r>
            <a:endParaRPr lang="ja-JP" altLang="en-US" sz="2800"/>
          </a:p>
        </p:txBody>
      </p:sp>
      <p:sp>
        <p:nvSpPr>
          <p:cNvPr id="127000" name="テキスト ボックス 24"/>
          <p:cNvSpPr txBox="1">
            <a:spLocks noChangeArrowheads="1"/>
          </p:cNvSpPr>
          <p:nvPr/>
        </p:nvSpPr>
        <p:spPr bwMode="auto">
          <a:xfrm>
            <a:off x="2047792" y="3531603"/>
            <a:ext cx="977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2800"/>
              <a:t>app.js</a:t>
            </a:r>
            <a:endParaRPr lang="ja-JP" altLang="en-US" sz="2800"/>
          </a:p>
        </p:txBody>
      </p:sp>
    </p:spTree>
    <p:extLst>
      <p:ext uri="{BB962C8B-B14F-4D97-AF65-F5344CB8AC3E}">
        <p14:creationId xmlns:p14="http://schemas.microsoft.com/office/powerpoint/2010/main" val="144747496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現行の高頻度トランザクション処理システム：東証</a:t>
            </a:r>
            <a:r>
              <a:rPr lang="en-US" altLang="ja-JP" smtClean="0"/>
              <a:t>Allowhead</a:t>
            </a:r>
            <a:endParaRPr lang="ja-JP" altLang="en-US" dirty="0"/>
          </a:p>
        </p:txBody>
      </p:sp>
      <p:sp>
        <p:nvSpPr>
          <p:cNvPr id="3" name="コンテンツ プレースホルダー 2"/>
          <p:cNvSpPr>
            <a:spLocks noGrp="1"/>
          </p:cNvSpPr>
          <p:nvPr>
            <p:ph idx="1"/>
          </p:nvPr>
        </p:nvSpPr>
        <p:spPr>
          <a:xfrm>
            <a:off x="838200" y="1825625"/>
            <a:ext cx="5401816" cy="4351338"/>
          </a:xfrm>
        </p:spPr>
        <p:txBody>
          <a:bodyPr/>
          <a:lstStyle/>
          <a:p>
            <a:r>
              <a:rPr lang="ja-JP" altLang="en-US" dirty="0" smtClean="0"/>
              <a:t>応答性能</a:t>
            </a:r>
            <a:r>
              <a:rPr lang="en-US" altLang="ja-JP" dirty="0" smtClean="0"/>
              <a:t>2</a:t>
            </a:r>
            <a:r>
              <a:rPr lang="ja-JP" altLang="en-US" dirty="0" smtClean="0"/>
              <a:t>ミリ秒、スループットは</a:t>
            </a:r>
            <a:r>
              <a:rPr lang="en-US" altLang="ja-JP" dirty="0" smtClean="0"/>
              <a:t>40</a:t>
            </a:r>
            <a:r>
              <a:rPr lang="ja-JP" altLang="en-US" dirty="0" smtClean="0"/>
              <a:t>万件</a:t>
            </a:r>
            <a:r>
              <a:rPr lang="en-US" altLang="ja-JP" dirty="0" smtClean="0"/>
              <a:t>/</a:t>
            </a:r>
            <a:r>
              <a:rPr lang="ja-JP" altLang="en-US" dirty="0" smtClean="0"/>
              <a:t>分（秒間約</a:t>
            </a:r>
            <a:r>
              <a:rPr lang="en-US" altLang="ja-JP" dirty="0" smtClean="0"/>
              <a:t>6700</a:t>
            </a:r>
            <a:r>
              <a:rPr lang="ja-JP" altLang="en-US" dirty="0" smtClean="0"/>
              <a:t>件）</a:t>
            </a:r>
            <a:endParaRPr lang="en-US" altLang="ja-JP" dirty="0" smtClean="0"/>
          </a:p>
          <a:p>
            <a:r>
              <a:rPr lang="ja-JP" altLang="en-US" dirty="0" smtClean="0"/>
              <a:t>我が国最高の技術を投入したトランザクション処理システムでも、</a:t>
            </a:r>
            <a:r>
              <a:rPr lang="en-US" altLang="ja-JP" dirty="0" smtClean="0"/>
              <a:t>1</a:t>
            </a:r>
            <a:r>
              <a:rPr lang="ja-JP" altLang="en-US" dirty="0" smtClean="0"/>
              <a:t>秒当たりの処理可能トランザクション数は、</a:t>
            </a:r>
            <a:r>
              <a:rPr lang="en-US" altLang="ja-JP" dirty="0" smtClean="0"/>
              <a:t>1</a:t>
            </a:r>
            <a:r>
              <a:rPr lang="ja-JP" altLang="en-US" dirty="0" smtClean="0"/>
              <a:t>万を超えない。</a:t>
            </a:r>
            <a:endParaRPr lang="en-US" altLang="ja-JP" dirty="0" smtClean="0"/>
          </a:p>
          <a:p>
            <a:endParaRPr lang="ja-JP" altLang="en-US" dirty="0"/>
          </a:p>
        </p:txBody>
      </p:sp>
      <p:pic>
        <p:nvPicPr>
          <p:cNvPr id="5" name="図 4"/>
          <p:cNvPicPr>
            <a:picLocks noChangeAspect="1"/>
          </p:cNvPicPr>
          <p:nvPr/>
        </p:nvPicPr>
        <p:blipFill>
          <a:blip r:embed="rId2"/>
          <a:stretch>
            <a:fillRect/>
          </a:stretch>
        </p:blipFill>
        <p:spPr>
          <a:xfrm>
            <a:off x="6750947" y="1690690"/>
            <a:ext cx="3829926" cy="5106568"/>
          </a:xfrm>
          <a:prstGeom prst="rect">
            <a:avLst/>
          </a:prstGeom>
        </p:spPr>
      </p:pic>
    </p:spTree>
    <p:extLst>
      <p:ext uri="{BB962C8B-B14F-4D97-AF65-F5344CB8AC3E}">
        <p14:creationId xmlns:p14="http://schemas.microsoft.com/office/powerpoint/2010/main" val="199122798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タイトル 4"/>
          <p:cNvSpPr>
            <a:spLocks noGrp="1"/>
          </p:cNvSpPr>
          <p:nvPr>
            <p:ph type="title"/>
          </p:nvPr>
        </p:nvSpPr>
        <p:spPr/>
        <p:txBody>
          <a:bodyPr/>
          <a:lstStyle/>
          <a:p>
            <a:r>
              <a:rPr lang="en-US" altLang="ja-JP" smtClean="0"/>
              <a:t>Node.JS</a:t>
            </a:r>
            <a:endParaRPr lang="ja-JP" altLang="en-US" dirty="0" smtClean="0"/>
          </a:p>
        </p:txBody>
      </p:sp>
      <p:sp>
        <p:nvSpPr>
          <p:cNvPr id="128004" name="コンテンツ プレースホルダー 5"/>
          <p:cNvSpPr>
            <a:spLocks noGrp="1"/>
          </p:cNvSpPr>
          <p:nvPr>
            <p:ph idx="1"/>
          </p:nvPr>
        </p:nvSpPr>
        <p:spPr/>
        <p:txBody>
          <a:bodyPr>
            <a:normAutofit fontScale="85000" lnSpcReduction="20000"/>
          </a:bodyPr>
          <a:lstStyle/>
          <a:p>
            <a:r>
              <a:rPr lang="en-US" altLang="ja-JP" dirty="0" smtClean="0"/>
              <a:t>Server-side JavaScript Engine</a:t>
            </a:r>
          </a:p>
          <a:p>
            <a:pPr lvl="1"/>
            <a:r>
              <a:rPr lang="en-US" altLang="ja-JP" dirty="0" smtClean="0"/>
              <a:t>This was developed by combining the V8 JavaScript engine, developed by Google, with an Event Loop library (</a:t>
            </a:r>
            <a:r>
              <a:rPr lang="en-US" altLang="ja-JP" dirty="0" err="1" smtClean="0"/>
              <a:t>libev</a:t>
            </a:r>
            <a:r>
              <a:rPr lang="en-US" altLang="ja-JP" dirty="0" smtClean="0"/>
              <a:t>/</a:t>
            </a:r>
            <a:r>
              <a:rPr lang="en-US" altLang="ja-JP" dirty="0" err="1" smtClean="0"/>
              <a:t>libeio</a:t>
            </a:r>
            <a:r>
              <a:rPr lang="en-US" altLang="ja-JP" dirty="0" smtClean="0"/>
              <a:t>, IOCP in the case of Windows) to be an environment for executing highly efficient server-side programs. </a:t>
            </a:r>
          </a:p>
          <a:p>
            <a:pPr lvl="1"/>
            <a:r>
              <a:rPr lang="en-US" altLang="ja-JP" dirty="0" smtClean="0"/>
              <a:t>Node.js was developed in 2009 by Ryan Dhal, and later in November of 2010 was transferred to </a:t>
            </a:r>
            <a:r>
              <a:rPr lang="en-US" altLang="ja-JP" dirty="0" err="1" smtClean="0"/>
              <a:t>Joylent</a:t>
            </a:r>
            <a:r>
              <a:rPr lang="en-US" altLang="ja-JP" dirty="0" smtClean="0"/>
              <a:t>, an American Cloud Services Business. </a:t>
            </a:r>
            <a:endParaRPr lang="ja-JP" altLang="en-US" dirty="0" smtClean="0"/>
          </a:p>
          <a:p>
            <a:r>
              <a:rPr lang="en-US" altLang="ja-JP" dirty="0" smtClean="0"/>
              <a:t>Event-driven programming</a:t>
            </a:r>
          </a:p>
          <a:p>
            <a:pPr lvl="1"/>
            <a:r>
              <a:rPr lang="en-US" altLang="ja-JP" dirty="0" smtClean="0"/>
              <a:t>Single Thread, </a:t>
            </a:r>
            <a:r>
              <a:rPr lang="en-US" altLang="ja-JP" dirty="0" err="1" smtClean="0"/>
              <a:t>Nonblocking</a:t>
            </a:r>
            <a:r>
              <a:rPr lang="en-US" altLang="ja-JP" dirty="0" smtClean="0"/>
              <a:t> I/O</a:t>
            </a:r>
          </a:p>
          <a:p>
            <a:pPr lvl="1"/>
            <a:r>
              <a:rPr lang="en-US" altLang="ja-JP" dirty="0" smtClean="0"/>
              <a:t>Does not require knowledge for carrying out complex multithread programming such as that used in C and Java. </a:t>
            </a:r>
          </a:p>
          <a:p>
            <a:r>
              <a:rPr lang="en-US" altLang="ja-JP" dirty="0" smtClean="0"/>
              <a:t>What is </a:t>
            </a:r>
            <a:r>
              <a:rPr lang="en-US" altLang="ja-JP" dirty="0" err="1" smtClean="0"/>
              <a:t>Nonblocking</a:t>
            </a:r>
            <a:r>
              <a:rPr lang="en-US" altLang="ja-JP" dirty="0" smtClean="0"/>
              <a:t> I/O?</a:t>
            </a:r>
          </a:p>
          <a:p>
            <a:pPr lvl="1"/>
            <a:r>
              <a:rPr lang="en-US" altLang="ja-JP" dirty="0" smtClean="0"/>
              <a:t>As I/O operations are generally 10 to 1000 times slower than the CPU, data sending and receiving via a network or file input and output creates a CPU “wait” time until operations are completed. </a:t>
            </a:r>
          </a:p>
          <a:p>
            <a:pPr lvl="1"/>
            <a:r>
              <a:rPr lang="en-US" altLang="ja-JP" dirty="0" err="1" smtClean="0"/>
              <a:t>Nonblocking</a:t>
            </a:r>
            <a:r>
              <a:rPr lang="en-US" altLang="ja-JP" dirty="0" smtClean="0"/>
              <a:t> I/O immediately continues to the next program action. </a:t>
            </a:r>
          </a:p>
          <a:p>
            <a:pPr lvl="1"/>
            <a:r>
              <a:rPr lang="en-US" altLang="ja-JP" dirty="0" smtClean="0"/>
              <a:t>I/O operation completion is received after as an “event.”</a:t>
            </a:r>
          </a:p>
        </p:txBody>
      </p:sp>
      <p:sp>
        <p:nvSpPr>
          <p:cNvPr id="128003" name="スライド番号プレースホルダー 3"/>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635F07E1-E646-449C-8385-6204BA510BC2}" type="slidenum">
              <a:rPr lang="ja-JP" altLang="en-US" smtClean="0"/>
              <a:pPr/>
              <a:t>140</a:t>
            </a:fld>
            <a:endParaRPr lang="ja-JP" altLang="en-US"/>
          </a:p>
        </p:txBody>
      </p:sp>
    </p:spTree>
    <p:extLst>
      <p:ext uri="{BB962C8B-B14F-4D97-AF65-F5344CB8AC3E}">
        <p14:creationId xmlns:p14="http://schemas.microsoft.com/office/powerpoint/2010/main" val="3124957158"/>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タイトル 1"/>
          <p:cNvSpPr>
            <a:spLocks noGrp="1"/>
          </p:cNvSpPr>
          <p:nvPr>
            <p:ph type="title"/>
          </p:nvPr>
        </p:nvSpPr>
        <p:spPr/>
        <p:txBody>
          <a:bodyPr/>
          <a:lstStyle/>
          <a:p>
            <a:r>
              <a:rPr lang="en-US" altLang="ja-JP" dirty="0" smtClean="0"/>
              <a:t>Install</a:t>
            </a:r>
            <a:endParaRPr lang="ja-JP" altLang="en-US" dirty="0" smtClean="0"/>
          </a:p>
        </p:txBody>
      </p:sp>
      <p:sp>
        <p:nvSpPr>
          <p:cNvPr id="129028" name="コンテンツ プレースホルダー 3"/>
          <p:cNvSpPr>
            <a:spLocks noGrp="1"/>
          </p:cNvSpPr>
          <p:nvPr>
            <p:ph idx="1"/>
          </p:nvPr>
        </p:nvSpPr>
        <p:spPr/>
        <p:txBody>
          <a:bodyPr/>
          <a:lstStyle/>
          <a:p>
            <a:r>
              <a:rPr lang="en-US" altLang="ja-JP" dirty="0" smtClean="0">
                <a:hlinkClick r:id="rId2"/>
              </a:rPr>
              <a:t>http://nodejs.org/</a:t>
            </a:r>
            <a:endParaRPr lang="en-US" altLang="ja-JP" dirty="0" smtClean="0"/>
          </a:p>
          <a:p>
            <a:r>
              <a:rPr lang="en-US" altLang="ja-JP" dirty="0" smtClean="0"/>
              <a:t>In the case of </a:t>
            </a:r>
            <a:r>
              <a:rPr lang="en-US" altLang="ja-JP" dirty="0" err="1" smtClean="0"/>
              <a:t>MacOSX</a:t>
            </a:r>
            <a:r>
              <a:rPr lang="en-US" altLang="ja-JP" dirty="0" smtClean="0"/>
              <a:t>, it is good to install homebrew, and install via homebrew (required for xcode4 and after). </a:t>
            </a:r>
          </a:p>
          <a:p>
            <a:pPr lvl="1"/>
            <a:r>
              <a:rPr lang="en-US" altLang="ja-JP" dirty="0" smtClean="0">
                <a:hlinkClick r:id="rId3"/>
              </a:rPr>
              <a:t>http://mxcl.github.com/homebrew/In</a:t>
            </a:r>
            <a:endParaRPr lang="en-US" altLang="ja-JP" dirty="0" smtClean="0"/>
          </a:p>
          <a:p>
            <a:pPr lvl="1"/>
            <a:endParaRPr lang="en-US" altLang="ja-JP" dirty="0" smtClean="0"/>
          </a:p>
          <a:p>
            <a:pPr lvl="1"/>
            <a:endParaRPr lang="en-US" altLang="ja-JP" dirty="0" smtClean="0"/>
          </a:p>
          <a:p>
            <a:endParaRPr lang="ja-JP" altLang="en-US" dirty="0" smtClean="0"/>
          </a:p>
        </p:txBody>
      </p:sp>
      <p:sp>
        <p:nvSpPr>
          <p:cNvPr id="129027"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23F9120A-011C-4C2C-8BB1-7EC61C7CEA3B}" type="slidenum">
              <a:rPr lang="ja-JP" altLang="en-US" smtClean="0"/>
              <a:pPr/>
              <a:t>141</a:t>
            </a:fld>
            <a:endParaRPr lang="ja-JP" altLang="en-US"/>
          </a:p>
        </p:txBody>
      </p:sp>
    </p:spTree>
    <p:extLst>
      <p:ext uri="{BB962C8B-B14F-4D97-AF65-F5344CB8AC3E}">
        <p14:creationId xmlns:p14="http://schemas.microsoft.com/office/powerpoint/2010/main" val="1948702117"/>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タイトル 12"/>
          <p:cNvSpPr>
            <a:spLocks noGrp="1"/>
          </p:cNvSpPr>
          <p:nvPr>
            <p:ph type="title"/>
          </p:nvPr>
        </p:nvSpPr>
        <p:spPr/>
        <p:txBody>
          <a:bodyPr/>
          <a:lstStyle/>
          <a:p>
            <a:r>
              <a:rPr lang="en-US" altLang="ja-JP" dirty="0" smtClean="0"/>
              <a:t>Accessing ccx01 using </a:t>
            </a:r>
            <a:r>
              <a:rPr lang="en-US" altLang="ja-JP" dirty="0" err="1" smtClean="0"/>
              <a:t>TeraTerm</a:t>
            </a:r>
            <a:endParaRPr lang="ja-JP" altLang="en-US" dirty="0" smtClean="0"/>
          </a:p>
        </p:txBody>
      </p:sp>
      <p:sp>
        <p:nvSpPr>
          <p:cNvPr id="130052" name="コンテンツ プレースホルダ 3"/>
          <p:cNvSpPr>
            <a:spLocks noGrp="1"/>
          </p:cNvSpPr>
          <p:nvPr>
            <p:ph idx="1"/>
          </p:nvPr>
        </p:nvSpPr>
        <p:spPr/>
        <p:txBody>
          <a:bodyPr/>
          <a:lstStyle/>
          <a:p>
            <a:r>
              <a:rPr lang="en-US" altLang="ja-JP" smtClean="0"/>
              <a:t>Log into ccx01.sfc.keio.ac.jp using TeraTerm, and confirm that it is working. TeraTerm is terminal software for accessing a UNIX machine from Windows. TeraTerm was made available as open source and can be downloaded from </a:t>
            </a:r>
            <a:r>
              <a:rPr lang="en-US" altLang="ja-JP" smtClean="0">
                <a:hlinkClick r:id="rId2"/>
              </a:rPr>
              <a:t>http://ttssh2.sourceforge.jp</a:t>
            </a:r>
            <a:r>
              <a:rPr lang="en-US" altLang="ja-JP" smtClean="0"/>
              <a:t>. In order to access ccx01, the server where node.js is installed, input ccx01.sfc.keio.ac.jp for host and press the OK button as shown below. </a:t>
            </a:r>
          </a:p>
          <a:p>
            <a:endParaRPr lang="ja-JP" altLang="en-US" smtClean="0"/>
          </a:p>
        </p:txBody>
      </p:sp>
      <p:sp>
        <p:nvSpPr>
          <p:cNvPr id="130051" name="スライド番号プレースホルダ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854C3DC2-958C-47C3-9346-B200D7E83310}" type="slidenum">
              <a:rPr lang="ja-JP" altLang="en-US" smtClean="0"/>
              <a:pPr/>
              <a:t>142</a:t>
            </a:fld>
            <a:endParaRPr lang="ja-JP" altLang="en-US"/>
          </a:p>
        </p:txBody>
      </p:sp>
      <p:pic>
        <p:nvPicPr>
          <p:cNvPr id="13005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5760" y="4221088"/>
            <a:ext cx="3589759" cy="2466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4015735"/>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タイトル 1"/>
          <p:cNvSpPr>
            <a:spLocks noGrp="1"/>
          </p:cNvSpPr>
          <p:nvPr>
            <p:ph type="title"/>
          </p:nvPr>
        </p:nvSpPr>
        <p:spPr/>
        <p:txBody>
          <a:bodyPr/>
          <a:lstStyle/>
          <a:p>
            <a:r>
              <a:rPr lang="en-US" altLang="ja-JP" smtClean="0"/>
              <a:t/>
            </a:r>
            <a:br>
              <a:rPr lang="en-US" altLang="ja-JP" smtClean="0"/>
            </a:br>
            <a:r>
              <a:rPr lang="en-US" altLang="ja-JP" smtClean="0"/>
              <a:t>Method for Launching a Server Process</a:t>
            </a:r>
            <a:endParaRPr lang="ja-JP" altLang="en-US" smtClean="0"/>
          </a:p>
        </p:txBody>
      </p:sp>
      <p:sp>
        <p:nvSpPr>
          <p:cNvPr id="136196" name="コンテンツ プレースホルダー 3"/>
          <p:cNvSpPr>
            <a:spLocks noGrp="1"/>
          </p:cNvSpPr>
          <p:nvPr>
            <p:ph idx="1"/>
          </p:nvPr>
        </p:nvSpPr>
        <p:spPr/>
        <p:txBody>
          <a:bodyPr/>
          <a:lstStyle/>
          <a:p>
            <a:r>
              <a:rPr lang="en-US" altLang="ja-JP" smtClean="0"/>
              <a:t>Combining the Nohup command &gt;&amp;, launches the server process. </a:t>
            </a:r>
          </a:p>
          <a:p>
            <a:r>
              <a:rPr lang="en-US" altLang="ja-JP" smtClean="0"/>
              <a:t>The Nohup command is a command that continues the process even after log out. </a:t>
            </a:r>
            <a:endParaRPr lang="ja-JP" altLang="en-US" smtClean="0"/>
          </a:p>
        </p:txBody>
      </p:sp>
      <p:sp>
        <p:nvSpPr>
          <p:cNvPr id="136195"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5EA273A1-C2F3-4E11-A977-79746B42F03B}" type="slidenum">
              <a:rPr lang="ja-JP" altLang="en-US" smtClean="0"/>
              <a:pPr/>
              <a:t>143</a:t>
            </a:fld>
            <a:endParaRPr lang="ja-JP" altLang="en-US"/>
          </a:p>
        </p:txBody>
      </p:sp>
      <p:sp>
        <p:nvSpPr>
          <p:cNvPr id="5" name="正方形/長方形 4"/>
          <p:cNvSpPr/>
          <p:nvPr/>
        </p:nvSpPr>
        <p:spPr>
          <a:xfrm>
            <a:off x="1992313" y="4508500"/>
            <a:ext cx="8424862" cy="914400"/>
          </a:xfrm>
          <a:prstGeom prst="rect">
            <a:avLst/>
          </a:prstGeom>
        </p:spPr>
        <p:style>
          <a:lnRef idx="2">
            <a:schemeClr val="dk1"/>
          </a:lnRef>
          <a:fillRef idx="1">
            <a:schemeClr val="lt1"/>
          </a:fillRef>
          <a:effectRef idx="0">
            <a:schemeClr val="dk1"/>
          </a:effectRef>
          <a:fontRef idx="minor">
            <a:schemeClr val="dk1"/>
          </a:fontRef>
        </p:style>
        <p:txBody>
          <a:bodyPr anchor="ctr"/>
          <a:lstStyle/>
          <a:p>
            <a:r>
              <a:rPr lang="en-US" altLang="ja-JP" sz="3600">
                <a:solidFill>
                  <a:srgbClr val="000000"/>
                </a:solidFill>
                <a:latin typeface="Consolas" pitchFamily="49" charset="0"/>
              </a:rPr>
              <a:t>% nohup node app.js &gt;&amp; log.txt &amp;</a:t>
            </a:r>
            <a:endParaRPr lang="ja-JP" altLang="en-US" sz="3600">
              <a:solidFill>
                <a:srgbClr val="000000"/>
              </a:solidFill>
              <a:latin typeface="Consolas" pitchFamily="49" charset="0"/>
            </a:endParaRPr>
          </a:p>
        </p:txBody>
      </p:sp>
    </p:spTree>
    <p:extLst>
      <p:ext uri="{BB962C8B-B14F-4D97-AF65-F5344CB8AC3E}">
        <p14:creationId xmlns:p14="http://schemas.microsoft.com/office/powerpoint/2010/main" val="560202633"/>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タイトル 1"/>
          <p:cNvSpPr>
            <a:spLocks noGrp="1"/>
          </p:cNvSpPr>
          <p:nvPr>
            <p:ph type="title"/>
          </p:nvPr>
        </p:nvSpPr>
        <p:spPr/>
        <p:txBody>
          <a:bodyPr/>
          <a:lstStyle/>
          <a:p>
            <a:r>
              <a:rPr lang="en-US" altLang="ja-JP" smtClean="0"/>
              <a:t>The Easiest Web Server</a:t>
            </a:r>
            <a:endParaRPr lang="ja-JP" altLang="en-US" dirty="0" smtClean="0"/>
          </a:p>
        </p:txBody>
      </p:sp>
      <p:sp>
        <p:nvSpPr>
          <p:cNvPr id="131076" name="コンテンツ プレースホルダー 3"/>
          <p:cNvSpPr>
            <a:spLocks noGrp="1"/>
          </p:cNvSpPr>
          <p:nvPr>
            <p:ph idx="1"/>
          </p:nvPr>
        </p:nvSpPr>
        <p:spPr>
          <a:xfrm>
            <a:off x="838200" y="3572711"/>
            <a:ext cx="10515600" cy="3219975"/>
          </a:xfrm>
        </p:spPr>
        <p:txBody>
          <a:bodyPr>
            <a:normAutofit fontScale="47500" lnSpcReduction="20000"/>
          </a:bodyPr>
          <a:lstStyle/>
          <a:p>
            <a:r>
              <a:rPr lang="en-US" altLang="ja-JP" dirty="0" err="1" smtClean="0"/>
              <a:t>var</a:t>
            </a:r>
            <a:r>
              <a:rPr lang="en-US" altLang="ja-JP" dirty="0" smtClean="0"/>
              <a:t> http = require('http');</a:t>
            </a:r>
          </a:p>
          <a:p>
            <a:pPr lvl="1"/>
            <a:r>
              <a:rPr lang="en-US" altLang="ja-JP" dirty="0" smtClean="0"/>
              <a:t>The require function reads the various features of node.js.  Here http module, which uses the web-related feature, is being read.  </a:t>
            </a:r>
            <a:endParaRPr lang="ja-JP" altLang="en-US" dirty="0" smtClean="0"/>
          </a:p>
          <a:p>
            <a:r>
              <a:rPr lang="en-US" altLang="ja-JP" dirty="0" err="1" smtClean="0"/>
              <a:t>http.createServer</a:t>
            </a:r>
            <a:r>
              <a:rPr lang="en-US" altLang="ja-JP" dirty="0" smtClean="0"/>
              <a:t>(...)</a:t>
            </a:r>
            <a:endParaRPr lang="ja-JP" altLang="en-US" dirty="0" smtClean="0"/>
          </a:p>
          <a:p>
            <a:pPr lvl="1"/>
            <a:r>
              <a:rPr lang="en-US" altLang="ja-JP" dirty="0" smtClean="0"/>
              <a:t>This calls the http module’s </a:t>
            </a:r>
            <a:r>
              <a:rPr lang="en-US" altLang="ja-JP" dirty="0" err="1" smtClean="0"/>
              <a:t>createServer</a:t>
            </a:r>
            <a:r>
              <a:rPr lang="en-US" altLang="ja-JP" dirty="0" smtClean="0"/>
              <a:t> function, and an object that governs the server feature is generated. </a:t>
            </a:r>
            <a:endParaRPr lang="ja-JP" altLang="en-US" dirty="0" smtClean="0"/>
          </a:p>
          <a:p>
            <a:r>
              <a:rPr lang="en-US" altLang="ja-JP" dirty="0" smtClean="0"/>
              <a:t>function (</a:t>
            </a:r>
            <a:r>
              <a:rPr lang="en-US" altLang="ja-JP" dirty="0" err="1" smtClean="0"/>
              <a:t>req</a:t>
            </a:r>
            <a:r>
              <a:rPr lang="en-US" altLang="ja-JP" dirty="0" smtClean="0"/>
              <a:t>, res) {...}</a:t>
            </a:r>
            <a:endParaRPr lang="ja-JP" altLang="en-US" dirty="0" smtClean="0"/>
          </a:p>
          <a:p>
            <a:pPr lvl="1"/>
            <a:r>
              <a:rPr lang="en-US" altLang="ja-JP" dirty="0" smtClean="0"/>
              <a:t>A callback function dealing with request events is designated as an argument to the </a:t>
            </a:r>
            <a:r>
              <a:rPr lang="en-US" altLang="ja-JP" dirty="0" err="1" smtClean="0"/>
              <a:t>createServer</a:t>
            </a:r>
            <a:r>
              <a:rPr lang="en-US" altLang="ja-JP" dirty="0" smtClean="0"/>
              <a:t> function. “</a:t>
            </a:r>
            <a:r>
              <a:rPr lang="en-US" altLang="ja-JP" dirty="0" err="1" smtClean="0"/>
              <a:t>req</a:t>
            </a:r>
            <a:r>
              <a:rPr lang="en-US" altLang="ja-JP" dirty="0" smtClean="0"/>
              <a:t>” is an object representing HTTP request, and “res” is an object representing HTTP responses.   </a:t>
            </a:r>
            <a:endParaRPr lang="ja-JP" altLang="en-US" dirty="0" smtClean="0"/>
          </a:p>
          <a:p>
            <a:r>
              <a:rPr lang="en-US" altLang="ja-JP" dirty="0" err="1" smtClean="0"/>
              <a:t>res.writeHead</a:t>
            </a:r>
            <a:r>
              <a:rPr lang="en-US" altLang="ja-JP" dirty="0" smtClean="0"/>
              <a:t>(200, { ‘Content-Type’: ‘text/html’ });</a:t>
            </a:r>
            <a:r>
              <a:rPr lang="ja-JP" altLang="en-US" dirty="0" smtClean="0"/>
              <a:t>」</a:t>
            </a:r>
          </a:p>
          <a:p>
            <a:pPr lvl="1"/>
            <a:r>
              <a:rPr lang="en-US" altLang="ja-JP" dirty="0" smtClean="0"/>
              <a:t>The res object’s </a:t>
            </a:r>
            <a:r>
              <a:rPr lang="en-US" altLang="ja-JP" dirty="0" err="1" smtClean="0"/>
              <a:t>writeHead</a:t>
            </a:r>
            <a:r>
              <a:rPr lang="en-US" altLang="ja-JP" dirty="0" smtClean="0"/>
              <a:t> function designates a status code and HTTP header, and transmits an HTTP response header. </a:t>
            </a:r>
            <a:endParaRPr lang="ja-JP" altLang="en-US" dirty="0" smtClean="0"/>
          </a:p>
          <a:p>
            <a:r>
              <a:rPr lang="en-US" altLang="ja-JP" dirty="0" err="1" smtClean="0"/>
              <a:t>res.end</a:t>
            </a:r>
            <a:r>
              <a:rPr lang="en-US" altLang="ja-JP" dirty="0" smtClean="0"/>
              <a:t>(‘Hello, world!’);</a:t>
            </a:r>
            <a:endParaRPr lang="ja-JP" altLang="en-US" dirty="0" smtClean="0"/>
          </a:p>
          <a:p>
            <a:pPr lvl="1"/>
            <a:r>
              <a:rPr lang="en-US" altLang="ja-JP" dirty="0" smtClean="0"/>
              <a:t>The res object end function transmits the argument “Hello, world!” as a character string, and notifies node.js of the response generation’s completion. </a:t>
            </a:r>
            <a:endParaRPr lang="ja-JP" altLang="en-US" dirty="0" smtClean="0"/>
          </a:p>
          <a:p>
            <a:r>
              <a:rPr lang="en-US" altLang="ja-JP" dirty="0" smtClean="0"/>
              <a:t>.listen(</a:t>
            </a:r>
            <a:r>
              <a:rPr lang="en-US" altLang="ja-JP" dirty="0" err="1" smtClean="0"/>
              <a:t>process.argv</a:t>
            </a:r>
            <a:r>
              <a:rPr lang="en-US" altLang="ja-JP" dirty="0" smtClean="0"/>
              <a:t>[2]);</a:t>
            </a:r>
            <a:endParaRPr lang="ja-JP" altLang="en-US" dirty="0" smtClean="0"/>
          </a:p>
          <a:p>
            <a:pPr lvl="1"/>
            <a:r>
              <a:rPr lang="en-US" altLang="ja-JP" dirty="0" smtClean="0"/>
              <a:t>The server object listen function begins the process of accepting the connection using the designated port number.  Accordingly, by launching this function, access from the actual web server actually begins to be accepted.</a:t>
            </a:r>
            <a:endParaRPr lang="ja-JP" altLang="en-US" dirty="0" smtClean="0"/>
          </a:p>
        </p:txBody>
      </p:sp>
      <p:sp>
        <p:nvSpPr>
          <p:cNvPr id="131075"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BC0BC72B-3F01-464F-A79F-E35F0ED44576}" type="slidenum">
              <a:rPr lang="ja-JP" altLang="en-US" smtClean="0"/>
              <a:pPr/>
              <a:t>144</a:t>
            </a:fld>
            <a:endParaRPr lang="ja-JP" altLang="en-US"/>
          </a:p>
        </p:txBody>
      </p:sp>
      <p:sp>
        <p:nvSpPr>
          <p:cNvPr id="5" name="正方形/長方形 4"/>
          <p:cNvSpPr/>
          <p:nvPr/>
        </p:nvSpPr>
        <p:spPr>
          <a:xfrm>
            <a:off x="2073610" y="1379765"/>
            <a:ext cx="8270862" cy="1988840"/>
          </a:xfrm>
          <a:prstGeom prst="rect">
            <a:avLst/>
          </a:prstGeom>
        </p:spPr>
        <p:style>
          <a:lnRef idx="2">
            <a:schemeClr val="dk1"/>
          </a:lnRef>
          <a:fillRef idx="1">
            <a:schemeClr val="lt1"/>
          </a:fillRef>
          <a:effectRef idx="0">
            <a:schemeClr val="dk1"/>
          </a:effectRef>
          <a:fontRef idx="minor">
            <a:schemeClr val="dk1"/>
          </a:fontRef>
        </p:style>
        <p:txBody>
          <a:bodyPr anchor="ctr"/>
          <a:lstStyle/>
          <a:p>
            <a:pPr fontAlgn="auto">
              <a:spcBef>
                <a:spcPts val="0"/>
              </a:spcBef>
              <a:spcAft>
                <a:spcPts val="0"/>
              </a:spcAft>
              <a:defRPr/>
            </a:pPr>
            <a:r>
              <a:rPr lang="en-US" altLang="ja-JP" sz="1600" dirty="0" err="1">
                <a:latin typeface="Consolas" pitchFamily="49" charset="0"/>
                <a:cs typeface="Consolas" pitchFamily="49" charset="0"/>
              </a:rPr>
              <a:t>var</a:t>
            </a:r>
            <a:r>
              <a:rPr lang="en-US" altLang="ja-JP" sz="1600" dirty="0">
                <a:latin typeface="Consolas" pitchFamily="49" charset="0"/>
                <a:cs typeface="Consolas" pitchFamily="49" charset="0"/>
              </a:rPr>
              <a:t> http = require('http');</a:t>
            </a:r>
          </a:p>
          <a:p>
            <a:pPr fontAlgn="auto">
              <a:spcBef>
                <a:spcPts val="0"/>
              </a:spcBef>
              <a:spcAft>
                <a:spcPts val="0"/>
              </a:spcAft>
              <a:defRPr/>
            </a:pPr>
            <a:r>
              <a:rPr lang="en-US" altLang="ja-JP" sz="1600" dirty="0" err="1">
                <a:latin typeface="Consolas" pitchFamily="49" charset="0"/>
                <a:cs typeface="Consolas" pitchFamily="49" charset="0"/>
              </a:rPr>
              <a:t>var</a:t>
            </a:r>
            <a:r>
              <a:rPr lang="en-US" altLang="ja-JP" sz="1600" dirty="0">
                <a:latin typeface="Consolas" pitchFamily="49" charset="0"/>
                <a:cs typeface="Consolas" pitchFamily="49" charset="0"/>
              </a:rPr>
              <a:t> server = </a:t>
            </a:r>
            <a:r>
              <a:rPr lang="en-US" altLang="ja-JP" sz="1600" dirty="0" err="1">
                <a:latin typeface="Consolas" pitchFamily="49" charset="0"/>
                <a:cs typeface="Consolas" pitchFamily="49" charset="0"/>
              </a:rPr>
              <a:t>http.createServer</a:t>
            </a:r>
            <a:r>
              <a:rPr lang="en-US" altLang="ja-JP" sz="1600" dirty="0">
                <a:latin typeface="Consolas" pitchFamily="49" charset="0"/>
                <a:cs typeface="Consolas" pitchFamily="49" charset="0"/>
              </a:rPr>
              <a:t>(function (</a:t>
            </a:r>
            <a:r>
              <a:rPr lang="en-US" altLang="ja-JP" sz="1600" dirty="0" err="1">
                <a:latin typeface="Consolas" pitchFamily="49" charset="0"/>
                <a:cs typeface="Consolas" pitchFamily="49" charset="0"/>
              </a:rPr>
              <a:t>req</a:t>
            </a:r>
            <a:r>
              <a:rPr lang="en-US" altLang="ja-JP" sz="1600" dirty="0">
                <a:latin typeface="Consolas" pitchFamily="49" charset="0"/>
                <a:cs typeface="Consolas" pitchFamily="49" charset="0"/>
              </a:rPr>
              <a:t>, res) {</a:t>
            </a:r>
          </a:p>
          <a:p>
            <a:pPr fontAlgn="auto">
              <a:spcBef>
                <a:spcPts val="0"/>
              </a:spcBef>
              <a:spcAft>
                <a:spcPts val="0"/>
              </a:spcAft>
              <a:defRPr/>
            </a:pPr>
            <a:r>
              <a:rPr lang="en-US" altLang="ja-JP" sz="1600" dirty="0">
                <a:latin typeface="Consolas" pitchFamily="49" charset="0"/>
                <a:cs typeface="Consolas" pitchFamily="49" charset="0"/>
              </a:rPr>
              <a:t>    </a:t>
            </a:r>
            <a:r>
              <a:rPr lang="en-US" altLang="ja-JP" sz="1600" dirty="0" err="1">
                <a:latin typeface="Consolas" pitchFamily="49" charset="0"/>
                <a:cs typeface="Consolas" pitchFamily="49" charset="0"/>
              </a:rPr>
              <a:t>res.writeHead</a:t>
            </a:r>
            <a:r>
              <a:rPr lang="en-US" altLang="ja-JP" sz="1600" dirty="0">
                <a:latin typeface="Consolas" pitchFamily="49" charset="0"/>
                <a:cs typeface="Consolas" pitchFamily="49" charset="0"/>
              </a:rPr>
              <a:t>(200, {'</a:t>
            </a:r>
            <a:r>
              <a:rPr lang="en-US" altLang="ja-JP" sz="1600" dirty="0" err="1">
                <a:latin typeface="Consolas" pitchFamily="49" charset="0"/>
                <a:cs typeface="Consolas" pitchFamily="49" charset="0"/>
              </a:rPr>
              <a:t>Content-Type':'text</a:t>
            </a:r>
            <a:r>
              <a:rPr lang="en-US" altLang="ja-JP" sz="1600" dirty="0">
                <a:latin typeface="Consolas" pitchFamily="49" charset="0"/>
                <a:cs typeface="Consolas" pitchFamily="49" charset="0"/>
              </a:rPr>
              <a:t>/plain'});</a:t>
            </a:r>
          </a:p>
          <a:p>
            <a:pPr fontAlgn="auto">
              <a:spcBef>
                <a:spcPts val="0"/>
              </a:spcBef>
              <a:spcAft>
                <a:spcPts val="0"/>
              </a:spcAft>
              <a:defRPr/>
            </a:pPr>
            <a:r>
              <a:rPr lang="en-US" altLang="ja-JP" sz="1600" dirty="0">
                <a:latin typeface="Consolas" pitchFamily="49" charset="0"/>
                <a:cs typeface="Consolas" pitchFamily="49" charset="0"/>
              </a:rPr>
              <a:t>    </a:t>
            </a:r>
            <a:r>
              <a:rPr lang="en-US" altLang="ja-JP" sz="1600" dirty="0" err="1">
                <a:latin typeface="Consolas" pitchFamily="49" charset="0"/>
                <a:cs typeface="Consolas" pitchFamily="49" charset="0"/>
              </a:rPr>
              <a:t>res.end</a:t>
            </a:r>
            <a:r>
              <a:rPr lang="en-US" altLang="ja-JP" sz="1600" dirty="0">
                <a:latin typeface="Consolas" pitchFamily="49" charset="0"/>
                <a:cs typeface="Consolas" pitchFamily="49" charset="0"/>
              </a:rPr>
              <a:t>('Hello World\n');</a:t>
            </a:r>
          </a:p>
          <a:p>
            <a:pPr fontAlgn="auto">
              <a:spcBef>
                <a:spcPts val="0"/>
              </a:spcBef>
              <a:spcAft>
                <a:spcPts val="0"/>
              </a:spcAft>
              <a:defRPr/>
            </a:pPr>
            <a:r>
              <a:rPr lang="en-US" altLang="ja-JP" sz="1600" dirty="0">
                <a:latin typeface="Consolas" pitchFamily="49" charset="0"/>
                <a:cs typeface="Consolas" pitchFamily="49" charset="0"/>
              </a:rPr>
              <a:t>});</a:t>
            </a:r>
          </a:p>
          <a:p>
            <a:pPr fontAlgn="auto">
              <a:spcBef>
                <a:spcPts val="0"/>
              </a:spcBef>
              <a:spcAft>
                <a:spcPts val="0"/>
              </a:spcAft>
              <a:defRPr/>
            </a:pPr>
            <a:r>
              <a:rPr lang="en-US" altLang="ja-JP" sz="1600" dirty="0" err="1">
                <a:latin typeface="Consolas" pitchFamily="49" charset="0"/>
                <a:cs typeface="Consolas" pitchFamily="49" charset="0"/>
              </a:rPr>
              <a:t>server.listen</a:t>
            </a:r>
            <a:r>
              <a:rPr lang="en-US" altLang="ja-JP" sz="1600" dirty="0">
                <a:latin typeface="Consolas" pitchFamily="49" charset="0"/>
                <a:cs typeface="Consolas" pitchFamily="49" charset="0"/>
              </a:rPr>
              <a:t>(</a:t>
            </a:r>
            <a:r>
              <a:rPr lang="en-US" altLang="ja-JP" sz="1600" dirty="0" err="1">
                <a:latin typeface="Consolas" pitchFamily="49" charset="0"/>
                <a:cs typeface="Consolas" pitchFamily="49" charset="0"/>
              </a:rPr>
              <a:t>process.argv</a:t>
            </a:r>
            <a:r>
              <a:rPr lang="en-US" altLang="ja-JP" sz="1600" dirty="0">
                <a:latin typeface="Consolas" pitchFamily="49" charset="0"/>
                <a:cs typeface="Consolas" pitchFamily="49" charset="0"/>
              </a:rPr>
              <a:t>[2], '127.0.0.1');</a:t>
            </a:r>
          </a:p>
          <a:p>
            <a:pPr fontAlgn="auto">
              <a:spcBef>
                <a:spcPts val="0"/>
              </a:spcBef>
              <a:spcAft>
                <a:spcPts val="0"/>
              </a:spcAft>
              <a:defRPr/>
            </a:pPr>
            <a:r>
              <a:rPr lang="en-US" altLang="ja-JP" sz="1600" dirty="0">
                <a:latin typeface="Consolas" pitchFamily="49" charset="0"/>
                <a:cs typeface="Consolas" pitchFamily="49" charset="0"/>
              </a:rPr>
              <a:t>console.log('Server running at http://127.0.0.1</a:t>
            </a:r>
            <a:r>
              <a:rPr lang="en-US" altLang="ja-JP" sz="1600" dirty="0" smtClean="0">
                <a:latin typeface="Consolas" pitchFamily="49" charset="0"/>
                <a:cs typeface="Consolas" pitchFamily="49" charset="0"/>
              </a:rPr>
              <a:t>:'+</a:t>
            </a:r>
            <a:r>
              <a:rPr lang="en-US" altLang="ja-JP" sz="1600" dirty="0">
                <a:latin typeface="Consolas" pitchFamily="49" charset="0"/>
                <a:cs typeface="Consolas" pitchFamily="49" charset="0"/>
              </a:rPr>
              <a:t>process.argv[2]);</a:t>
            </a:r>
          </a:p>
        </p:txBody>
      </p:sp>
      <p:sp>
        <p:nvSpPr>
          <p:cNvPr id="9" name="正方形/長方形 8"/>
          <p:cNvSpPr/>
          <p:nvPr/>
        </p:nvSpPr>
        <p:spPr>
          <a:xfrm>
            <a:off x="1673678" y="1379765"/>
            <a:ext cx="389873" cy="1988840"/>
          </a:xfrm>
          <a:prstGeom prst="rect">
            <a:avLst/>
          </a:prstGeom>
        </p:spPr>
        <p:style>
          <a:lnRef idx="2">
            <a:schemeClr val="dk1"/>
          </a:lnRef>
          <a:fillRef idx="1">
            <a:schemeClr val="lt1"/>
          </a:fillRef>
          <a:effectRef idx="0">
            <a:schemeClr val="dk1"/>
          </a:effectRef>
          <a:fontRef idx="minor">
            <a:schemeClr val="dk1"/>
          </a:fontRef>
        </p:style>
        <p:txBody>
          <a:bodyPr anchor="ctr"/>
          <a:lstStyle/>
          <a:p>
            <a:pPr fontAlgn="auto">
              <a:spcBef>
                <a:spcPts val="0"/>
              </a:spcBef>
              <a:spcAft>
                <a:spcPts val="0"/>
              </a:spcAft>
              <a:defRPr/>
            </a:pPr>
            <a:r>
              <a:rPr lang="en-US" altLang="ja-JP" sz="1600" dirty="0" smtClean="0">
                <a:latin typeface="Consolas" pitchFamily="49" charset="0"/>
                <a:cs typeface="Consolas" pitchFamily="49" charset="0"/>
              </a:rPr>
              <a:t>1</a:t>
            </a:r>
          </a:p>
          <a:p>
            <a:pPr fontAlgn="auto">
              <a:spcBef>
                <a:spcPts val="0"/>
              </a:spcBef>
              <a:spcAft>
                <a:spcPts val="0"/>
              </a:spcAft>
              <a:defRPr/>
            </a:pPr>
            <a:r>
              <a:rPr lang="en-US" altLang="ja-JP" sz="1600" dirty="0" smtClean="0">
                <a:latin typeface="Consolas" pitchFamily="49" charset="0"/>
                <a:cs typeface="Consolas" pitchFamily="49" charset="0"/>
              </a:rPr>
              <a:t>2</a:t>
            </a:r>
          </a:p>
          <a:p>
            <a:pPr fontAlgn="auto">
              <a:spcBef>
                <a:spcPts val="0"/>
              </a:spcBef>
              <a:spcAft>
                <a:spcPts val="0"/>
              </a:spcAft>
              <a:defRPr/>
            </a:pPr>
            <a:r>
              <a:rPr lang="en-US" altLang="ja-JP" sz="1600" dirty="0" smtClean="0">
                <a:latin typeface="Consolas" pitchFamily="49" charset="0"/>
                <a:cs typeface="Consolas" pitchFamily="49" charset="0"/>
              </a:rPr>
              <a:t>3</a:t>
            </a:r>
          </a:p>
          <a:p>
            <a:pPr fontAlgn="auto">
              <a:spcBef>
                <a:spcPts val="0"/>
              </a:spcBef>
              <a:spcAft>
                <a:spcPts val="0"/>
              </a:spcAft>
              <a:defRPr/>
            </a:pPr>
            <a:r>
              <a:rPr lang="en-US" altLang="ja-JP" sz="1600" dirty="0" smtClean="0">
                <a:latin typeface="Consolas" pitchFamily="49" charset="0"/>
                <a:cs typeface="Consolas" pitchFamily="49" charset="0"/>
              </a:rPr>
              <a:t>4</a:t>
            </a:r>
          </a:p>
          <a:p>
            <a:pPr fontAlgn="auto">
              <a:spcBef>
                <a:spcPts val="0"/>
              </a:spcBef>
              <a:spcAft>
                <a:spcPts val="0"/>
              </a:spcAft>
              <a:defRPr/>
            </a:pPr>
            <a:r>
              <a:rPr lang="en-US" altLang="ja-JP" sz="1600" dirty="0" smtClean="0">
                <a:latin typeface="Consolas" pitchFamily="49" charset="0"/>
                <a:cs typeface="Consolas" pitchFamily="49" charset="0"/>
              </a:rPr>
              <a:t>5</a:t>
            </a:r>
          </a:p>
          <a:p>
            <a:pPr fontAlgn="auto">
              <a:spcBef>
                <a:spcPts val="0"/>
              </a:spcBef>
              <a:spcAft>
                <a:spcPts val="0"/>
              </a:spcAft>
              <a:defRPr/>
            </a:pPr>
            <a:r>
              <a:rPr lang="en-US" altLang="ja-JP" sz="1600" dirty="0" smtClean="0">
                <a:latin typeface="Consolas" pitchFamily="49" charset="0"/>
                <a:cs typeface="Consolas" pitchFamily="49" charset="0"/>
              </a:rPr>
              <a:t>6</a:t>
            </a:r>
          </a:p>
          <a:p>
            <a:pPr fontAlgn="auto">
              <a:spcBef>
                <a:spcPts val="0"/>
              </a:spcBef>
              <a:spcAft>
                <a:spcPts val="0"/>
              </a:spcAft>
              <a:defRPr/>
            </a:pPr>
            <a:r>
              <a:rPr lang="en-US" altLang="ja-JP" sz="1600" dirty="0" smtClean="0">
                <a:latin typeface="Consolas" pitchFamily="49" charset="0"/>
                <a:cs typeface="Consolas" pitchFamily="49" charset="0"/>
              </a:rPr>
              <a:t>7</a:t>
            </a:r>
          </a:p>
        </p:txBody>
      </p:sp>
    </p:spTree>
    <p:extLst>
      <p:ext uri="{BB962C8B-B14F-4D97-AF65-F5344CB8AC3E}">
        <p14:creationId xmlns:p14="http://schemas.microsoft.com/office/powerpoint/2010/main" val="1928330693"/>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タイトル 1"/>
          <p:cNvSpPr>
            <a:spLocks noGrp="1"/>
          </p:cNvSpPr>
          <p:nvPr>
            <p:ph type="title"/>
          </p:nvPr>
        </p:nvSpPr>
        <p:spPr/>
        <p:txBody>
          <a:bodyPr/>
          <a:lstStyle/>
          <a:p>
            <a:r>
              <a:rPr lang="en-US" altLang="ja-JP" smtClean="0"/>
              <a:t/>
            </a:r>
            <a:br>
              <a:rPr lang="en-US" altLang="ja-JP" smtClean="0"/>
            </a:br>
            <a:r>
              <a:rPr lang="en-US" altLang="ja-JP" smtClean="0"/>
              <a:t>Web Server Execution</a:t>
            </a:r>
            <a:endParaRPr lang="ja-JP" altLang="en-US" smtClean="0"/>
          </a:p>
        </p:txBody>
      </p:sp>
      <p:sp>
        <p:nvSpPr>
          <p:cNvPr id="4" name="コンテンツ プレースホルダー 3"/>
          <p:cNvSpPr>
            <a:spLocks noGrp="1"/>
          </p:cNvSpPr>
          <p:nvPr>
            <p:ph idx="1"/>
          </p:nvPr>
        </p:nvSpPr>
        <p:spPr>
          <a:xfrm>
            <a:off x="838200" y="1825625"/>
            <a:ext cx="10515600" cy="2052638"/>
          </a:xfrm>
        </p:spPr>
        <p:txBody>
          <a:bodyPr>
            <a:normAutofit fontScale="77500" lnSpcReduction="20000"/>
          </a:bodyPr>
          <a:lstStyle/>
          <a:p>
            <a:r>
              <a:rPr lang="en-US" altLang="ja-JP" dirty="0" smtClean="0"/>
              <a:t>The web server can be executed by inputting the node JavaScript file name and the port number. </a:t>
            </a:r>
          </a:p>
          <a:p>
            <a:r>
              <a:rPr lang="en-US" altLang="ja-JP" dirty="0" smtClean="0"/>
              <a:t>In the event it is executed in ccx01, the server on CNS inputs a number that will not overlap with another user’s number, such as a school register number. This is necessary because port numbers cannot overlap. </a:t>
            </a:r>
          </a:p>
          <a:p>
            <a:r>
              <a:rPr lang="en-US" altLang="ja-JP" dirty="0" smtClean="0"/>
              <a:t>Accessing </a:t>
            </a:r>
            <a:r>
              <a:rPr lang="en-US" altLang="ja-JP" dirty="0" smtClean="0">
                <a:hlinkClick r:id="rId2"/>
              </a:rPr>
              <a:t>http://ccx01.sfc.keio.ac.jp:4000/</a:t>
            </a:r>
            <a:r>
              <a:rPr lang="en-US" altLang="ja-JP" dirty="0" smtClean="0"/>
              <a:t>, will allow you to check the web server’s operation. (individually change the port number)</a:t>
            </a:r>
            <a:endParaRPr lang="en-US" altLang="ja-JP" dirty="0"/>
          </a:p>
        </p:txBody>
      </p:sp>
      <p:sp>
        <p:nvSpPr>
          <p:cNvPr id="132099"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21526A8E-8AC5-4C46-8F66-35F8C4C614F3}" type="slidenum">
              <a:rPr lang="ja-JP" altLang="en-US" smtClean="0"/>
              <a:pPr/>
              <a:t>145</a:t>
            </a:fld>
            <a:endParaRPr lang="ja-JP" altLang="en-US"/>
          </a:p>
        </p:txBody>
      </p:sp>
      <p:grpSp>
        <p:nvGrpSpPr>
          <p:cNvPr id="132101" name="グループ化 4"/>
          <p:cNvGrpSpPr>
            <a:grpSpLocks/>
          </p:cNvGrpSpPr>
          <p:nvPr/>
        </p:nvGrpSpPr>
        <p:grpSpPr bwMode="auto">
          <a:xfrm>
            <a:off x="1662114" y="4295775"/>
            <a:ext cx="8897937" cy="1365250"/>
            <a:chOff x="27876" y="2996952"/>
            <a:chExt cx="9366224" cy="1437673"/>
          </a:xfrm>
        </p:grpSpPr>
        <p:pic>
          <p:nvPicPr>
            <p:cNvPr id="132107" name="Picture 2"/>
            <p:cNvPicPr>
              <a:picLocks noChangeAspect="1" noChangeArrowheads="1"/>
            </p:cNvPicPr>
            <p:nvPr/>
          </p:nvPicPr>
          <p:blipFill>
            <a:blip r:embed="rId3">
              <a:extLst>
                <a:ext uri="{28A0092B-C50C-407E-A947-70E740481C1C}">
                  <a14:useLocalDpi xmlns:a14="http://schemas.microsoft.com/office/drawing/2010/main" val="0"/>
                </a:ext>
              </a:extLst>
            </a:blip>
            <a:srcRect b="57735"/>
            <a:stretch>
              <a:fillRect/>
            </a:stretch>
          </p:blipFill>
          <p:spPr bwMode="auto">
            <a:xfrm>
              <a:off x="27876" y="2996953"/>
              <a:ext cx="4680520" cy="1437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8" name="Picture 3"/>
            <p:cNvPicPr>
              <a:picLocks noChangeAspect="1" noChangeArrowheads="1"/>
            </p:cNvPicPr>
            <p:nvPr/>
          </p:nvPicPr>
          <p:blipFill>
            <a:blip r:embed="rId4">
              <a:extLst>
                <a:ext uri="{28A0092B-C50C-407E-A947-70E740481C1C}">
                  <a14:useLocalDpi xmlns:a14="http://schemas.microsoft.com/office/drawing/2010/main" val="0"/>
                </a:ext>
              </a:extLst>
            </a:blip>
            <a:srcRect b="57787"/>
            <a:stretch>
              <a:fillRect/>
            </a:stretch>
          </p:blipFill>
          <p:spPr bwMode="auto">
            <a:xfrm>
              <a:off x="4736212" y="2996952"/>
              <a:ext cx="4657888" cy="1437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正方形/長方形 5"/>
          <p:cNvSpPr/>
          <p:nvPr/>
        </p:nvSpPr>
        <p:spPr>
          <a:xfrm>
            <a:off x="1719264" y="3878263"/>
            <a:ext cx="4289425" cy="360362"/>
          </a:xfrm>
          <a:prstGeom prst="rect">
            <a:avLst/>
          </a:prstGeom>
          <a:ln w="9525"/>
        </p:spPr>
        <p:style>
          <a:lnRef idx="2">
            <a:schemeClr val="dk1"/>
          </a:lnRef>
          <a:fillRef idx="1">
            <a:schemeClr val="lt1"/>
          </a:fillRef>
          <a:effectRef idx="0">
            <a:schemeClr val="dk1"/>
          </a:effectRef>
          <a:fontRef idx="minor">
            <a:schemeClr val="dk1"/>
          </a:fontRef>
        </p:style>
        <p:txBody>
          <a:bodyPr anchor="ctr"/>
          <a:lstStyle/>
          <a:p>
            <a:pPr algn="ctr"/>
            <a:r>
              <a:rPr lang="en-US" altLang="ja-JP">
                <a:solidFill>
                  <a:srgbClr val="000000"/>
                </a:solidFill>
              </a:rPr>
              <a:t>Executed in the local environment</a:t>
            </a:r>
            <a:endParaRPr lang="ja-JP" altLang="en-US">
              <a:solidFill>
                <a:srgbClr val="000000"/>
              </a:solidFill>
            </a:endParaRPr>
          </a:p>
        </p:txBody>
      </p:sp>
      <p:sp>
        <p:nvSpPr>
          <p:cNvPr id="9" name="正方形/長方形 8"/>
          <p:cNvSpPr/>
          <p:nvPr/>
        </p:nvSpPr>
        <p:spPr>
          <a:xfrm>
            <a:off x="6229351" y="3878263"/>
            <a:ext cx="4289425" cy="360362"/>
          </a:xfrm>
          <a:prstGeom prst="rect">
            <a:avLst/>
          </a:prstGeom>
          <a:ln w="9525"/>
        </p:spPr>
        <p:style>
          <a:lnRef idx="2">
            <a:schemeClr val="dk1"/>
          </a:lnRef>
          <a:fillRef idx="1">
            <a:schemeClr val="lt1"/>
          </a:fillRef>
          <a:effectRef idx="0">
            <a:schemeClr val="dk1"/>
          </a:effectRef>
          <a:fontRef idx="minor">
            <a:schemeClr val="dk1"/>
          </a:fontRef>
        </p:style>
        <p:txBody>
          <a:bodyPr anchor="ctr"/>
          <a:lstStyle/>
          <a:p>
            <a:pPr algn="ctr"/>
            <a:r>
              <a:rPr lang="en-US" altLang="ja-JP">
                <a:solidFill>
                  <a:srgbClr val="000000"/>
                </a:solidFill>
              </a:rPr>
              <a:t>Executed in ccx01</a:t>
            </a:r>
            <a:endParaRPr lang="ja-JP" altLang="en-US">
              <a:solidFill>
                <a:srgbClr val="000000"/>
              </a:solidFill>
            </a:endParaRPr>
          </a:p>
        </p:txBody>
      </p:sp>
      <p:pic>
        <p:nvPicPr>
          <p:cNvPr id="132104" name="Picture 5"/>
          <p:cNvPicPr>
            <a:picLocks noChangeAspect="1" noChangeArrowheads="1"/>
          </p:cNvPicPr>
          <p:nvPr/>
        </p:nvPicPr>
        <p:blipFill>
          <a:blip r:embed="rId5">
            <a:extLst>
              <a:ext uri="{28A0092B-C50C-407E-A947-70E740481C1C}">
                <a14:useLocalDpi xmlns:a14="http://schemas.microsoft.com/office/drawing/2010/main" val="0"/>
              </a:ext>
            </a:extLst>
          </a:blip>
          <a:srcRect b="39990"/>
          <a:stretch>
            <a:fillRect/>
          </a:stretch>
        </p:blipFill>
        <p:spPr bwMode="auto">
          <a:xfrm>
            <a:off x="3889375" y="5345113"/>
            <a:ext cx="4191000" cy="117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正方形/長方形 14"/>
          <p:cNvSpPr/>
          <p:nvPr/>
        </p:nvSpPr>
        <p:spPr>
          <a:xfrm>
            <a:off x="2135189" y="6021388"/>
            <a:ext cx="7807325" cy="360362"/>
          </a:xfrm>
          <a:prstGeom prst="rect">
            <a:avLst/>
          </a:prstGeom>
          <a:ln w="9525"/>
        </p:spPr>
        <p:style>
          <a:lnRef idx="2">
            <a:schemeClr val="dk1"/>
          </a:lnRef>
          <a:fillRef idx="1">
            <a:schemeClr val="lt1"/>
          </a:fillRef>
          <a:effectRef idx="0">
            <a:schemeClr val="dk1"/>
          </a:effectRef>
          <a:fontRef idx="minor">
            <a:schemeClr val="dk1"/>
          </a:fontRef>
        </p:style>
        <p:txBody>
          <a:bodyPr anchor="ctr"/>
          <a:lstStyle/>
          <a:p>
            <a:pPr algn="ctr"/>
            <a:r>
              <a:rPr lang="en-US" altLang="ja-JP">
                <a:solidFill>
                  <a:srgbClr val="000000"/>
                </a:solidFill>
              </a:rPr>
              <a:t>When </a:t>
            </a:r>
            <a:r>
              <a:rPr lang="en-US" altLang="ja-JP">
                <a:solidFill>
                  <a:srgbClr val="000000"/>
                </a:solidFill>
                <a:hlinkClick r:id="rId2"/>
              </a:rPr>
              <a:t>http://ccx01.sfc.keio.ac.jp:4000/</a:t>
            </a:r>
            <a:r>
              <a:rPr lang="en-US" altLang="ja-JP">
                <a:solidFill>
                  <a:srgbClr val="000000"/>
                </a:solidFill>
              </a:rPr>
              <a:t> is accessed, Hello World is displayed </a:t>
            </a:r>
            <a:endParaRPr lang="ja-JP" altLang="en-US">
              <a:solidFill>
                <a:srgbClr val="000000"/>
              </a:solidFill>
            </a:endParaRPr>
          </a:p>
        </p:txBody>
      </p:sp>
      <p:sp>
        <p:nvSpPr>
          <p:cNvPr id="11" name="下矢印 10"/>
          <p:cNvSpPr/>
          <p:nvPr/>
        </p:nvSpPr>
        <p:spPr>
          <a:xfrm>
            <a:off x="5784851" y="5049839"/>
            <a:ext cx="576263" cy="466725"/>
          </a:xfrm>
          <a:prstGeom prst="downArrow">
            <a:avLst/>
          </a:prstGeom>
        </p:spPr>
        <p:style>
          <a:lnRef idx="1">
            <a:schemeClr val="accent5"/>
          </a:lnRef>
          <a:fillRef idx="2">
            <a:schemeClr val="accent5"/>
          </a:fillRef>
          <a:effectRef idx="1">
            <a:schemeClr val="accent5"/>
          </a:effectRef>
          <a:fontRef idx="minor">
            <a:schemeClr val="dk1"/>
          </a:fontRef>
        </p:style>
        <p:txBody>
          <a:bodyPr anchor="ctr"/>
          <a:lstStyle/>
          <a:p>
            <a:pPr algn="ctr"/>
            <a:endParaRPr lang="ja-JP" altLang="en-US">
              <a:solidFill>
                <a:srgbClr val="000000"/>
              </a:solidFill>
            </a:endParaRPr>
          </a:p>
        </p:txBody>
      </p:sp>
    </p:spTree>
    <p:extLst>
      <p:ext uri="{BB962C8B-B14F-4D97-AF65-F5344CB8AC3E}">
        <p14:creationId xmlns:p14="http://schemas.microsoft.com/office/powerpoint/2010/main" val="1645000531"/>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61" name="直線コネクタ 2060"/>
          <p:cNvCxnSpPr>
            <a:stCxn id="10" idx="2"/>
            <a:endCxn id="13" idx="0"/>
          </p:cNvCxnSpPr>
          <p:nvPr/>
        </p:nvCxnSpPr>
        <p:spPr>
          <a:xfrm>
            <a:off x="7302377" y="3788617"/>
            <a:ext cx="0" cy="201295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33123" name="タイトル 1"/>
          <p:cNvSpPr>
            <a:spLocks noGrp="1"/>
          </p:cNvSpPr>
          <p:nvPr>
            <p:ph type="title"/>
          </p:nvPr>
        </p:nvSpPr>
        <p:spPr/>
        <p:txBody>
          <a:bodyPr/>
          <a:lstStyle/>
          <a:p>
            <a:r>
              <a:rPr lang="en-US" altLang="ja-JP" smtClean="0"/>
              <a:t>Node.JS Event Loop</a:t>
            </a:r>
            <a:endParaRPr lang="ja-JP" altLang="en-US" dirty="0" smtClean="0"/>
          </a:p>
        </p:txBody>
      </p:sp>
      <p:sp>
        <p:nvSpPr>
          <p:cNvPr id="133125" name="コンテンツ プレースホルダー 3"/>
          <p:cNvSpPr>
            <a:spLocks noGrp="1"/>
          </p:cNvSpPr>
          <p:nvPr>
            <p:ph idx="1"/>
          </p:nvPr>
        </p:nvSpPr>
        <p:spPr>
          <a:xfrm>
            <a:off x="838200" y="1359106"/>
            <a:ext cx="10515600" cy="1709854"/>
          </a:xfrm>
        </p:spPr>
        <p:txBody>
          <a:bodyPr>
            <a:normAutofit fontScale="62500" lnSpcReduction="20000"/>
          </a:bodyPr>
          <a:lstStyle/>
          <a:p>
            <a:r>
              <a:rPr lang="en-US" altLang="ja-JP" smtClean="0"/>
              <a:t>“events” (get/post from URL, etc.) are transmitted in succession from the client and are stored in the event queue, which carries out a method for processing each successive event. This event processing function is called an Event Handler and is registered through the app.get()/app.post() method as a callback function.    </a:t>
            </a:r>
            <a:endParaRPr lang="ja-JP" altLang="en-US" smtClean="0"/>
          </a:p>
          <a:p>
            <a:r>
              <a:rPr lang="en-US" altLang="ja-JP" smtClean="0"/>
              <a:t>The main thread that executes the event loop and the worker I/O thread that carries out real-time processing exist, and each I/O real-time process is congruently processed. </a:t>
            </a:r>
          </a:p>
          <a:p>
            <a:r>
              <a:rPr lang="en-US" altLang="ja-JP" smtClean="0"/>
              <a:t>Callback is all processed in the event loop in the main thread. </a:t>
            </a:r>
            <a:endParaRPr lang="en-US" altLang="ja-JP" dirty="0" smtClean="0"/>
          </a:p>
        </p:txBody>
      </p:sp>
      <p:sp>
        <p:nvSpPr>
          <p:cNvPr id="133124"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BB743B32-9780-4FAE-946A-688E3D0BE766}" type="slidenum">
              <a:rPr lang="ja-JP" altLang="en-US" smtClean="0"/>
              <a:pPr/>
              <a:t>146</a:t>
            </a:fld>
            <a:endParaRPr lang="ja-JP" altLang="en-US"/>
          </a:p>
        </p:txBody>
      </p:sp>
      <p:sp>
        <p:nvSpPr>
          <p:cNvPr id="6" name="円弧 5"/>
          <p:cNvSpPr/>
          <p:nvPr/>
        </p:nvSpPr>
        <p:spPr>
          <a:xfrm>
            <a:off x="3747965" y="3680668"/>
            <a:ext cx="2339975" cy="2339975"/>
          </a:xfrm>
          <a:prstGeom prst="arc">
            <a:avLst>
              <a:gd name="adj1" fmla="val 9947269"/>
              <a:gd name="adj2" fmla="val 9006527"/>
            </a:avLst>
          </a:prstGeom>
          <a:ln w="76200">
            <a:solidFill>
              <a:schemeClr val="accent3">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ja-JP" altLang="en-US"/>
          </a:p>
        </p:txBody>
      </p:sp>
      <p:sp>
        <p:nvSpPr>
          <p:cNvPr id="8" name="フローチャート : 直接アクセス記憶 7"/>
          <p:cNvSpPr/>
          <p:nvPr/>
        </p:nvSpPr>
        <p:spPr>
          <a:xfrm>
            <a:off x="4062289" y="4509342"/>
            <a:ext cx="1601788" cy="503238"/>
          </a:xfrm>
          <a:prstGeom prst="flowChartMagneticDrum">
            <a:avLst/>
          </a:prstGeom>
        </p:spPr>
        <p:style>
          <a:lnRef idx="2">
            <a:schemeClr val="dk1"/>
          </a:lnRef>
          <a:fillRef idx="1">
            <a:schemeClr val="lt1"/>
          </a:fillRef>
          <a:effectRef idx="0">
            <a:schemeClr val="dk1"/>
          </a:effectRef>
          <a:fontRef idx="minor">
            <a:schemeClr val="dk1"/>
          </a:fontRef>
        </p:style>
        <p:txBody>
          <a:bodyPr anchor="ctr"/>
          <a:lstStyle/>
          <a:p>
            <a:pPr algn="ctr"/>
            <a:endParaRPr lang="ja-JP" altLang="en-US">
              <a:solidFill>
                <a:srgbClr val="000000"/>
              </a:solidFill>
            </a:endParaRPr>
          </a:p>
        </p:txBody>
      </p:sp>
      <p:sp>
        <p:nvSpPr>
          <p:cNvPr id="133128" name="テキスト ボックス 8"/>
          <p:cNvSpPr txBox="1">
            <a:spLocks noChangeArrowheads="1"/>
          </p:cNvSpPr>
          <p:nvPr/>
        </p:nvSpPr>
        <p:spPr bwMode="auto">
          <a:xfrm>
            <a:off x="4211515" y="5034806"/>
            <a:ext cx="14065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a:t>Event Queue</a:t>
            </a:r>
            <a:endParaRPr lang="ja-JP" altLang="en-US"/>
          </a:p>
        </p:txBody>
      </p:sp>
      <p:sp>
        <p:nvSpPr>
          <p:cNvPr id="10" name="角丸四角形 9"/>
          <p:cNvSpPr/>
          <p:nvPr/>
        </p:nvSpPr>
        <p:spPr>
          <a:xfrm>
            <a:off x="6672139" y="3501281"/>
            <a:ext cx="1258888" cy="287337"/>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altLang="ja-JP" sz="1400">
                <a:solidFill>
                  <a:srgbClr val="000000"/>
                </a:solidFill>
              </a:rPr>
              <a:t>Event Handler</a:t>
            </a:r>
            <a:endParaRPr lang="ja-JP" altLang="en-US" sz="1400">
              <a:solidFill>
                <a:srgbClr val="000000"/>
              </a:solidFill>
            </a:endParaRPr>
          </a:p>
        </p:txBody>
      </p:sp>
      <p:sp>
        <p:nvSpPr>
          <p:cNvPr id="11" name="角丸四角形 10"/>
          <p:cNvSpPr/>
          <p:nvPr/>
        </p:nvSpPr>
        <p:spPr>
          <a:xfrm>
            <a:off x="6672139" y="4075956"/>
            <a:ext cx="1258888" cy="288925"/>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altLang="ja-JP" sz="1400">
                <a:solidFill>
                  <a:srgbClr val="000000"/>
                </a:solidFill>
              </a:rPr>
              <a:t>Event Handler</a:t>
            </a:r>
            <a:endParaRPr lang="ja-JP" altLang="en-US" sz="1400">
              <a:solidFill>
                <a:srgbClr val="000000"/>
              </a:solidFill>
            </a:endParaRPr>
          </a:p>
        </p:txBody>
      </p:sp>
      <p:sp>
        <p:nvSpPr>
          <p:cNvPr id="12" name="角丸四角形 11"/>
          <p:cNvSpPr/>
          <p:nvPr/>
        </p:nvSpPr>
        <p:spPr>
          <a:xfrm>
            <a:off x="6672139" y="4718893"/>
            <a:ext cx="1258888" cy="288925"/>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altLang="ja-JP" sz="1400">
                <a:solidFill>
                  <a:srgbClr val="000000"/>
                </a:solidFill>
              </a:rPr>
              <a:t>Event Handler</a:t>
            </a:r>
            <a:endParaRPr lang="ja-JP" altLang="en-US" sz="1400">
              <a:solidFill>
                <a:srgbClr val="000000"/>
              </a:solidFill>
            </a:endParaRPr>
          </a:p>
        </p:txBody>
      </p:sp>
      <p:sp>
        <p:nvSpPr>
          <p:cNvPr id="13" name="角丸四角形 12"/>
          <p:cNvSpPr/>
          <p:nvPr/>
        </p:nvSpPr>
        <p:spPr>
          <a:xfrm>
            <a:off x="6672139" y="5801568"/>
            <a:ext cx="1258888" cy="288925"/>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altLang="ja-JP" sz="1400">
                <a:solidFill>
                  <a:srgbClr val="000000"/>
                </a:solidFill>
              </a:rPr>
              <a:t>Event Handler</a:t>
            </a:r>
            <a:endParaRPr lang="ja-JP" altLang="en-US" sz="1400">
              <a:solidFill>
                <a:srgbClr val="000000"/>
              </a:solidFill>
            </a:endParaRPr>
          </a:p>
        </p:txBody>
      </p:sp>
      <p:sp>
        <p:nvSpPr>
          <p:cNvPr id="14" name="円/楕円 13"/>
          <p:cNvSpPr/>
          <p:nvPr/>
        </p:nvSpPr>
        <p:spPr>
          <a:xfrm>
            <a:off x="5116390" y="4580780"/>
            <a:ext cx="358775" cy="360362"/>
          </a:xfrm>
          <a:prstGeom prst="ellipse">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wrap="none" anchor="ctr"/>
          <a:lstStyle/>
          <a:p>
            <a:pPr algn="ctr"/>
            <a:r>
              <a:rPr lang="en-US" altLang="ja-JP" sz="1600">
                <a:solidFill>
                  <a:srgbClr val="000000"/>
                </a:solidFill>
              </a:rPr>
              <a:t>req</a:t>
            </a:r>
            <a:r>
              <a:rPr lang="en-US" altLang="ja-JP" sz="1600" baseline="-25000">
                <a:solidFill>
                  <a:srgbClr val="000000"/>
                </a:solidFill>
              </a:rPr>
              <a:t>1</a:t>
            </a:r>
            <a:endParaRPr lang="ja-JP" altLang="en-US" sz="1600" baseline="-25000">
              <a:solidFill>
                <a:srgbClr val="000000"/>
              </a:solidFill>
            </a:endParaRPr>
          </a:p>
        </p:txBody>
      </p:sp>
      <p:sp>
        <p:nvSpPr>
          <p:cNvPr id="16" name="円/楕円 15"/>
          <p:cNvSpPr/>
          <p:nvPr/>
        </p:nvSpPr>
        <p:spPr>
          <a:xfrm>
            <a:off x="4503615" y="4580780"/>
            <a:ext cx="360363" cy="360362"/>
          </a:xfrm>
          <a:prstGeom prst="ellipse">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wrap="none" anchor="ctr"/>
          <a:lstStyle/>
          <a:p>
            <a:pPr algn="ctr"/>
            <a:r>
              <a:rPr lang="en-US" altLang="ja-JP" sz="1600">
                <a:solidFill>
                  <a:srgbClr val="000000"/>
                </a:solidFill>
              </a:rPr>
              <a:t>req</a:t>
            </a:r>
            <a:r>
              <a:rPr lang="en-US" altLang="ja-JP" sz="1600" baseline="-25000">
                <a:solidFill>
                  <a:srgbClr val="000000"/>
                </a:solidFill>
              </a:rPr>
              <a:t>2</a:t>
            </a:r>
            <a:endParaRPr lang="ja-JP" altLang="en-US" sz="1600" baseline="-25000">
              <a:solidFill>
                <a:srgbClr val="000000"/>
              </a:solidFill>
            </a:endParaRPr>
          </a:p>
        </p:txBody>
      </p:sp>
      <p:sp>
        <p:nvSpPr>
          <p:cNvPr id="15" name="角丸四角形 14"/>
          <p:cNvSpPr/>
          <p:nvPr/>
        </p:nvSpPr>
        <p:spPr>
          <a:xfrm>
            <a:off x="1271464" y="3212355"/>
            <a:ext cx="1079500" cy="2952750"/>
          </a:xfrm>
          <a:prstGeom prst="roundRect">
            <a:avLst/>
          </a:prstGeom>
          <a:noFill/>
          <a:ln>
            <a:prstDash val="sysDot"/>
          </a:ln>
        </p:spPr>
        <p:style>
          <a:lnRef idx="2">
            <a:schemeClr val="dk1"/>
          </a:lnRef>
          <a:fillRef idx="1">
            <a:schemeClr val="lt1"/>
          </a:fillRef>
          <a:effectRef idx="0">
            <a:schemeClr val="dk1"/>
          </a:effectRef>
          <a:fontRef idx="minor">
            <a:schemeClr val="dk1"/>
          </a:fontRef>
        </p:style>
        <p:txBody>
          <a:bodyPr anchor="ctr"/>
          <a:lstStyle/>
          <a:p>
            <a:pPr algn="ctr"/>
            <a:endParaRPr lang="ja-JP" altLang="en-US">
              <a:solidFill>
                <a:srgbClr val="000000"/>
              </a:solidFill>
            </a:endParaRPr>
          </a:p>
        </p:txBody>
      </p:sp>
      <p:sp>
        <p:nvSpPr>
          <p:cNvPr id="133136" name="テキスト ボックス 17"/>
          <p:cNvSpPr txBox="1">
            <a:spLocks noChangeArrowheads="1"/>
          </p:cNvSpPr>
          <p:nvPr/>
        </p:nvSpPr>
        <p:spPr bwMode="auto">
          <a:xfrm>
            <a:off x="1398465" y="2955181"/>
            <a:ext cx="754063" cy="3698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a:t>Client</a:t>
            </a:r>
            <a:endParaRPr lang="ja-JP" altLang="en-US"/>
          </a:p>
        </p:txBody>
      </p:sp>
      <p:sp>
        <p:nvSpPr>
          <p:cNvPr id="19" name="右矢印 18"/>
          <p:cNvSpPr/>
          <p:nvPr/>
        </p:nvSpPr>
        <p:spPr>
          <a:xfrm>
            <a:off x="2350964" y="3733055"/>
            <a:ext cx="1296988" cy="31115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r"/>
            <a:r>
              <a:rPr lang="en-US" altLang="ja-JP" sz="1200">
                <a:solidFill>
                  <a:srgbClr val="FFFFFF"/>
                </a:solidFill>
              </a:rPr>
              <a:t>Index.html</a:t>
            </a:r>
            <a:endParaRPr lang="ja-JP" altLang="en-US" sz="1200">
              <a:solidFill>
                <a:srgbClr val="FFFFFF"/>
              </a:solidFill>
            </a:endParaRPr>
          </a:p>
        </p:txBody>
      </p:sp>
      <p:cxnSp>
        <p:nvCxnSpPr>
          <p:cNvPr id="21" name="直線矢印コネクタ 20"/>
          <p:cNvCxnSpPr>
            <a:stCxn id="8" idx="4"/>
            <a:endCxn id="10" idx="1"/>
          </p:cNvCxnSpPr>
          <p:nvPr/>
        </p:nvCxnSpPr>
        <p:spPr>
          <a:xfrm flipV="1">
            <a:off x="5664077" y="3644155"/>
            <a:ext cx="1008062" cy="1116012"/>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a:stCxn id="8" idx="4"/>
            <a:endCxn id="11" idx="1"/>
          </p:cNvCxnSpPr>
          <p:nvPr/>
        </p:nvCxnSpPr>
        <p:spPr>
          <a:xfrm flipV="1">
            <a:off x="5664077" y="4220417"/>
            <a:ext cx="1008062" cy="53975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a:stCxn id="8" idx="4"/>
            <a:endCxn id="12" idx="1"/>
          </p:cNvCxnSpPr>
          <p:nvPr/>
        </p:nvCxnSpPr>
        <p:spPr>
          <a:xfrm>
            <a:off x="5664077" y="4760167"/>
            <a:ext cx="1008062" cy="10318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a:stCxn id="8" idx="4"/>
            <a:endCxn id="13" idx="1"/>
          </p:cNvCxnSpPr>
          <p:nvPr/>
        </p:nvCxnSpPr>
        <p:spPr>
          <a:xfrm>
            <a:off x="5664077" y="4760168"/>
            <a:ext cx="1008062" cy="1185863"/>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33142" name="テキスト ボックス 28"/>
          <p:cNvSpPr txBox="1">
            <a:spLocks noChangeArrowheads="1"/>
          </p:cNvSpPr>
          <p:nvPr/>
        </p:nvSpPr>
        <p:spPr bwMode="auto">
          <a:xfrm>
            <a:off x="6456240" y="2955181"/>
            <a:ext cx="17430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1600"/>
              <a:t>Callback Functions</a:t>
            </a:r>
            <a:endParaRPr lang="ja-JP" altLang="en-US" sz="1600"/>
          </a:p>
        </p:txBody>
      </p:sp>
      <p:sp>
        <p:nvSpPr>
          <p:cNvPr id="38" name="右矢印 37"/>
          <p:cNvSpPr/>
          <p:nvPr/>
        </p:nvSpPr>
        <p:spPr>
          <a:xfrm>
            <a:off x="2350964" y="4318842"/>
            <a:ext cx="1296988" cy="3127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r"/>
            <a:r>
              <a:rPr lang="en-US" altLang="ja-JP" sz="1200">
                <a:solidFill>
                  <a:srgbClr val="FFFFFF"/>
                </a:solidFill>
              </a:rPr>
              <a:t>/upload</a:t>
            </a:r>
            <a:endParaRPr lang="ja-JP" altLang="en-US" sz="1200">
              <a:solidFill>
                <a:srgbClr val="FFFFFF"/>
              </a:solidFill>
            </a:endParaRPr>
          </a:p>
        </p:txBody>
      </p:sp>
      <p:sp>
        <p:nvSpPr>
          <p:cNvPr id="39" name="右矢印 38"/>
          <p:cNvSpPr/>
          <p:nvPr/>
        </p:nvSpPr>
        <p:spPr>
          <a:xfrm>
            <a:off x="2350964" y="4906217"/>
            <a:ext cx="1296988" cy="3127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r"/>
            <a:r>
              <a:rPr lang="en-US" altLang="ja-JP" sz="1200">
                <a:solidFill>
                  <a:srgbClr val="FFFFFF"/>
                </a:solidFill>
              </a:rPr>
              <a:t>/delete</a:t>
            </a:r>
            <a:endParaRPr lang="ja-JP" altLang="en-US" sz="1200">
              <a:solidFill>
                <a:srgbClr val="FFFFFF"/>
              </a:solidFill>
            </a:endParaRPr>
          </a:p>
        </p:txBody>
      </p:sp>
      <p:sp>
        <p:nvSpPr>
          <p:cNvPr id="40" name="右矢印 39"/>
          <p:cNvSpPr/>
          <p:nvPr/>
        </p:nvSpPr>
        <p:spPr>
          <a:xfrm>
            <a:off x="2350964" y="5493592"/>
            <a:ext cx="1296988" cy="31115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r"/>
            <a:r>
              <a:rPr lang="en-US" altLang="ja-JP" sz="1200">
                <a:solidFill>
                  <a:srgbClr val="FFFFFF"/>
                </a:solidFill>
              </a:rPr>
              <a:t>/login</a:t>
            </a:r>
            <a:endParaRPr lang="ja-JP" altLang="en-US" sz="1200">
              <a:solidFill>
                <a:srgbClr val="FFFFFF"/>
              </a:solidFill>
            </a:endParaRPr>
          </a:p>
        </p:txBody>
      </p:sp>
      <p:sp>
        <p:nvSpPr>
          <p:cNvPr id="17" name="円/楕円 16"/>
          <p:cNvSpPr/>
          <p:nvPr/>
        </p:nvSpPr>
        <p:spPr>
          <a:xfrm>
            <a:off x="2422402" y="3694955"/>
            <a:ext cx="360362" cy="360362"/>
          </a:xfrm>
          <a:prstGeom prst="ellipse">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wrap="none" anchor="ctr"/>
          <a:lstStyle/>
          <a:p>
            <a:pPr algn="ctr"/>
            <a:r>
              <a:rPr lang="en-US" altLang="ja-JP" sz="1600">
                <a:solidFill>
                  <a:srgbClr val="000000"/>
                </a:solidFill>
              </a:rPr>
              <a:t>req</a:t>
            </a:r>
            <a:r>
              <a:rPr lang="en-US" altLang="ja-JP" sz="1600" baseline="-25000">
                <a:solidFill>
                  <a:srgbClr val="000000"/>
                </a:solidFill>
              </a:rPr>
              <a:t>3</a:t>
            </a:r>
            <a:endParaRPr lang="ja-JP" altLang="en-US" sz="1600" baseline="-25000">
              <a:solidFill>
                <a:srgbClr val="000000"/>
              </a:solidFill>
            </a:endParaRPr>
          </a:p>
        </p:txBody>
      </p:sp>
      <p:sp>
        <p:nvSpPr>
          <p:cNvPr id="41" name="円/楕円 40"/>
          <p:cNvSpPr/>
          <p:nvPr/>
        </p:nvSpPr>
        <p:spPr>
          <a:xfrm>
            <a:off x="2566865" y="4271218"/>
            <a:ext cx="360363" cy="360363"/>
          </a:xfrm>
          <a:prstGeom prst="ellipse">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wrap="none" anchor="ctr"/>
          <a:lstStyle/>
          <a:p>
            <a:pPr algn="ctr"/>
            <a:r>
              <a:rPr lang="en-US" altLang="ja-JP" sz="1600">
                <a:solidFill>
                  <a:srgbClr val="000000"/>
                </a:solidFill>
              </a:rPr>
              <a:t>req</a:t>
            </a:r>
            <a:r>
              <a:rPr lang="en-US" altLang="ja-JP" sz="1600" baseline="-25000">
                <a:solidFill>
                  <a:srgbClr val="000000"/>
                </a:solidFill>
              </a:rPr>
              <a:t>4</a:t>
            </a:r>
            <a:endParaRPr lang="ja-JP" altLang="en-US" sz="1600" baseline="-25000">
              <a:solidFill>
                <a:srgbClr val="000000"/>
              </a:solidFill>
            </a:endParaRPr>
          </a:p>
        </p:txBody>
      </p:sp>
      <p:sp>
        <p:nvSpPr>
          <p:cNvPr id="42" name="円/楕円 41"/>
          <p:cNvSpPr/>
          <p:nvPr/>
        </p:nvSpPr>
        <p:spPr>
          <a:xfrm>
            <a:off x="2422402" y="4882405"/>
            <a:ext cx="360362" cy="360362"/>
          </a:xfrm>
          <a:prstGeom prst="ellipse">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wrap="none" anchor="ctr"/>
          <a:lstStyle/>
          <a:p>
            <a:pPr algn="ctr"/>
            <a:r>
              <a:rPr lang="en-US" altLang="ja-JP" sz="1600">
                <a:solidFill>
                  <a:srgbClr val="000000"/>
                </a:solidFill>
              </a:rPr>
              <a:t>req</a:t>
            </a:r>
            <a:r>
              <a:rPr lang="en-US" altLang="ja-JP" sz="1600" baseline="-25000">
                <a:solidFill>
                  <a:srgbClr val="000000"/>
                </a:solidFill>
              </a:rPr>
              <a:t>5</a:t>
            </a:r>
            <a:endParaRPr lang="ja-JP" altLang="en-US" sz="1600" baseline="-25000">
              <a:solidFill>
                <a:srgbClr val="000000"/>
              </a:solidFill>
            </a:endParaRPr>
          </a:p>
        </p:txBody>
      </p:sp>
      <p:sp>
        <p:nvSpPr>
          <p:cNvPr id="43" name="円/楕円 42"/>
          <p:cNvSpPr/>
          <p:nvPr/>
        </p:nvSpPr>
        <p:spPr>
          <a:xfrm>
            <a:off x="2703390" y="5468193"/>
            <a:ext cx="360363" cy="360363"/>
          </a:xfrm>
          <a:prstGeom prst="ellipse">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wrap="none" anchor="ctr"/>
          <a:lstStyle/>
          <a:p>
            <a:pPr algn="ctr"/>
            <a:r>
              <a:rPr lang="en-US" altLang="ja-JP" sz="1600">
                <a:solidFill>
                  <a:srgbClr val="000000"/>
                </a:solidFill>
              </a:rPr>
              <a:t>req</a:t>
            </a:r>
            <a:r>
              <a:rPr lang="en-US" altLang="ja-JP" sz="1600" baseline="-25000">
                <a:solidFill>
                  <a:srgbClr val="000000"/>
                </a:solidFill>
              </a:rPr>
              <a:t>6</a:t>
            </a:r>
            <a:endParaRPr lang="ja-JP" altLang="en-US" sz="1600" baseline="-25000">
              <a:solidFill>
                <a:srgbClr val="000000"/>
              </a:solidFill>
            </a:endParaRPr>
          </a:p>
        </p:txBody>
      </p:sp>
      <p:sp>
        <p:nvSpPr>
          <p:cNvPr id="133150" name="テキスト ボックス 29"/>
          <p:cNvSpPr txBox="1">
            <a:spLocks noChangeArrowheads="1"/>
          </p:cNvSpPr>
          <p:nvPr/>
        </p:nvSpPr>
        <p:spPr bwMode="auto">
          <a:xfrm>
            <a:off x="4217864" y="2955180"/>
            <a:ext cx="12461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algn="ctr" eaLnBrk="1" hangingPunct="1"/>
            <a:r>
              <a:rPr lang="en-US" altLang="ja-JP"/>
              <a:t>Event Loop</a:t>
            </a:r>
          </a:p>
          <a:p>
            <a:pPr algn="ctr" eaLnBrk="1" hangingPunct="1"/>
            <a:r>
              <a:rPr lang="en-US" altLang="ja-JP"/>
              <a:t>(libuv)</a:t>
            </a:r>
            <a:endParaRPr lang="ja-JP" altLang="en-US"/>
          </a:p>
        </p:txBody>
      </p:sp>
      <p:sp>
        <p:nvSpPr>
          <p:cNvPr id="133151" name="テキスト ボックス 2047"/>
          <p:cNvSpPr txBox="1">
            <a:spLocks noChangeArrowheads="1"/>
          </p:cNvSpPr>
          <p:nvPr/>
        </p:nvSpPr>
        <p:spPr bwMode="auto">
          <a:xfrm>
            <a:off x="7175972" y="5022105"/>
            <a:ext cx="92333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4800"/>
              <a:t>…</a:t>
            </a:r>
            <a:endParaRPr lang="ja-JP" altLang="en-US" sz="4800"/>
          </a:p>
        </p:txBody>
      </p:sp>
      <p:cxnSp>
        <p:nvCxnSpPr>
          <p:cNvPr id="2053" name="カギ線コネクタ 2052"/>
          <p:cNvCxnSpPr>
            <a:stCxn id="13" idx="2"/>
          </p:cNvCxnSpPr>
          <p:nvPr/>
        </p:nvCxnSpPr>
        <p:spPr>
          <a:xfrm rot="5400000" flipH="1">
            <a:off x="5907758" y="4695873"/>
            <a:ext cx="69850" cy="2719388"/>
          </a:xfrm>
          <a:prstGeom prst="bentConnector4">
            <a:avLst>
              <a:gd name="adj1" fmla="val -604727"/>
              <a:gd name="adj2" fmla="val 99993"/>
            </a:avLst>
          </a:prstGeom>
          <a:ln w="28575">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33153" name="テキスト ボックス 2056"/>
          <p:cNvSpPr txBox="1">
            <a:spLocks noChangeArrowheads="1"/>
          </p:cNvSpPr>
          <p:nvPr/>
        </p:nvSpPr>
        <p:spPr bwMode="auto">
          <a:xfrm>
            <a:off x="5230690" y="6346081"/>
            <a:ext cx="1585913" cy="307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1400"/>
              <a:t>app.get()/app.post()</a:t>
            </a:r>
            <a:endParaRPr lang="ja-JP" altLang="en-US" sz="1400"/>
          </a:p>
        </p:txBody>
      </p:sp>
      <p:sp>
        <p:nvSpPr>
          <p:cNvPr id="53" name="四角形吹き出し 52"/>
          <p:cNvSpPr/>
          <p:nvPr/>
        </p:nvSpPr>
        <p:spPr>
          <a:xfrm>
            <a:off x="2422403" y="6092081"/>
            <a:ext cx="1843087" cy="649287"/>
          </a:xfrm>
          <a:prstGeom prst="wedgeRectCallout">
            <a:avLst>
              <a:gd name="adj1" fmla="val 63890"/>
              <a:gd name="adj2" fmla="val -44495"/>
            </a:avLst>
          </a:prstGeom>
          <a:ln w="9525"/>
        </p:spPr>
        <p:style>
          <a:lnRef idx="2">
            <a:schemeClr val="dk1"/>
          </a:lnRef>
          <a:fillRef idx="1">
            <a:schemeClr val="lt1"/>
          </a:fillRef>
          <a:effectRef idx="0">
            <a:schemeClr val="dk1"/>
          </a:effectRef>
          <a:fontRef idx="minor">
            <a:schemeClr val="dk1"/>
          </a:fontRef>
        </p:style>
        <p:txBody>
          <a:bodyPr anchor="ctr"/>
          <a:lstStyle/>
          <a:p>
            <a:r>
              <a:rPr lang="en-US" altLang="ja-JP" sz="1400">
                <a:solidFill>
                  <a:srgbClr val="000000"/>
                </a:solidFill>
              </a:rPr>
              <a:t>Register callback functions by using “app.get()/app.post()”</a:t>
            </a:r>
            <a:endParaRPr lang="ja-JP" altLang="en-US" sz="1400">
              <a:solidFill>
                <a:srgbClr val="000000"/>
              </a:solidFill>
            </a:endParaRPr>
          </a:p>
        </p:txBody>
      </p:sp>
      <p:sp>
        <p:nvSpPr>
          <p:cNvPr id="2062" name="爆発 1 2061"/>
          <p:cNvSpPr/>
          <p:nvPr/>
        </p:nvSpPr>
        <p:spPr>
          <a:xfrm>
            <a:off x="5664078" y="4271217"/>
            <a:ext cx="1004887" cy="1023938"/>
          </a:xfrm>
          <a:prstGeom prst="irregularSeal1">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altLang="ja-JP" sz="1000" b="1">
                <a:solidFill>
                  <a:srgbClr val="FFFFFF"/>
                </a:solidFill>
              </a:rPr>
              <a:t>Invoke</a:t>
            </a:r>
          </a:p>
          <a:p>
            <a:pPr algn="ctr"/>
            <a:r>
              <a:rPr lang="en-US" altLang="ja-JP" sz="1000" b="1">
                <a:solidFill>
                  <a:srgbClr val="FFFFFF"/>
                </a:solidFill>
              </a:rPr>
              <a:t>Functions</a:t>
            </a:r>
            <a:endParaRPr lang="ja-JP" altLang="en-US" sz="1000" b="1">
              <a:solidFill>
                <a:srgbClr val="FFFFFF"/>
              </a:solidFill>
            </a:endParaRPr>
          </a:p>
        </p:txBody>
      </p:sp>
      <p:grpSp>
        <p:nvGrpSpPr>
          <p:cNvPr id="133156" name="グループ化 4"/>
          <p:cNvGrpSpPr>
            <a:grpSpLocks/>
          </p:cNvGrpSpPr>
          <p:nvPr/>
        </p:nvGrpSpPr>
        <p:grpSpPr bwMode="auto">
          <a:xfrm>
            <a:off x="1398464" y="3412380"/>
            <a:ext cx="717550" cy="2646362"/>
            <a:chOff x="431540" y="2942672"/>
            <a:chExt cx="900100" cy="3317128"/>
          </a:xfrm>
        </p:grpSpPr>
        <p:pic>
          <p:nvPicPr>
            <p:cNvPr id="133175" name="Picture 7" descr="http://easai.hp.infoseek.co.jp/Russian/545/Firefox_3.5_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548" y="2942672"/>
              <a:ext cx="792088"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6" name="Picture 9" descr="http://www.palimpalem.com/6/josecarlos/userfiles/internet_explorer_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540" y="3773898"/>
              <a:ext cx="864096"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7" name="Picture 11" descr="http://www.hum.u-tokai.ac.jp/~sitosi/Media/Logos/safari512px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4603616"/>
              <a:ext cx="864096"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8" name="Picture 2" descr="http://techleash.com/wp-content/uploads/2011/04/New-Chrome-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548" y="5467712"/>
              <a:ext cx="792088"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正方形/長方形 6"/>
          <p:cNvSpPr/>
          <p:nvPr/>
        </p:nvSpPr>
        <p:spPr>
          <a:xfrm>
            <a:off x="8543802" y="3225055"/>
            <a:ext cx="1655762" cy="3459162"/>
          </a:xfrm>
          <a:prstGeom prst="rect">
            <a:avLst/>
          </a:prstGeom>
          <a:ln>
            <a:prstDash val="sysDot"/>
          </a:ln>
        </p:spPr>
        <p:style>
          <a:lnRef idx="2">
            <a:schemeClr val="dk1"/>
          </a:lnRef>
          <a:fillRef idx="1">
            <a:schemeClr val="lt1"/>
          </a:fillRef>
          <a:effectRef idx="0">
            <a:schemeClr val="dk1"/>
          </a:effectRef>
          <a:fontRef idx="minor">
            <a:schemeClr val="dk1"/>
          </a:fontRef>
        </p:style>
        <p:txBody>
          <a:bodyPr anchor="ctr"/>
          <a:lstStyle/>
          <a:p>
            <a:pPr algn="ctr"/>
            <a:endParaRPr lang="ja-JP" altLang="en-US">
              <a:solidFill>
                <a:srgbClr val="000000"/>
              </a:solidFill>
            </a:endParaRPr>
          </a:p>
        </p:txBody>
      </p:sp>
      <p:sp>
        <p:nvSpPr>
          <p:cNvPr id="133158" name="テキスト ボックス 19"/>
          <p:cNvSpPr txBox="1">
            <a:spLocks noChangeArrowheads="1"/>
          </p:cNvSpPr>
          <p:nvPr/>
        </p:nvSpPr>
        <p:spPr bwMode="auto">
          <a:xfrm>
            <a:off x="8472365" y="2955181"/>
            <a:ext cx="18065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1600"/>
              <a:t>Worker I/O Thread</a:t>
            </a:r>
            <a:endParaRPr lang="ja-JP" altLang="en-US" sz="1600"/>
          </a:p>
        </p:txBody>
      </p:sp>
      <p:sp>
        <p:nvSpPr>
          <p:cNvPr id="49" name="フローチャート : 直接アクセス記憶 48"/>
          <p:cNvSpPr/>
          <p:nvPr/>
        </p:nvSpPr>
        <p:spPr>
          <a:xfrm>
            <a:off x="8631114" y="3299668"/>
            <a:ext cx="1519238" cy="504825"/>
          </a:xfrm>
          <a:prstGeom prst="flowChartMagneticDrum">
            <a:avLst/>
          </a:prstGeom>
        </p:spPr>
        <p:style>
          <a:lnRef idx="1">
            <a:schemeClr val="accent3"/>
          </a:lnRef>
          <a:fillRef idx="2">
            <a:schemeClr val="accent3"/>
          </a:fillRef>
          <a:effectRef idx="1">
            <a:schemeClr val="accent3"/>
          </a:effectRef>
          <a:fontRef idx="minor">
            <a:schemeClr val="dk1"/>
          </a:fontRef>
        </p:style>
        <p:txBody>
          <a:bodyPr anchor="ctr"/>
          <a:lstStyle/>
          <a:p>
            <a:pPr algn="ctr"/>
            <a:r>
              <a:rPr lang="en-US" altLang="ja-JP" sz="1200" dirty="0">
                <a:solidFill>
                  <a:srgbClr val="000000"/>
                </a:solidFill>
              </a:rPr>
              <a:t>I/O request queue</a:t>
            </a:r>
            <a:endParaRPr lang="ja-JP" altLang="en-US" sz="1200" dirty="0">
              <a:solidFill>
                <a:srgbClr val="000000"/>
              </a:solidFill>
            </a:endParaRPr>
          </a:p>
        </p:txBody>
      </p:sp>
      <p:sp>
        <p:nvSpPr>
          <p:cNvPr id="50" name="フローチャート : 直接アクセス記憶 49"/>
          <p:cNvSpPr/>
          <p:nvPr/>
        </p:nvSpPr>
        <p:spPr>
          <a:xfrm>
            <a:off x="8596190" y="6103193"/>
            <a:ext cx="1554163" cy="504825"/>
          </a:xfrm>
          <a:prstGeom prst="flowChartMagneticDrum">
            <a:avLst/>
          </a:prstGeom>
        </p:spPr>
        <p:style>
          <a:lnRef idx="1">
            <a:schemeClr val="accent3"/>
          </a:lnRef>
          <a:fillRef idx="2">
            <a:schemeClr val="accent3"/>
          </a:fillRef>
          <a:effectRef idx="1">
            <a:schemeClr val="accent3"/>
          </a:effectRef>
          <a:fontRef idx="minor">
            <a:schemeClr val="dk1"/>
          </a:fontRef>
        </p:style>
        <p:txBody>
          <a:bodyPr anchor="ctr"/>
          <a:lstStyle/>
          <a:p>
            <a:pPr algn="ctr"/>
            <a:r>
              <a:rPr lang="en-US" altLang="ja-JP" sz="1200">
                <a:solidFill>
                  <a:srgbClr val="000000"/>
                </a:solidFill>
              </a:rPr>
              <a:t>I/O response queue</a:t>
            </a:r>
            <a:endParaRPr lang="ja-JP" altLang="en-US" sz="1200">
              <a:solidFill>
                <a:srgbClr val="000000"/>
              </a:solidFill>
            </a:endParaRPr>
          </a:p>
        </p:txBody>
      </p:sp>
      <p:sp>
        <p:nvSpPr>
          <p:cNvPr id="22" name="正方形/長方形 21"/>
          <p:cNvSpPr/>
          <p:nvPr/>
        </p:nvSpPr>
        <p:spPr>
          <a:xfrm>
            <a:off x="8705727" y="4436318"/>
            <a:ext cx="715962" cy="360363"/>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a:r>
              <a:rPr lang="en-US" altLang="ja-JP" sz="1200">
                <a:solidFill>
                  <a:srgbClr val="000000"/>
                </a:solidFill>
              </a:rPr>
              <a:t>Thread</a:t>
            </a:r>
            <a:endParaRPr lang="ja-JP" altLang="en-US" sz="1200">
              <a:solidFill>
                <a:srgbClr val="000000"/>
              </a:solidFill>
            </a:endParaRPr>
          </a:p>
        </p:txBody>
      </p:sp>
      <p:sp>
        <p:nvSpPr>
          <p:cNvPr id="52" name="正方形/長方形 51"/>
          <p:cNvSpPr/>
          <p:nvPr/>
        </p:nvSpPr>
        <p:spPr>
          <a:xfrm>
            <a:off x="8858127" y="4588718"/>
            <a:ext cx="715962" cy="360363"/>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a:r>
              <a:rPr lang="en-US" altLang="ja-JP" sz="1200">
                <a:solidFill>
                  <a:srgbClr val="000000"/>
                </a:solidFill>
              </a:rPr>
              <a:t>Thread</a:t>
            </a:r>
            <a:endParaRPr lang="ja-JP" altLang="en-US" sz="1200">
              <a:solidFill>
                <a:srgbClr val="000000"/>
              </a:solidFill>
            </a:endParaRPr>
          </a:p>
        </p:txBody>
      </p:sp>
      <p:sp>
        <p:nvSpPr>
          <p:cNvPr id="54" name="正方形/長方形 53"/>
          <p:cNvSpPr/>
          <p:nvPr/>
        </p:nvSpPr>
        <p:spPr>
          <a:xfrm>
            <a:off x="9010527" y="4741118"/>
            <a:ext cx="715962" cy="360363"/>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a:r>
              <a:rPr lang="en-US" altLang="ja-JP" sz="1200">
                <a:solidFill>
                  <a:srgbClr val="000000"/>
                </a:solidFill>
              </a:rPr>
              <a:t>Thread</a:t>
            </a:r>
            <a:endParaRPr lang="ja-JP" altLang="en-US" sz="1200">
              <a:solidFill>
                <a:srgbClr val="000000"/>
              </a:solidFill>
            </a:endParaRPr>
          </a:p>
        </p:txBody>
      </p:sp>
      <p:sp>
        <p:nvSpPr>
          <p:cNvPr id="55" name="正方形/長方形 54"/>
          <p:cNvSpPr/>
          <p:nvPr/>
        </p:nvSpPr>
        <p:spPr>
          <a:xfrm>
            <a:off x="9162927" y="4893518"/>
            <a:ext cx="715962" cy="360363"/>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a:r>
              <a:rPr lang="en-US" altLang="ja-JP" sz="1200">
                <a:solidFill>
                  <a:srgbClr val="000000"/>
                </a:solidFill>
              </a:rPr>
              <a:t>Thread</a:t>
            </a:r>
            <a:endParaRPr lang="ja-JP" altLang="en-US" sz="1200">
              <a:solidFill>
                <a:srgbClr val="000000"/>
              </a:solidFill>
            </a:endParaRPr>
          </a:p>
        </p:txBody>
      </p:sp>
      <p:sp>
        <p:nvSpPr>
          <p:cNvPr id="56" name="正方形/長方形 55"/>
          <p:cNvSpPr/>
          <p:nvPr/>
        </p:nvSpPr>
        <p:spPr>
          <a:xfrm>
            <a:off x="9315327" y="5045918"/>
            <a:ext cx="715962" cy="360363"/>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a:r>
              <a:rPr lang="en-US" altLang="ja-JP" sz="1200">
                <a:solidFill>
                  <a:srgbClr val="000000"/>
                </a:solidFill>
              </a:rPr>
              <a:t>Thread</a:t>
            </a:r>
            <a:endParaRPr lang="ja-JP" altLang="en-US" sz="1200">
              <a:solidFill>
                <a:srgbClr val="000000"/>
              </a:solidFill>
            </a:endParaRPr>
          </a:p>
        </p:txBody>
      </p:sp>
      <p:sp>
        <p:nvSpPr>
          <p:cNvPr id="23" name="下矢印 22"/>
          <p:cNvSpPr/>
          <p:nvPr/>
        </p:nvSpPr>
        <p:spPr>
          <a:xfrm>
            <a:off x="9080377" y="3839417"/>
            <a:ext cx="576262" cy="5461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en-US">
              <a:solidFill>
                <a:srgbClr val="FFFFFF"/>
              </a:solidFill>
            </a:endParaRPr>
          </a:p>
        </p:txBody>
      </p:sp>
      <p:sp>
        <p:nvSpPr>
          <p:cNvPr id="57" name="下矢印 56"/>
          <p:cNvSpPr/>
          <p:nvPr/>
        </p:nvSpPr>
        <p:spPr>
          <a:xfrm>
            <a:off x="9096252" y="5493592"/>
            <a:ext cx="576262" cy="5461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en-US">
              <a:solidFill>
                <a:srgbClr val="FFFFFF"/>
              </a:solidFill>
            </a:endParaRPr>
          </a:p>
        </p:txBody>
      </p:sp>
      <p:cxnSp>
        <p:nvCxnSpPr>
          <p:cNvPr id="25" name="直線矢印コネクタ 24"/>
          <p:cNvCxnSpPr>
            <a:stCxn id="10" idx="3"/>
            <a:endCxn id="49" idx="1"/>
          </p:cNvCxnSpPr>
          <p:nvPr/>
        </p:nvCxnSpPr>
        <p:spPr>
          <a:xfrm flipV="1">
            <a:off x="7931028" y="3552081"/>
            <a:ext cx="700087" cy="920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a:stCxn id="11" idx="3"/>
            <a:endCxn id="49" idx="1"/>
          </p:cNvCxnSpPr>
          <p:nvPr/>
        </p:nvCxnSpPr>
        <p:spPr>
          <a:xfrm flipV="1">
            <a:off x="7931028" y="3552081"/>
            <a:ext cx="700087" cy="6683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a:stCxn id="50" idx="1"/>
            <a:endCxn id="13" idx="3"/>
          </p:cNvCxnSpPr>
          <p:nvPr/>
        </p:nvCxnSpPr>
        <p:spPr>
          <a:xfrm flipH="1" flipV="1">
            <a:off x="7931027" y="5946031"/>
            <a:ext cx="665162" cy="4095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a:stCxn id="50" idx="1"/>
            <a:endCxn id="10" idx="3"/>
          </p:cNvCxnSpPr>
          <p:nvPr/>
        </p:nvCxnSpPr>
        <p:spPr>
          <a:xfrm flipH="1" flipV="1">
            <a:off x="7931027" y="3644155"/>
            <a:ext cx="665162" cy="27114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a:stCxn id="50" idx="1"/>
            <a:endCxn id="11" idx="3"/>
          </p:cNvCxnSpPr>
          <p:nvPr/>
        </p:nvCxnSpPr>
        <p:spPr>
          <a:xfrm flipH="1" flipV="1">
            <a:off x="7931027" y="4220417"/>
            <a:ext cx="665162" cy="21351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a:stCxn id="50" idx="1"/>
            <a:endCxn id="12" idx="3"/>
          </p:cNvCxnSpPr>
          <p:nvPr/>
        </p:nvCxnSpPr>
        <p:spPr>
          <a:xfrm flipH="1" flipV="1">
            <a:off x="7931027" y="4863355"/>
            <a:ext cx="665162" cy="14922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a:stCxn id="12" idx="3"/>
            <a:endCxn id="49" idx="1"/>
          </p:cNvCxnSpPr>
          <p:nvPr/>
        </p:nvCxnSpPr>
        <p:spPr>
          <a:xfrm flipV="1">
            <a:off x="7931028" y="3552081"/>
            <a:ext cx="700087" cy="13112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7921063"/>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タイトル 3"/>
          <p:cNvSpPr>
            <a:spLocks noGrp="1"/>
          </p:cNvSpPr>
          <p:nvPr>
            <p:ph type="title"/>
          </p:nvPr>
        </p:nvSpPr>
        <p:spPr/>
        <p:txBody>
          <a:bodyPr/>
          <a:lstStyle/>
          <a:p>
            <a:r>
              <a:rPr lang="en-US" altLang="ja-JP" smtClean="0"/>
              <a:t/>
            </a:r>
            <a:br>
              <a:rPr lang="en-US" altLang="ja-JP" smtClean="0"/>
            </a:br>
            <a:r>
              <a:rPr lang="en-US" altLang="ja-JP" smtClean="0"/>
              <a:t>Application Example</a:t>
            </a:r>
            <a:br>
              <a:rPr lang="en-US" altLang="ja-JP" smtClean="0"/>
            </a:br>
            <a:endParaRPr lang="ja-JP" altLang="en-US" dirty="0" smtClean="0"/>
          </a:p>
        </p:txBody>
      </p:sp>
      <p:sp>
        <p:nvSpPr>
          <p:cNvPr id="4" name="テキスト プレースホルダー 3"/>
          <p:cNvSpPr>
            <a:spLocks noGrp="1"/>
          </p:cNvSpPr>
          <p:nvPr>
            <p:ph type="body" idx="1"/>
          </p:nvPr>
        </p:nvSpPr>
        <p:spPr/>
        <p:txBody>
          <a:bodyPr/>
          <a:lstStyle/>
          <a:p>
            <a:r>
              <a:rPr lang="en-US" altLang="ja-JP" dirty="0"/>
              <a:t>An Image Uploader that can be made using 100 lines of code. </a:t>
            </a:r>
            <a:endParaRPr kumimoji="1" lang="ja-JP" altLang="en-US" dirty="0"/>
          </a:p>
        </p:txBody>
      </p:sp>
      <p:sp>
        <p:nvSpPr>
          <p:cNvPr id="146435"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C091DB27-237A-4C99-9754-6BBE9597F0B2}" type="slidenum">
              <a:rPr lang="ja-JP" altLang="en-US" smtClean="0"/>
              <a:pPr/>
              <a:t>147</a:t>
            </a:fld>
            <a:endParaRPr lang="ja-JP" altLang="en-US"/>
          </a:p>
        </p:txBody>
      </p:sp>
    </p:spTree>
    <p:extLst>
      <p:ext uri="{BB962C8B-B14F-4D97-AF65-F5344CB8AC3E}">
        <p14:creationId xmlns:p14="http://schemas.microsoft.com/office/powerpoint/2010/main" val="3391147409"/>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9" name="タイトル 1"/>
          <p:cNvSpPr>
            <a:spLocks noGrp="1"/>
          </p:cNvSpPr>
          <p:nvPr>
            <p:ph type="title"/>
          </p:nvPr>
        </p:nvSpPr>
        <p:spPr/>
        <p:txBody>
          <a:bodyPr>
            <a:normAutofit/>
          </a:bodyPr>
          <a:lstStyle/>
          <a:p>
            <a:r>
              <a:rPr lang="en-US" altLang="ja-JP" dirty="0" smtClean="0"/>
              <a:t>An Image Uploader for use with Smart Phones and Tablets</a:t>
            </a:r>
            <a:endParaRPr lang="ja-JP" altLang="en-US" dirty="0" smtClean="0"/>
          </a:p>
        </p:txBody>
      </p:sp>
      <p:sp>
        <p:nvSpPr>
          <p:cNvPr id="147460"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EB9C4CE9-878A-4A82-96CE-559A2E76D24C}" type="slidenum">
              <a:rPr lang="ja-JP" altLang="en-US" smtClean="0"/>
              <a:pPr/>
              <a:t>148</a:t>
            </a:fld>
            <a:endParaRPr lang="ja-JP" altLang="en-US"/>
          </a:p>
        </p:txBody>
      </p:sp>
      <p:pic>
        <p:nvPicPr>
          <p:cNvPr id="10" name="コンテンツ プレースホルダー 9"/>
          <p:cNvPicPr>
            <a:picLocks noGrp="1" noChangeAspect="1"/>
          </p:cNvPicPr>
          <p:nvPr>
            <p:ph idx="1"/>
          </p:nvPr>
        </p:nvPicPr>
        <p:blipFill>
          <a:blip r:embed="rId2"/>
          <a:stretch>
            <a:fillRect/>
          </a:stretch>
        </p:blipFill>
        <p:spPr>
          <a:xfrm>
            <a:off x="3810369" y="1825625"/>
            <a:ext cx="4571261" cy="4351338"/>
          </a:xfrm>
          <a:prstGeom prst="rect">
            <a:avLst/>
          </a:prstGeom>
        </p:spPr>
      </p:pic>
      <p:sp>
        <p:nvSpPr>
          <p:cNvPr id="5" name="四角形吹き出し 4"/>
          <p:cNvSpPr/>
          <p:nvPr/>
        </p:nvSpPr>
        <p:spPr>
          <a:xfrm>
            <a:off x="9252460" y="2360387"/>
            <a:ext cx="2305050" cy="1079500"/>
          </a:xfrm>
          <a:prstGeom prst="wedgeRectCallout">
            <a:avLst>
              <a:gd name="adj1" fmla="val -102982"/>
              <a:gd name="adj2" fmla="val 17993"/>
            </a:avLst>
          </a:prstGeom>
        </p:spPr>
        <p:style>
          <a:lnRef idx="1">
            <a:schemeClr val="accent4"/>
          </a:lnRef>
          <a:fillRef idx="2">
            <a:schemeClr val="accent4"/>
          </a:fillRef>
          <a:effectRef idx="1">
            <a:schemeClr val="accent4"/>
          </a:effectRef>
          <a:fontRef idx="minor">
            <a:schemeClr val="dk1"/>
          </a:fontRef>
        </p:style>
        <p:txBody>
          <a:bodyPr anchor="ctr"/>
          <a:lstStyle/>
          <a:p>
            <a:pPr algn="ctr"/>
            <a:r>
              <a:rPr lang="en-US" altLang="ja-JP" dirty="0">
                <a:solidFill>
                  <a:srgbClr val="000000"/>
                </a:solidFill>
              </a:rPr>
              <a:t>Uploading begins automatically when the image file is selected.</a:t>
            </a:r>
            <a:endParaRPr lang="ja-JP" altLang="en-US" dirty="0">
              <a:solidFill>
                <a:srgbClr val="000000"/>
              </a:solidFill>
            </a:endParaRPr>
          </a:p>
        </p:txBody>
      </p:sp>
      <p:sp>
        <p:nvSpPr>
          <p:cNvPr id="11" name="四角形吹き出し 10"/>
          <p:cNvSpPr/>
          <p:nvPr/>
        </p:nvSpPr>
        <p:spPr>
          <a:xfrm>
            <a:off x="9225939" y="4869160"/>
            <a:ext cx="2233612" cy="865187"/>
          </a:xfrm>
          <a:prstGeom prst="wedgeRectCallout">
            <a:avLst>
              <a:gd name="adj1" fmla="val -97251"/>
              <a:gd name="adj2" fmla="val -53652"/>
            </a:avLst>
          </a:prstGeom>
        </p:spPr>
        <p:style>
          <a:lnRef idx="1">
            <a:schemeClr val="accent4"/>
          </a:lnRef>
          <a:fillRef idx="2">
            <a:schemeClr val="accent4"/>
          </a:fillRef>
          <a:effectRef idx="1">
            <a:schemeClr val="accent4"/>
          </a:effectRef>
          <a:fontRef idx="minor">
            <a:schemeClr val="dk1"/>
          </a:fontRef>
        </p:style>
        <p:txBody>
          <a:bodyPr anchor="ctr"/>
          <a:lstStyle/>
          <a:p>
            <a:pPr algn="ctr"/>
            <a:r>
              <a:rPr lang="en-US" altLang="ja-JP" dirty="0">
                <a:solidFill>
                  <a:srgbClr val="000000"/>
                </a:solidFill>
              </a:rPr>
              <a:t>Lists the uploaded images</a:t>
            </a:r>
            <a:endParaRPr lang="ja-JP" altLang="en-US" dirty="0">
              <a:solidFill>
                <a:srgbClr val="000000"/>
              </a:solidFill>
            </a:endParaRPr>
          </a:p>
        </p:txBody>
      </p:sp>
    </p:spTree>
    <p:extLst>
      <p:ext uri="{BB962C8B-B14F-4D97-AF65-F5344CB8AC3E}">
        <p14:creationId xmlns:p14="http://schemas.microsoft.com/office/powerpoint/2010/main" val="1808025464"/>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10" descr="http://emirco-studios.com/edesignblog/wp-content/uploads/2011/09/what-is-web-hosting-what-is-web-publishing-what-is-a-serv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1392" y="4411365"/>
            <a:ext cx="2149941" cy="1612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7" name="タイトル 1"/>
          <p:cNvSpPr>
            <a:spLocks noGrp="1"/>
          </p:cNvSpPr>
          <p:nvPr>
            <p:ph type="title"/>
          </p:nvPr>
        </p:nvSpPr>
        <p:spPr/>
        <p:txBody>
          <a:bodyPr/>
          <a:lstStyle/>
          <a:p>
            <a:r>
              <a:rPr lang="en-US" altLang="ja-JP" smtClean="0"/>
              <a:t>Experimental Environments</a:t>
            </a:r>
            <a:endParaRPr lang="ja-JP" altLang="en-US" dirty="0" smtClean="0"/>
          </a:p>
        </p:txBody>
      </p:sp>
      <p:sp>
        <p:nvSpPr>
          <p:cNvPr id="4" name="コンテンツ プレースホルダー 3"/>
          <p:cNvSpPr>
            <a:spLocks noGrp="1"/>
          </p:cNvSpPr>
          <p:nvPr>
            <p:ph idx="1"/>
          </p:nvPr>
        </p:nvSpPr>
        <p:spPr/>
        <p:txBody>
          <a:bodyPr/>
          <a:lstStyle/>
          <a:p>
            <a:r>
              <a:rPr lang="en-US" altLang="ja-JP" smtClean="0"/>
              <a:t>Full-Stacked JavaScript Environments are highly dynamic programming environments for creating mobile-based web applications.</a:t>
            </a:r>
            <a:endParaRPr lang="ja-JP" altLang="en-US" smtClean="0"/>
          </a:p>
          <a:p>
            <a:endParaRPr lang="ja-JP" altLang="en-US" dirty="0"/>
          </a:p>
        </p:txBody>
      </p:sp>
      <p:sp>
        <p:nvSpPr>
          <p:cNvPr id="134148"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8C9FBE85-EBDC-4664-A2C6-745391F85B01}" type="slidenum">
              <a:rPr lang="ja-JP" altLang="en-US" smtClean="0"/>
              <a:pPr/>
              <a:t>149</a:t>
            </a:fld>
            <a:endParaRPr lang="ja-JP" altLang="en-US"/>
          </a:p>
        </p:txBody>
      </p:sp>
      <p:pic>
        <p:nvPicPr>
          <p:cNvPr id="134149" name="Picture 4" descr="http://jquerymobile.com/wp-content/uploads/2012/09/jquery-mobile-logo_positive.png"/>
          <p:cNvPicPr>
            <a:picLocks noChangeAspect="1" noChangeArrowheads="1"/>
          </p:cNvPicPr>
          <p:nvPr/>
        </p:nvPicPr>
        <p:blipFill>
          <a:blip r:embed="rId3" cstate="print">
            <a:extLst>
              <a:ext uri="{28A0092B-C50C-407E-A947-70E740481C1C}">
                <a14:useLocalDpi xmlns:a14="http://schemas.microsoft.com/office/drawing/2010/main" val="0"/>
              </a:ext>
            </a:extLst>
          </a:blip>
          <a:srcRect l="8292" t="20082" r="10474" b="24715"/>
          <a:stretch>
            <a:fillRect/>
          </a:stretch>
        </p:blipFill>
        <p:spPr bwMode="auto">
          <a:xfrm>
            <a:off x="1903090" y="3115445"/>
            <a:ext cx="2352998" cy="709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50" name="Picture 8" descr="http://upload.wikimedia.org/wikipedia/en/a/a7/Nodejs_logo_light.png"/>
          <p:cNvPicPr>
            <a:picLocks noChangeAspect="1" noChangeArrowheads="1"/>
          </p:cNvPicPr>
          <p:nvPr/>
        </p:nvPicPr>
        <p:blipFill>
          <a:blip r:embed="rId4">
            <a:extLst>
              <a:ext uri="{28A0092B-C50C-407E-A947-70E740481C1C}">
                <a14:useLocalDpi xmlns:a14="http://schemas.microsoft.com/office/drawing/2010/main" val="0"/>
              </a:ext>
            </a:extLst>
          </a:blip>
          <a:srcRect t="10129" b="14772"/>
          <a:stretch>
            <a:fillRect/>
          </a:stretch>
        </p:blipFill>
        <p:spPr bwMode="auto">
          <a:xfrm>
            <a:off x="5285039" y="3106746"/>
            <a:ext cx="2303065" cy="59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51" name="Picture 2" descr="http://jquerymobile.com/wp-content/uploads/2011/06/jquery-mobile-devices-bet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3750" y="4142692"/>
            <a:ext cx="1813468" cy="1799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正方形/長方形 4"/>
          <p:cNvSpPr/>
          <p:nvPr/>
        </p:nvSpPr>
        <p:spPr>
          <a:xfrm>
            <a:off x="1631951" y="6000452"/>
            <a:ext cx="3095625" cy="596900"/>
          </a:xfrm>
          <a:prstGeom prst="rect">
            <a:avLst/>
          </a:prstGeom>
        </p:spPr>
        <p:style>
          <a:lnRef idx="1">
            <a:schemeClr val="accent4"/>
          </a:lnRef>
          <a:fillRef idx="2">
            <a:schemeClr val="accent4"/>
          </a:fillRef>
          <a:effectRef idx="1">
            <a:schemeClr val="accent4"/>
          </a:effectRef>
          <a:fontRef idx="minor">
            <a:schemeClr val="dk1"/>
          </a:fontRef>
        </p:style>
        <p:txBody>
          <a:bodyPr anchor="ctr"/>
          <a:lstStyle/>
          <a:p>
            <a:pPr algn="ctr"/>
            <a:r>
              <a:rPr lang="en-US" altLang="ja-JP">
                <a:solidFill>
                  <a:srgbClr val="000000"/>
                </a:solidFill>
              </a:rPr>
              <a:t>Client-Side JavaScript Framework</a:t>
            </a:r>
            <a:endParaRPr lang="ja-JP" altLang="en-US">
              <a:solidFill>
                <a:srgbClr val="000000"/>
              </a:solidFill>
            </a:endParaRPr>
          </a:p>
        </p:txBody>
      </p:sp>
      <p:sp>
        <p:nvSpPr>
          <p:cNvPr id="11" name="正方形/長方形 10"/>
          <p:cNvSpPr/>
          <p:nvPr/>
        </p:nvSpPr>
        <p:spPr>
          <a:xfrm>
            <a:off x="4983163" y="6000452"/>
            <a:ext cx="3097212" cy="596900"/>
          </a:xfrm>
          <a:prstGeom prst="rect">
            <a:avLst/>
          </a:prstGeom>
        </p:spPr>
        <p:style>
          <a:lnRef idx="1">
            <a:schemeClr val="accent4"/>
          </a:lnRef>
          <a:fillRef idx="2">
            <a:schemeClr val="accent4"/>
          </a:fillRef>
          <a:effectRef idx="1">
            <a:schemeClr val="accent4"/>
          </a:effectRef>
          <a:fontRef idx="minor">
            <a:schemeClr val="dk1"/>
          </a:fontRef>
        </p:style>
        <p:txBody>
          <a:bodyPr anchor="ctr"/>
          <a:lstStyle/>
          <a:p>
            <a:pPr algn="ctr"/>
            <a:r>
              <a:rPr lang="en-US" altLang="ja-JP">
                <a:solidFill>
                  <a:srgbClr val="000000"/>
                </a:solidFill>
              </a:rPr>
              <a:t>Server-Side JavaScript Framework</a:t>
            </a:r>
            <a:endParaRPr lang="ja-JP" altLang="en-US">
              <a:solidFill>
                <a:srgbClr val="000000"/>
              </a:solidFill>
            </a:endParaRPr>
          </a:p>
        </p:txBody>
      </p:sp>
      <p:sp>
        <p:nvSpPr>
          <p:cNvPr id="134155" name="正方形/長方形 3"/>
          <p:cNvSpPr>
            <a:spLocks noChangeArrowheads="1"/>
          </p:cNvSpPr>
          <p:nvPr/>
        </p:nvSpPr>
        <p:spPr bwMode="auto">
          <a:xfrm>
            <a:off x="1919288" y="3780780"/>
            <a:ext cx="25066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ja-JP"/>
              <a:t>http://jquerymobile.com/</a:t>
            </a:r>
            <a:endParaRPr lang="ja-JP" altLang="en-US"/>
          </a:p>
        </p:txBody>
      </p:sp>
      <p:sp>
        <p:nvSpPr>
          <p:cNvPr id="134156" name="正方形/長方形 8"/>
          <p:cNvSpPr>
            <a:spLocks noChangeArrowheads="1"/>
          </p:cNvSpPr>
          <p:nvPr/>
        </p:nvSpPr>
        <p:spPr bwMode="auto">
          <a:xfrm>
            <a:off x="5556251" y="3780780"/>
            <a:ext cx="1800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ja-JP"/>
              <a:t>http://nodejs.org/</a:t>
            </a:r>
            <a:endParaRPr lang="ja-JP" altLang="en-US"/>
          </a:p>
        </p:txBody>
      </p:sp>
      <p:pic>
        <p:nvPicPr>
          <p:cNvPr id="134157"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t="12074" b="14883"/>
          <a:stretch/>
        </p:blipFill>
        <p:spPr bwMode="auto">
          <a:xfrm>
            <a:off x="8197850" y="3284984"/>
            <a:ext cx="2406650" cy="1440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58" name="正方形/長方形 14"/>
          <p:cNvSpPr>
            <a:spLocks noChangeArrowheads="1"/>
          </p:cNvSpPr>
          <p:nvPr/>
        </p:nvSpPr>
        <p:spPr bwMode="auto">
          <a:xfrm>
            <a:off x="8399464" y="4915420"/>
            <a:ext cx="2174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ja-JP"/>
              <a:t>http://expressjs.com/</a:t>
            </a:r>
            <a:endParaRPr lang="ja-JP" altLang="en-US"/>
          </a:p>
        </p:txBody>
      </p:sp>
      <p:sp>
        <p:nvSpPr>
          <p:cNvPr id="16" name="正方形/長方形 15"/>
          <p:cNvSpPr/>
          <p:nvPr/>
        </p:nvSpPr>
        <p:spPr>
          <a:xfrm>
            <a:off x="8335963" y="6000452"/>
            <a:ext cx="2152650" cy="596900"/>
          </a:xfrm>
          <a:prstGeom prst="rect">
            <a:avLst/>
          </a:prstGeom>
        </p:spPr>
        <p:style>
          <a:lnRef idx="1">
            <a:schemeClr val="accent4"/>
          </a:lnRef>
          <a:fillRef idx="2">
            <a:schemeClr val="accent4"/>
          </a:fillRef>
          <a:effectRef idx="1">
            <a:schemeClr val="accent4"/>
          </a:effectRef>
          <a:fontRef idx="minor">
            <a:schemeClr val="dk1"/>
          </a:fontRef>
        </p:style>
        <p:txBody>
          <a:bodyPr anchor="ctr"/>
          <a:lstStyle/>
          <a:p>
            <a:pPr algn="ctr"/>
            <a:r>
              <a:rPr lang="en-US" altLang="ja-JP">
                <a:solidFill>
                  <a:srgbClr val="000000"/>
                </a:solidFill>
              </a:rPr>
              <a:t>Web Application Framework</a:t>
            </a:r>
            <a:endParaRPr lang="ja-JP" altLang="en-US">
              <a:solidFill>
                <a:srgbClr val="000000"/>
              </a:solidFill>
            </a:endParaRPr>
          </a:p>
        </p:txBody>
      </p:sp>
    </p:spTree>
    <p:extLst>
      <p:ext uri="{BB962C8B-B14F-4D97-AF65-F5344CB8AC3E}">
        <p14:creationId xmlns:p14="http://schemas.microsoft.com/office/powerpoint/2010/main" val="151559805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smtClean="0"/>
              <a:t>e</a:t>
            </a:r>
            <a:r>
              <a:rPr lang="ja-JP" altLang="en-US" smtClean="0"/>
              <a:t>コマース分野のトランザクション処理システム</a:t>
            </a:r>
            <a:r>
              <a:rPr lang="en-US" altLang="ja-JP" smtClean="0"/>
              <a:t/>
            </a:r>
            <a:br>
              <a:rPr lang="en-US" altLang="ja-JP" smtClean="0"/>
            </a:br>
            <a:r>
              <a:rPr lang="en-US" altLang="ja-JP" smtClean="0"/>
              <a:t>IBM</a:t>
            </a:r>
            <a:r>
              <a:rPr lang="ja-JP" altLang="en-US" smtClean="0"/>
              <a:t>メインフレーム</a:t>
            </a:r>
            <a:r>
              <a:rPr lang="en-US" altLang="ja-JP" smtClean="0"/>
              <a:t> z13</a:t>
            </a:r>
            <a:r>
              <a:rPr lang="ja-JP" altLang="en-US" smtClean="0"/>
              <a:t>（</a:t>
            </a:r>
            <a:r>
              <a:rPr lang="en-US" altLang="ja-JP" smtClean="0"/>
              <a:t>2015</a:t>
            </a:r>
            <a:r>
              <a:rPr lang="ja-JP" altLang="en-US" smtClean="0"/>
              <a:t>年</a:t>
            </a:r>
            <a:r>
              <a:rPr lang="en-US" altLang="ja-JP" smtClean="0"/>
              <a:t>1</a:t>
            </a:r>
            <a:r>
              <a:rPr lang="ja-JP" altLang="en-US" smtClean="0"/>
              <a:t>月リリース）</a:t>
            </a:r>
            <a:endParaRPr lang="ja-JP" altLang="en-US" dirty="0"/>
          </a:p>
        </p:txBody>
      </p:sp>
      <p:sp>
        <p:nvSpPr>
          <p:cNvPr id="3" name="コンテンツ プレースホルダー 2"/>
          <p:cNvSpPr>
            <a:spLocks noGrp="1"/>
          </p:cNvSpPr>
          <p:nvPr>
            <p:ph idx="1"/>
          </p:nvPr>
        </p:nvSpPr>
        <p:spPr>
          <a:xfrm>
            <a:off x="838200" y="1825625"/>
            <a:ext cx="5617840" cy="4351338"/>
          </a:xfrm>
        </p:spPr>
        <p:txBody>
          <a:bodyPr/>
          <a:lstStyle/>
          <a:p>
            <a:r>
              <a:rPr lang="en-US" altLang="ja-JP" dirty="0" smtClean="0"/>
              <a:t>IBM z Systems z13. </a:t>
            </a:r>
          </a:p>
          <a:p>
            <a:r>
              <a:rPr lang="ja-JP" altLang="en-US" dirty="0" smtClean="0"/>
              <a:t>世界最速のメインフレーム。</a:t>
            </a:r>
            <a:endParaRPr lang="en-US" altLang="ja-JP" dirty="0" smtClean="0"/>
          </a:p>
          <a:p>
            <a:r>
              <a:rPr lang="ja-JP" altLang="en-US" dirty="0" smtClean="0"/>
              <a:t>秒間</a:t>
            </a:r>
            <a:r>
              <a:rPr lang="en-US" altLang="ja-JP" dirty="0" smtClean="0"/>
              <a:t>3</a:t>
            </a:r>
            <a:r>
              <a:rPr lang="ja-JP" altLang="en-US" dirty="0" smtClean="0"/>
              <a:t>万件のトランザクション処理を実行可能</a:t>
            </a:r>
            <a:endParaRPr lang="en-US" altLang="ja-JP" dirty="0" smtClean="0"/>
          </a:p>
          <a:p>
            <a:endParaRPr lang="en-US" altLang="ja-JP" dirty="0" smtClean="0"/>
          </a:p>
        </p:txBody>
      </p:sp>
      <p:pic>
        <p:nvPicPr>
          <p:cNvPr id="4" name="図 3"/>
          <p:cNvPicPr>
            <a:picLocks noChangeAspect="1"/>
          </p:cNvPicPr>
          <p:nvPr/>
        </p:nvPicPr>
        <p:blipFill>
          <a:blip r:embed="rId2"/>
          <a:stretch>
            <a:fillRect/>
          </a:stretch>
        </p:blipFill>
        <p:spPr>
          <a:xfrm>
            <a:off x="6816080" y="1839528"/>
            <a:ext cx="3619409" cy="4869160"/>
          </a:xfrm>
          <a:prstGeom prst="rect">
            <a:avLst/>
          </a:prstGeom>
        </p:spPr>
      </p:pic>
      <p:sp>
        <p:nvSpPr>
          <p:cNvPr id="5" name="下矢印 4"/>
          <p:cNvSpPr/>
          <p:nvPr/>
        </p:nvSpPr>
        <p:spPr>
          <a:xfrm>
            <a:off x="3651936" y="3798706"/>
            <a:ext cx="1325782" cy="142590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838200" y="5336012"/>
            <a:ext cx="5409598" cy="954107"/>
          </a:xfrm>
          <a:prstGeom prst="rect">
            <a:avLst/>
          </a:prstGeom>
          <a:noFill/>
        </p:spPr>
        <p:txBody>
          <a:bodyPr wrap="square" rtlCol="0">
            <a:spAutoFit/>
          </a:bodyPr>
          <a:lstStyle/>
          <a:p>
            <a:r>
              <a:rPr lang="en-US" altLang="ja-JP" sz="2800" dirty="0"/>
              <a:t>1</a:t>
            </a:r>
            <a:r>
              <a:rPr lang="ja-JP" altLang="en-US" sz="2800" dirty="0"/>
              <a:t>台</a:t>
            </a:r>
            <a:r>
              <a:rPr lang="en-US" altLang="ja-JP" sz="2800" dirty="0"/>
              <a:t>2400</a:t>
            </a:r>
            <a:r>
              <a:rPr lang="ja-JP" altLang="en-US" sz="2800" dirty="0"/>
              <a:t>万円程度のため、</a:t>
            </a:r>
            <a:r>
              <a:rPr lang="en-US" altLang="ja-JP" sz="2800" dirty="0"/>
              <a:t>1</a:t>
            </a:r>
            <a:r>
              <a:rPr lang="ja-JP" altLang="en-US" sz="2800" dirty="0"/>
              <a:t>トランザクション</a:t>
            </a:r>
            <a:r>
              <a:rPr lang="en-US" altLang="ja-JP" sz="2800" dirty="0"/>
              <a:t> per sec</a:t>
            </a:r>
            <a:r>
              <a:rPr lang="ja-JP" altLang="en-US" sz="2800" dirty="0"/>
              <a:t>あたり、</a:t>
            </a:r>
            <a:r>
              <a:rPr lang="en-US" altLang="ja-JP" sz="2800" dirty="0"/>
              <a:t>800</a:t>
            </a:r>
            <a:r>
              <a:rPr lang="ja-JP" altLang="en-US" sz="2800" dirty="0"/>
              <a:t>円</a:t>
            </a:r>
          </a:p>
        </p:txBody>
      </p:sp>
    </p:spTree>
    <p:extLst>
      <p:ext uri="{BB962C8B-B14F-4D97-AF65-F5344CB8AC3E}">
        <p14:creationId xmlns:p14="http://schemas.microsoft.com/office/powerpoint/2010/main" val="277524094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タイトル 1"/>
          <p:cNvSpPr>
            <a:spLocks noGrp="1"/>
          </p:cNvSpPr>
          <p:nvPr>
            <p:ph type="title"/>
          </p:nvPr>
        </p:nvSpPr>
        <p:spPr/>
        <p:txBody>
          <a:bodyPr>
            <a:normAutofit/>
          </a:bodyPr>
          <a:lstStyle/>
          <a:p>
            <a:r>
              <a:rPr lang="en-US" altLang="ja-JP" dirty="0" smtClean="0"/>
              <a:t>Structuring a Web Server Directory Using Express</a:t>
            </a:r>
            <a:endParaRPr lang="ja-JP" altLang="en-US" dirty="0" smtClean="0"/>
          </a:p>
        </p:txBody>
      </p:sp>
      <p:sp>
        <p:nvSpPr>
          <p:cNvPr id="137220" name="コンテンツ プレースホルダー 3"/>
          <p:cNvSpPr>
            <a:spLocks noGrp="1"/>
          </p:cNvSpPr>
          <p:nvPr>
            <p:ph idx="1"/>
          </p:nvPr>
        </p:nvSpPr>
        <p:spPr>
          <a:xfrm>
            <a:off x="838200" y="1825625"/>
            <a:ext cx="7130008" cy="4351338"/>
          </a:xfrm>
        </p:spPr>
        <p:txBody>
          <a:bodyPr>
            <a:normAutofit fontScale="85000" lnSpcReduction="20000"/>
          </a:bodyPr>
          <a:lstStyle/>
          <a:p>
            <a:r>
              <a:rPr lang="en-US" altLang="ja-JP" dirty="0" err="1" smtClean="0"/>
              <a:t>node_modules</a:t>
            </a:r>
            <a:endParaRPr lang="en-US" altLang="ja-JP" dirty="0" smtClean="0"/>
          </a:p>
          <a:p>
            <a:pPr lvl="1"/>
            <a:r>
              <a:rPr lang="en-US" altLang="ja-JP" dirty="0" smtClean="0"/>
              <a:t>A directory with the node.js module installed for the purpose of executing a web application. There is no need to change it. </a:t>
            </a:r>
          </a:p>
          <a:p>
            <a:r>
              <a:rPr lang="en-US" altLang="ja-JP" dirty="0" smtClean="0"/>
              <a:t>Public</a:t>
            </a:r>
          </a:p>
          <a:p>
            <a:pPr lvl="1"/>
            <a:r>
              <a:rPr lang="en-US" altLang="ja-JP" dirty="0" smtClean="0"/>
              <a:t>A directory for storing files distributed as static files. Deploys outside JS libraries such as </a:t>
            </a:r>
            <a:r>
              <a:rPr lang="en-US" altLang="ja-JP" dirty="0" err="1" smtClean="0"/>
              <a:t>jquery</a:t>
            </a:r>
            <a:r>
              <a:rPr lang="en-US" altLang="ja-JP" dirty="0" smtClean="0"/>
              <a:t>, </a:t>
            </a:r>
            <a:r>
              <a:rPr lang="en-US" altLang="ja-JP" dirty="0" err="1" smtClean="0"/>
              <a:t>css</a:t>
            </a:r>
            <a:r>
              <a:rPr lang="en-US" altLang="ja-JP" dirty="0" smtClean="0"/>
              <a:t> file, or the client use.jp file prepared by you. When accessed from the client, files are directly accessed below public; therefore, for example, file “public/index.html” can be accessed as “http://localhost:4000/index.html.”</a:t>
            </a:r>
          </a:p>
          <a:p>
            <a:r>
              <a:rPr lang="en-US" altLang="ja-JP" dirty="0" smtClean="0"/>
              <a:t>app.js</a:t>
            </a:r>
          </a:p>
          <a:p>
            <a:pPr lvl="1"/>
            <a:r>
              <a:rPr lang="en-US" altLang="ja-JP" dirty="0" smtClean="0"/>
              <a:t>A node.js program that is executed as a server. </a:t>
            </a:r>
          </a:p>
          <a:p>
            <a:r>
              <a:rPr lang="en-US" altLang="ja-JP" dirty="0" err="1" smtClean="0"/>
              <a:t>package.json</a:t>
            </a:r>
            <a:endParaRPr lang="en-US" altLang="ja-JP" dirty="0" smtClean="0"/>
          </a:p>
          <a:p>
            <a:pPr lvl="1"/>
            <a:r>
              <a:rPr lang="en-US" altLang="ja-JP" dirty="0" smtClean="0"/>
              <a:t>A file for describing a web application’s dependent module etc. There is no need to change it. </a:t>
            </a:r>
          </a:p>
          <a:p>
            <a:pPr lvl="1"/>
            <a:endParaRPr lang="ja-JP" altLang="en-US" dirty="0" smtClean="0"/>
          </a:p>
        </p:txBody>
      </p:sp>
      <p:sp>
        <p:nvSpPr>
          <p:cNvPr id="137219"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27A7AE6F-8F92-4692-A961-43AB2F465BE6}" type="slidenum">
              <a:rPr lang="ja-JP" altLang="en-US" smtClean="0"/>
              <a:pPr/>
              <a:t>150</a:t>
            </a:fld>
            <a:endParaRPr lang="ja-JP" altLang="en-US"/>
          </a:p>
        </p:txBody>
      </p:sp>
      <p:pic>
        <p:nvPicPr>
          <p:cNvPr id="13722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6240" y="1916832"/>
            <a:ext cx="3379640" cy="4179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7579338"/>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コンテンツ プレースホルダー 3"/>
          <p:cNvSpPr txBox="1">
            <a:spLocks/>
          </p:cNvSpPr>
          <p:nvPr/>
        </p:nvSpPr>
        <p:spPr>
          <a:xfrm>
            <a:off x="3791744" y="44625"/>
            <a:ext cx="7992888" cy="6697489"/>
          </a:xfrm>
          <a:prstGeom prst="rect">
            <a:avLst/>
          </a:prstGeom>
          <a:ln w="9525" cap="flat" cmpd="sng" algn="ctr">
            <a:solidFill>
              <a:schemeClr val="dk1"/>
            </a:solidFill>
            <a:prstDash val="solid"/>
            <a:miter lim="800000"/>
          </a:ln>
        </p:spPr>
        <p:style>
          <a:lnRef idx="2">
            <a:schemeClr val="dk1"/>
          </a:lnRef>
          <a:fillRef idx="1">
            <a:schemeClr val="lt1"/>
          </a:fillRef>
          <a:effectRef idx="0">
            <a:schemeClr val="dk1"/>
          </a:effectRef>
          <a:fontRef idx="minor">
            <a:schemeClr val="dk1"/>
          </a:fontRef>
        </p:style>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dk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dk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dk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9pPr>
          </a:lstStyle>
          <a:p>
            <a:pPr marL="0" indent="0" fontAlgn="auto">
              <a:spcAft>
                <a:spcPts val="0"/>
              </a:spcAft>
              <a:buNone/>
            </a:pPr>
            <a:r>
              <a:rPr lang="en-US" altLang="ja-JP" sz="1100" dirty="0">
                <a:solidFill>
                  <a:srgbClr val="000000"/>
                </a:solidFill>
                <a:latin typeface="Consolas" pitchFamily="49" charset="0"/>
              </a:rPr>
              <a:t>&lt;!DOCTYPE html&gt;</a:t>
            </a:r>
          </a:p>
          <a:p>
            <a:pPr marL="0" indent="0" fontAlgn="auto">
              <a:spcAft>
                <a:spcPts val="0"/>
              </a:spcAft>
              <a:buNone/>
            </a:pPr>
            <a:r>
              <a:rPr lang="en-US" altLang="ja-JP" sz="1100" dirty="0">
                <a:solidFill>
                  <a:srgbClr val="000000"/>
                </a:solidFill>
                <a:latin typeface="Consolas" pitchFamily="49" charset="0"/>
              </a:rPr>
              <a:t>&lt;html&gt;</a:t>
            </a:r>
          </a:p>
          <a:p>
            <a:pPr marL="0" indent="0" fontAlgn="auto">
              <a:spcAft>
                <a:spcPts val="0"/>
              </a:spcAft>
              <a:buNone/>
            </a:pPr>
            <a:r>
              <a:rPr lang="en-US" altLang="ja-JP" sz="1100" dirty="0">
                <a:solidFill>
                  <a:srgbClr val="000000"/>
                </a:solidFill>
                <a:latin typeface="Consolas" pitchFamily="49" charset="0"/>
              </a:rPr>
              <a:t>&lt;head&gt;</a:t>
            </a:r>
          </a:p>
          <a:p>
            <a:pPr marL="0" indent="0" fontAlgn="auto">
              <a:spcAft>
                <a:spcPts val="0"/>
              </a:spcAft>
              <a:buNone/>
            </a:pPr>
            <a:r>
              <a:rPr lang="en-US" altLang="ja-JP" sz="1100" dirty="0">
                <a:solidFill>
                  <a:srgbClr val="000000"/>
                </a:solidFill>
                <a:latin typeface="Consolas" pitchFamily="49" charset="0"/>
              </a:rPr>
              <a:t>    &lt;meta charset="utf-8"&gt;</a:t>
            </a:r>
          </a:p>
          <a:p>
            <a:pPr marL="0" indent="0" fontAlgn="auto">
              <a:spcAft>
                <a:spcPts val="0"/>
              </a:spcAft>
              <a:buNone/>
            </a:pPr>
            <a:r>
              <a:rPr lang="en-US" altLang="ja-JP" sz="1100" dirty="0">
                <a:solidFill>
                  <a:srgbClr val="000000"/>
                </a:solidFill>
                <a:latin typeface="Consolas" pitchFamily="49" charset="0"/>
              </a:rPr>
              <a:t>    &lt;meta name="viewport" content="width=device-width, initial-scale=1"&gt;</a:t>
            </a:r>
          </a:p>
          <a:p>
            <a:pPr marL="0" indent="0" fontAlgn="auto">
              <a:spcAft>
                <a:spcPts val="0"/>
              </a:spcAft>
              <a:buNone/>
            </a:pPr>
            <a:r>
              <a:rPr lang="en-US" altLang="ja-JP" sz="1100" dirty="0">
                <a:solidFill>
                  <a:srgbClr val="000000"/>
                </a:solidFill>
                <a:latin typeface="Consolas" pitchFamily="49" charset="0"/>
              </a:rPr>
              <a:t>    &lt;title&gt;</a:t>
            </a:r>
            <a:r>
              <a:rPr lang="en-US" altLang="ja-JP" sz="1100" dirty="0" err="1">
                <a:solidFill>
                  <a:srgbClr val="000000"/>
                </a:solidFill>
                <a:latin typeface="Consolas" pitchFamily="49" charset="0"/>
              </a:rPr>
              <a:t>ImageUploader</a:t>
            </a:r>
            <a:r>
              <a:rPr lang="en-US" altLang="ja-JP" sz="1100" dirty="0">
                <a:solidFill>
                  <a:srgbClr val="000000"/>
                </a:solidFill>
                <a:latin typeface="Consolas" pitchFamily="49" charset="0"/>
              </a:rPr>
              <a:t>&lt;/title&gt;</a:t>
            </a:r>
          </a:p>
          <a:p>
            <a:pPr marL="0" indent="0" fontAlgn="auto">
              <a:spcAft>
                <a:spcPts val="0"/>
              </a:spcAft>
              <a:buNone/>
            </a:pPr>
            <a:r>
              <a:rPr lang="en-US" altLang="ja-JP" sz="1100" dirty="0">
                <a:solidFill>
                  <a:srgbClr val="FF0000"/>
                </a:solidFill>
                <a:latin typeface="Consolas" pitchFamily="49" charset="0"/>
              </a:rPr>
              <a:t>    &lt;link </a:t>
            </a:r>
            <a:r>
              <a:rPr lang="en-US" altLang="ja-JP" sz="1100" dirty="0" err="1">
                <a:solidFill>
                  <a:srgbClr val="FF0000"/>
                </a:solidFill>
                <a:latin typeface="Consolas" pitchFamily="49" charset="0"/>
              </a:rPr>
              <a:t>rel</a:t>
            </a:r>
            <a:r>
              <a:rPr lang="en-US" altLang="ja-JP" sz="1100" dirty="0">
                <a:solidFill>
                  <a:srgbClr val="FF0000"/>
                </a:solidFill>
                <a:latin typeface="Consolas" pitchFamily="49" charset="0"/>
              </a:rPr>
              <a:t>="</a:t>
            </a:r>
            <a:r>
              <a:rPr lang="en-US" altLang="ja-JP" sz="1100" dirty="0" err="1">
                <a:solidFill>
                  <a:srgbClr val="FF0000"/>
                </a:solidFill>
                <a:latin typeface="Consolas" pitchFamily="49" charset="0"/>
              </a:rPr>
              <a:t>stylesheet</a:t>
            </a:r>
            <a:r>
              <a:rPr lang="en-US" altLang="ja-JP" sz="1100" dirty="0">
                <a:solidFill>
                  <a:srgbClr val="FF0000"/>
                </a:solidFill>
                <a:latin typeface="Consolas" pitchFamily="49" charset="0"/>
              </a:rPr>
              <a:t>" </a:t>
            </a:r>
            <a:r>
              <a:rPr lang="en-US" altLang="ja-JP" sz="1100" dirty="0" err="1">
                <a:solidFill>
                  <a:srgbClr val="FF0000"/>
                </a:solidFill>
                <a:latin typeface="Consolas" pitchFamily="49" charset="0"/>
              </a:rPr>
              <a:t>href</a:t>
            </a:r>
            <a:r>
              <a:rPr lang="en-US" altLang="ja-JP" sz="1100" dirty="0">
                <a:solidFill>
                  <a:srgbClr val="FF0000"/>
                </a:solidFill>
                <a:latin typeface="Consolas" pitchFamily="49" charset="0"/>
              </a:rPr>
              <a:t>="http://code.jquery.com/mobile/1.3.1/jquery.mobile-1.3.1.min.css"/&gt;</a:t>
            </a:r>
          </a:p>
          <a:p>
            <a:pPr marL="0" indent="0" fontAlgn="auto">
              <a:spcAft>
                <a:spcPts val="0"/>
              </a:spcAft>
              <a:buNone/>
            </a:pPr>
            <a:r>
              <a:rPr lang="en-US" altLang="ja-JP" sz="1100" dirty="0">
                <a:solidFill>
                  <a:srgbClr val="FF0000"/>
                </a:solidFill>
                <a:latin typeface="Consolas" pitchFamily="49" charset="0"/>
              </a:rPr>
              <a:t>    &lt;script </a:t>
            </a:r>
            <a:r>
              <a:rPr lang="en-US" altLang="ja-JP" sz="1100" dirty="0" err="1">
                <a:solidFill>
                  <a:srgbClr val="FF0000"/>
                </a:solidFill>
                <a:latin typeface="Consolas" pitchFamily="49" charset="0"/>
              </a:rPr>
              <a:t>src</a:t>
            </a:r>
            <a:r>
              <a:rPr lang="en-US" altLang="ja-JP" sz="1100" dirty="0">
                <a:solidFill>
                  <a:srgbClr val="FF0000"/>
                </a:solidFill>
                <a:latin typeface="Consolas" pitchFamily="49" charset="0"/>
              </a:rPr>
              <a:t>="http://code.jquery.com/jquery-1.9.1.min.js"&gt;&lt;/script&gt;</a:t>
            </a:r>
          </a:p>
          <a:p>
            <a:pPr marL="0" indent="0" fontAlgn="auto">
              <a:spcAft>
                <a:spcPts val="0"/>
              </a:spcAft>
              <a:buNone/>
            </a:pPr>
            <a:r>
              <a:rPr lang="en-US" altLang="ja-JP" sz="1100" dirty="0">
                <a:solidFill>
                  <a:srgbClr val="FF0000"/>
                </a:solidFill>
                <a:latin typeface="Consolas" pitchFamily="49" charset="0"/>
              </a:rPr>
              <a:t>    &lt;script </a:t>
            </a:r>
            <a:r>
              <a:rPr lang="en-US" altLang="ja-JP" sz="1100" dirty="0" err="1">
                <a:solidFill>
                  <a:srgbClr val="FF0000"/>
                </a:solidFill>
                <a:latin typeface="Consolas" pitchFamily="49" charset="0"/>
              </a:rPr>
              <a:t>src</a:t>
            </a:r>
            <a:r>
              <a:rPr lang="en-US" altLang="ja-JP" sz="1100" dirty="0">
                <a:solidFill>
                  <a:srgbClr val="FF0000"/>
                </a:solidFill>
                <a:latin typeface="Consolas" pitchFamily="49" charset="0"/>
              </a:rPr>
              <a:t>="http://code.jquery.com/mobile/1.3.1/jquery.mobile-1.3.1.min.js"&gt;&lt;/script&gt;</a:t>
            </a:r>
          </a:p>
          <a:p>
            <a:pPr marL="0" indent="0" fontAlgn="auto">
              <a:spcAft>
                <a:spcPts val="0"/>
              </a:spcAft>
              <a:buNone/>
            </a:pPr>
            <a:r>
              <a:rPr lang="en-US" altLang="ja-JP" sz="1100" dirty="0">
                <a:solidFill>
                  <a:srgbClr val="000000"/>
                </a:solidFill>
                <a:latin typeface="Consolas" pitchFamily="49" charset="0"/>
              </a:rPr>
              <a:t>&lt;/head&gt;</a:t>
            </a:r>
          </a:p>
          <a:p>
            <a:pPr marL="0" indent="0" fontAlgn="auto">
              <a:spcAft>
                <a:spcPts val="0"/>
              </a:spcAft>
              <a:buNone/>
            </a:pPr>
            <a:r>
              <a:rPr lang="en-US" altLang="ja-JP" sz="1100" dirty="0">
                <a:solidFill>
                  <a:srgbClr val="000000"/>
                </a:solidFill>
                <a:latin typeface="Consolas" pitchFamily="49" charset="0"/>
              </a:rPr>
              <a:t>&lt;body&gt;</a:t>
            </a:r>
          </a:p>
          <a:p>
            <a:pPr marL="0" indent="0" fontAlgn="auto">
              <a:spcAft>
                <a:spcPts val="0"/>
              </a:spcAft>
              <a:buNone/>
            </a:pPr>
            <a:r>
              <a:rPr lang="en-US" altLang="ja-JP" sz="1100" dirty="0">
                <a:solidFill>
                  <a:srgbClr val="000000"/>
                </a:solidFill>
                <a:latin typeface="Consolas" pitchFamily="49" charset="0"/>
              </a:rPr>
              <a:t>&lt;div data-role="page" id="home" class="type-home"&gt;</a:t>
            </a:r>
          </a:p>
          <a:p>
            <a:pPr marL="0" indent="0" fontAlgn="auto">
              <a:spcAft>
                <a:spcPts val="0"/>
              </a:spcAft>
              <a:buNone/>
            </a:pPr>
            <a:r>
              <a:rPr lang="en-US" altLang="ja-JP" sz="1100" dirty="0">
                <a:solidFill>
                  <a:srgbClr val="000000"/>
                </a:solidFill>
                <a:latin typeface="Consolas" pitchFamily="49" charset="0"/>
              </a:rPr>
              <a:t>    &lt;div data-role="content"&gt;</a:t>
            </a:r>
          </a:p>
          <a:p>
            <a:pPr marL="0" indent="0" fontAlgn="auto">
              <a:spcAft>
                <a:spcPts val="0"/>
              </a:spcAft>
              <a:buNone/>
            </a:pPr>
            <a:r>
              <a:rPr lang="en-US" altLang="ja-JP" sz="1100" dirty="0">
                <a:solidFill>
                  <a:srgbClr val="000000"/>
                </a:solidFill>
                <a:latin typeface="Consolas" pitchFamily="49" charset="0"/>
              </a:rPr>
              <a:t>        &lt;div&gt;</a:t>
            </a:r>
          </a:p>
          <a:p>
            <a:pPr marL="0" indent="0" fontAlgn="auto">
              <a:spcAft>
                <a:spcPts val="0"/>
              </a:spcAft>
              <a:buNone/>
            </a:pPr>
            <a:r>
              <a:rPr lang="en-US" altLang="ja-JP" sz="1100" dirty="0">
                <a:solidFill>
                  <a:srgbClr val="000000"/>
                </a:solidFill>
                <a:latin typeface="Consolas" pitchFamily="49" charset="0"/>
              </a:rPr>
              <a:t>            &lt;h1&gt;</a:t>
            </a:r>
            <a:r>
              <a:rPr lang="en-US" altLang="ja-JP" sz="1100" dirty="0" err="1">
                <a:solidFill>
                  <a:srgbClr val="000000"/>
                </a:solidFill>
                <a:latin typeface="Consolas" pitchFamily="49" charset="0"/>
              </a:rPr>
              <a:t>ImageUploader</a:t>
            </a:r>
            <a:r>
              <a:rPr lang="en-US" altLang="ja-JP" sz="1100" dirty="0">
                <a:solidFill>
                  <a:srgbClr val="000000"/>
                </a:solidFill>
                <a:latin typeface="Consolas" pitchFamily="49" charset="0"/>
              </a:rPr>
              <a:t>&lt;/h1&gt;</a:t>
            </a:r>
          </a:p>
          <a:p>
            <a:pPr marL="0" indent="0" fontAlgn="auto">
              <a:spcAft>
                <a:spcPts val="0"/>
              </a:spcAft>
              <a:buNone/>
            </a:pPr>
            <a:endParaRPr lang="en-US" altLang="ja-JP" sz="1100" dirty="0">
              <a:solidFill>
                <a:srgbClr val="000000"/>
              </a:solidFill>
              <a:latin typeface="Consolas" pitchFamily="49" charset="0"/>
            </a:endParaRPr>
          </a:p>
          <a:p>
            <a:pPr marL="0" indent="0" fontAlgn="auto">
              <a:spcAft>
                <a:spcPts val="0"/>
              </a:spcAft>
              <a:buNone/>
            </a:pPr>
            <a:r>
              <a:rPr lang="en-US" altLang="ja-JP" sz="1100" dirty="0">
                <a:solidFill>
                  <a:srgbClr val="000000"/>
                </a:solidFill>
                <a:latin typeface="Consolas" pitchFamily="49" charset="0"/>
              </a:rPr>
              <a:t>            &lt;p&gt;Image Uploader for Smartphones &amp;amp; Tablets&lt;/p&gt;</a:t>
            </a:r>
          </a:p>
          <a:p>
            <a:pPr marL="0" indent="0" fontAlgn="auto">
              <a:spcAft>
                <a:spcPts val="0"/>
              </a:spcAft>
              <a:buNone/>
            </a:pPr>
            <a:r>
              <a:rPr lang="en-US" altLang="ja-JP" sz="1100" dirty="0">
                <a:solidFill>
                  <a:srgbClr val="000000"/>
                </a:solidFill>
                <a:latin typeface="Consolas" pitchFamily="49" charset="0"/>
              </a:rPr>
              <a:t>            &lt;button id="</a:t>
            </a:r>
            <a:r>
              <a:rPr lang="en-US" altLang="ja-JP" sz="1100" dirty="0" err="1">
                <a:solidFill>
                  <a:srgbClr val="000000"/>
                </a:solidFill>
                <a:latin typeface="Consolas" pitchFamily="49" charset="0"/>
              </a:rPr>
              <a:t>uploadButton</a:t>
            </a:r>
            <a:r>
              <a:rPr lang="en-US" altLang="ja-JP" sz="1100" dirty="0">
                <a:solidFill>
                  <a:srgbClr val="000000"/>
                </a:solidFill>
                <a:latin typeface="Consolas" pitchFamily="49" charset="0"/>
              </a:rPr>
              <a:t>" data-icon="check" data-theme="b"&gt;Upload .JPEG File&lt;/button&gt;</a:t>
            </a:r>
          </a:p>
          <a:p>
            <a:pPr marL="0" indent="0" fontAlgn="auto">
              <a:spcAft>
                <a:spcPts val="0"/>
              </a:spcAft>
              <a:buNone/>
            </a:pPr>
            <a:r>
              <a:rPr lang="en-US" altLang="ja-JP" sz="1100" dirty="0">
                <a:solidFill>
                  <a:srgbClr val="000000"/>
                </a:solidFill>
                <a:latin typeface="Consolas" pitchFamily="49" charset="0"/>
              </a:rPr>
              <a:t>        &lt;/div&gt;</a:t>
            </a:r>
          </a:p>
          <a:p>
            <a:pPr marL="0" indent="0" fontAlgn="auto">
              <a:spcAft>
                <a:spcPts val="0"/>
              </a:spcAft>
              <a:buNone/>
            </a:pPr>
            <a:r>
              <a:rPr lang="en-US" altLang="ja-JP" sz="1100" dirty="0">
                <a:solidFill>
                  <a:srgbClr val="000000"/>
                </a:solidFill>
                <a:latin typeface="Consolas" pitchFamily="49" charset="0"/>
              </a:rPr>
              <a:t>        &lt;div id="</a:t>
            </a:r>
            <a:r>
              <a:rPr lang="en-US" altLang="ja-JP" sz="1100" dirty="0" err="1">
                <a:solidFill>
                  <a:srgbClr val="000000"/>
                </a:solidFill>
                <a:latin typeface="Consolas" pitchFamily="49" charset="0"/>
              </a:rPr>
              <a:t>listHolder</a:t>
            </a:r>
            <a:r>
              <a:rPr lang="en-US" altLang="ja-JP" sz="1100" dirty="0">
                <a:solidFill>
                  <a:srgbClr val="000000"/>
                </a:solidFill>
                <a:latin typeface="Consolas" pitchFamily="49" charset="0"/>
              </a:rPr>
              <a:t>"&gt;&lt;/div&gt;</a:t>
            </a:r>
          </a:p>
          <a:p>
            <a:pPr marL="0" indent="0" fontAlgn="auto">
              <a:spcAft>
                <a:spcPts val="0"/>
              </a:spcAft>
              <a:buNone/>
            </a:pPr>
            <a:r>
              <a:rPr lang="en-US" altLang="ja-JP" sz="1100" dirty="0">
                <a:solidFill>
                  <a:srgbClr val="000000"/>
                </a:solidFill>
                <a:latin typeface="Consolas" pitchFamily="49" charset="0"/>
              </a:rPr>
              <a:t>    &lt;/div&gt;</a:t>
            </a:r>
          </a:p>
          <a:p>
            <a:pPr marL="0" indent="0" fontAlgn="auto">
              <a:spcAft>
                <a:spcPts val="0"/>
              </a:spcAft>
              <a:buNone/>
            </a:pPr>
            <a:r>
              <a:rPr lang="en-US" altLang="ja-JP" sz="1100" dirty="0">
                <a:solidFill>
                  <a:srgbClr val="000000"/>
                </a:solidFill>
                <a:latin typeface="Consolas" pitchFamily="49" charset="0"/>
              </a:rPr>
              <a:t>&lt;/div&gt;</a:t>
            </a:r>
          </a:p>
          <a:p>
            <a:pPr marL="0" indent="0" fontAlgn="auto">
              <a:spcAft>
                <a:spcPts val="0"/>
              </a:spcAft>
              <a:buNone/>
            </a:pPr>
            <a:r>
              <a:rPr lang="en-US" altLang="ja-JP" sz="1100" dirty="0">
                <a:solidFill>
                  <a:srgbClr val="000000"/>
                </a:solidFill>
                <a:latin typeface="Consolas" pitchFamily="49" charset="0"/>
              </a:rPr>
              <a:t>&lt;input type="file" name="file" style="visibility: hidden"/&gt;</a:t>
            </a:r>
          </a:p>
          <a:p>
            <a:pPr marL="0" indent="0" fontAlgn="auto">
              <a:spcAft>
                <a:spcPts val="0"/>
              </a:spcAft>
              <a:buNone/>
            </a:pPr>
            <a:r>
              <a:rPr lang="en-US" altLang="ja-JP" sz="1100" dirty="0">
                <a:solidFill>
                  <a:srgbClr val="000000"/>
                </a:solidFill>
                <a:latin typeface="Consolas" pitchFamily="49" charset="0"/>
              </a:rPr>
              <a:t>&lt;script type="text/</a:t>
            </a:r>
            <a:r>
              <a:rPr lang="en-US" altLang="ja-JP" sz="1100" dirty="0" err="1">
                <a:solidFill>
                  <a:srgbClr val="000000"/>
                </a:solidFill>
                <a:latin typeface="Consolas" pitchFamily="49" charset="0"/>
              </a:rPr>
              <a:t>javascript</a:t>
            </a:r>
            <a:r>
              <a:rPr lang="en-US" altLang="ja-JP" sz="1100" dirty="0" smtClean="0">
                <a:solidFill>
                  <a:srgbClr val="000000"/>
                </a:solidFill>
                <a:latin typeface="Consolas" pitchFamily="49" charset="0"/>
              </a:rPr>
              <a:t>"&gt;……&lt;/</a:t>
            </a:r>
            <a:r>
              <a:rPr lang="en-US" altLang="ja-JP" sz="1100" dirty="0">
                <a:solidFill>
                  <a:srgbClr val="000000"/>
                </a:solidFill>
                <a:latin typeface="Consolas" pitchFamily="49" charset="0"/>
              </a:rPr>
              <a:t>script&gt;</a:t>
            </a:r>
          </a:p>
          <a:p>
            <a:pPr marL="0" indent="0" fontAlgn="auto">
              <a:spcAft>
                <a:spcPts val="0"/>
              </a:spcAft>
              <a:buNone/>
            </a:pPr>
            <a:r>
              <a:rPr lang="en-US" altLang="ja-JP" sz="1100" dirty="0">
                <a:solidFill>
                  <a:srgbClr val="000000"/>
                </a:solidFill>
                <a:latin typeface="Consolas" pitchFamily="49" charset="0"/>
              </a:rPr>
              <a:t>&lt;/body&gt;</a:t>
            </a:r>
          </a:p>
          <a:p>
            <a:pPr marL="0" indent="0" fontAlgn="auto">
              <a:spcAft>
                <a:spcPts val="0"/>
              </a:spcAft>
              <a:buNone/>
            </a:pPr>
            <a:r>
              <a:rPr lang="en-US" altLang="ja-JP" sz="1100" dirty="0">
                <a:solidFill>
                  <a:srgbClr val="000000"/>
                </a:solidFill>
                <a:latin typeface="Consolas" pitchFamily="49" charset="0"/>
              </a:rPr>
              <a:t>&lt;/html&gt;</a:t>
            </a:r>
          </a:p>
        </p:txBody>
      </p:sp>
      <p:sp>
        <p:nvSpPr>
          <p:cNvPr id="148482" name="タイトル 1"/>
          <p:cNvSpPr>
            <a:spLocks noGrp="1"/>
          </p:cNvSpPr>
          <p:nvPr>
            <p:ph type="title"/>
          </p:nvPr>
        </p:nvSpPr>
        <p:spPr/>
        <p:txBody>
          <a:bodyPr/>
          <a:lstStyle/>
          <a:p>
            <a:r>
              <a:rPr lang="en-US" altLang="ja-JP" dirty="0" smtClean="0"/>
              <a:t>Index.html</a:t>
            </a:r>
            <a:endParaRPr lang="ja-JP" altLang="en-US" dirty="0"/>
          </a:p>
        </p:txBody>
      </p:sp>
      <p:sp>
        <p:nvSpPr>
          <p:cNvPr id="148483"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664B9A09-DA62-4AB5-97E9-9919B41BFA7C}" type="slidenum">
              <a:rPr lang="ja-JP" altLang="en-US" smtClean="0"/>
              <a:pPr/>
              <a:t>151</a:t>
            </a:fld>
            <a:endParaRPr lang="ja-JP" altLang="en-US"/>
          </a:p>
        </p:txBody>
      </p:sp>
      <p:sp>
        <p:nvSpPr>
          <p:cNvPr id="5" name="四角形吹き出し 4"/>
          <p:cNvSpPr/>
          <p:nvPr/>
        </p:nvSpPr>
        <p:spPr>
          <a:xfrm>
            <a:off x="1199456" y="1844675"/>
            <a:ext cx="2159694" cy="1079500"/>
          </a:xfrm>
          <a:prstGeom prst="wedgeRectCallout">
            <a:avLst>
              <a:gd name="adj1" fmla="val 82890"/>
              <a:gd name="adj2" fmla="val -37909"/>
            </a:avLst>
          </a:prstGeom>
        </p:spPr>
        <p:style>
          <a:lnRef idx="1">
            <a:schemeClr val="accent4"/>
          </a:lnRef>
          <a:fillRef idx="2">
            <a:schemeClr val="accent4"/>
          </a:fillRef>
          <a:effectRef idx="1">
            <a:schemeClr val="accent4"/>
          </a:effectRef>
          <a:fontRef idx="minor">
            <a:schemeClr val="dk1"/>
          </a:fontRef>
        </p:style>
        <p:txBody>
          <a:bodyPr anchor="ctr"/>
          <a:lstStyle/>
          <a:p>
            <a:pPr algn="ctr"/>
            <a:r>
              <a:rPr lang="en-US" altLang="ja-JP" dirty="0">
                <a:solidFill>
                  <a:srgbClr val="000000"/>
                </a:solidFill>
              </a:rPr>
              <a:t>Loads jQuery, </a:t>
            </a:r>
            <a:r>
              <a:rPr lang="en-US" altLang="ja-JP" dirty="0" err="1">
                <a:solidFill>
                  <a:srgbClr val="000000"/>
                </a:solidFill>
              </a:rPr>
              <a:t>jQueryMobile</a:t>
            </a:r>
            <a:r>
              <a:rPr lang="en-US" altLang="ja-JP" dirty="0">
                <a:solidFill>
                  <a:srgbClr val="000000"/>
                </a:solidFill>
              </a:rPr>
              <a:t>, and CSS</a:t>
            </a:r>
            <a:endParaRPr lang="ja-JP" altLang="en-US" dirty="0">
              <a:solidFill>
                <a:srgbClr val="000000"/>
              </a:solidFill>
            </a:endParaRPr>
          </a:p>
        </p:txBody>
      </p:sp>
      <p:sp>
        <p:nvSpPr>
          <p:cNvPr id="6" name="四角形吹き出し 5"/>
          <p:cNvSpPr/>
          <p:nvPr/>
        </p:nvSpPr>
        <p:spPr>
          <a:xfrm>
            <a:off x="1199456" y="3644900"/>
            <a:ext cx="2159694" cy="1008236"/>
          </a:xfrm>
          <a:prstGeom prst="wedgeRectCallout">
            <a:avLst>
              <a:gd name="adj1" fmla="val 89678"/>
              <a:gd name="adj2" fmla="val -106818"/>
            </a:avLst>
          </a:prstGeom>
        </p:spPr>
        <p:style>
          <a:lnRef idx="1">
            <a:schemeClr val="accent4"/>
          </a:lnRef>
          <a:fillRef idx="2">
            <a:schemeClr val="accent4"/>
          </a:fillRef>
          <a:effectRef idx="1">
            <a:schemeClr val="accent4"/>
          </a:effectRef>
          <a:fontRef idx="minor">
            <a:schemeClr val="dk1"/>
          </a:fontRef>
        </p:style>
        <p:txBody>
          <a:bodyPr anchor="ctr"/>
          <a:lstStyle/>
          <a:p>
            <a:pPr algn="ctr"/>
            <a:r>
              <a:rPr lang="en-US" altLang="ja-JP" dirty="0">
                <a:solidFill>
                  <a:srgbClr val="000000"/>
                </a:solidFill>
              </a:rPr>
              <a:t>Markup according to </a:t>
            </a:r>
            <a:r>
              <a:rPr lang="en-US" altLang="ja-JP" dirty="0" err="1">
                <a:solidFill>
                  <a:srgbClr val="000000"/>
                </a:solidFill>
              </a:rPr>
              <a:t>jQueryMobile</a:t>
            </a:r>
            <a:r>
              <a:rPr lang="en-US" altLang="ja-JP" dirty="0">
                <a:solidFill>
                  <a:srgbClr val="000000"/>
                </a:solidFill>
              </a:rPr>
              <a:t> </a:t>
            </a:r>
            <a:r>
              <a:rPr lang="en-US" altLang="ja-JP" dirty="0" smtClean="0">
                <a:solidFill>
                  <a:srgbClr val="000000"/>
                </a:solidFill>
              </a:rPr>
              <a:t>Use</a:t>
            </a:r>
          </a:p>
          <a:p>
            <a:pPr algn="ctr"/>
            <a:r>
              <a:rPr lang="en-US" altLang="ja-JP" dirty="0" smtClean="0">
                <a:solidFill>
                  <a:srgbClr val="000000"/>
                </a:solidFill>
              </a:rPr>
              <a:t>(data-role)</a:t>
            </a:r>
            <a:endParaRPr lang="ja-JP" altLang="en-US" dirty="0">
              <a:solidFill>
                <a:srgbClr val="000000"/>
              </a:solidFill>
            </a:endParaRPr>
          </a:p>
        </p:txBody>
      </p:sp>
      <p:sp>
        <p:nvSpPr>
          <p:cNvPr id="7" name="正方形/長方形 6"/>
          <p:cNvSpPr/>
          <p:nvPr/>
        </p:nvSpPr>
        <p:spPr>
          <a:xfrm>
            <a:off x="4799856" y="4221088"/>
            <a:ext cx="6553944" cy="252015"/>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anchor="ctr"/>
          <a:lstStyle/>
          <a:p>
            <a:pPr algn="ctr"/>
            <a:endParaRPr lang="ja-JP" altLang="en-US">
              <a:solidFill>
                <a:srgbClr val="000000"/>
              </a:solidFill>
            </a:endParaRPr>
          </a:p>
        </p:txBody>
      </p:sp>
      <p:sp>
        <p:nvSpPr>
          <p:cNvPr id="8" name="四角形吹き出し 7"/>
          <p:cNvSpPr/>
          <p:nvPr/>
        </p:nvSpPr>
        <p:spPr>
          <a:xfrm>
            <a:off x="9408368" y="3140869"/>
            <a:ext cx="1728788" cy="1008062"/>
          </a:xfrm>
          <a:prstGeom prst="wedgeRectCallout">
            <a:avLst>
              <a:gd name="adj1" fmla="val 31133"/>
              <a:gd name="adj2" fmla="val 68605"/>
            </a:avLst>
          </a:prstGeom>
        </p:spPr>
        <p:style>
          <a:lnRef idx="1">
            <a:schemeClr val="accent4"/>
          </a:lnRef>
          <a:fillRef idx="2">
            <a:schemeClr val="accent4"/>
          </a:fillRef>
          <a:effectRef idx="1">
            <a:schemeClr val="accent4"/>
          </a:effectRef>
          <a:fontRef idx="minor">
            <a:schemeClr val="dk1"/>
          </a:fontRef>
        </p:style>
        <p:txBody>
          <a:bodyPr anchor="ctr"/>
          <a:lstStyle/>
          <a:p>
            <a:pPr algn="ctr"/>
            <a:r>
              <a:rPr lang="en-US" altLang="ja-JP" dirty="0">
                <a:solidFill>
                  <a:srgbClr val="000000"/>
                </a:solidFill>
              </a:rPr>
              <a:t>Button for Uploading File</a:t>
            </a:r>
            <a:endParaRPr lang="ja-JP" altLang="en-US" dirty="0">
              <a:solidFill>
                <a:srgbClr val="000000"/>
              </a:solidFill>
            </a:endParaRPr>
          </a:p>
        </p:txBody>
      </p:sp>
      <p:sp>
        <p:nvSpPr>
          <p:cNvPr id="9" name="正方形/長方形 8"/>
          <p:cNvSpPr/>
          <p:nvPr/>
        </p:nvSpPr>
        <p:spPr>
          <a:xfrm>
            <a:off x="3863752" y="5445224"/>
            <a:ext cx="4746848" cy="504056"/>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anchor="ctr"/>
          <a:lstStyle/>
          <a:p>
            <a:pPr algn="ctr"/>
            <a:endParaRPr lang="ja-JP" altLang="en-US" dirty="0">
              <a:solidFill>
                <a:srgbClr val="000000"/>
              </a:solidFill>
            </a:endParaRPr>
          </a:p>
        </p:txBody>
      </p:sp>
      <p:sp>
        <p:nvSpPr>
          <p:cNvPr id="10" name="四角形吹き出し 9"/>
          <p:cNvSpPr/>
          <p:nvPr/>
        </p:nvSpPr>
        <p:spPr>
          <a:xfrm>
            <a:off x="9264352" y="4974066"/>
            <a:ext cx="2089448" cy="1008062"/>
          </a:xfrm>
          <a:prstGeom prst="wedgeRectCallout">
            <a:avLst>
              <a:gd name="adj1" fmla="val -88548"/>
              <a:gd name="adj2" fmla="val 21713"/>
            </a:avLst>
          </a:prstGeom>
        </p:spPr>
        <p:style>
          <a:lnRef idx="1">
            <a:schemeClr val="accent4"/>
          </a:lnRef>
          <a:fillRef idx="2">
            <a:schemeClr val="accent4"/>
          </a:fillRef>
          <a:effectRef idx="1">
            <a:schemeClr val="accent4"/>
          </a:effectRef>
          <a:fontRef idx="minor">
            <a:schemeClr val="dk1"/>
          </a:fontRef>
        </p:style>
        <p:txBody>
          <a:bodyPr anchor="ctr"/>
          <a:lstStyle/>
          <a:p>
            <a:pPr algn="ctr"/>
            <a:r>
              <a:rPr lang="en-US" altLang="ja-JP" dirty="0" smtClean="0">
                <a:solidFill>
                  <a:srgbClr val="000000"/>
                </a:solidFill>
              </a:rPr>
              <a:t>Invisible input[file] tag invoked by the above button</a:t>
            </a:r>
            <a:endParaRPr lang="ja-JP" altLang="en-US" dirty="0">
              <a:solidFill>
                <a:srgbClr val="000000"/>
              </a:solidFill>
            </a:endParaRPr>
          </a:p>
        </p:txBody>
      </p:sp>
    </p:spTree>
    <p:extLst>
      <p:ext uri="{BB962C8B-B14F-4D97-AF65-F5344CB8AC3E}">
        <p14:creationId xmlns:p14="http://schemas.microsoft.com/office/powerpoint/2010/main" val="953839035"/>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タイトル 1"/>
          <p:cNvSpPr>
            <a:spLocks noGrp="1"/>
          </p:cNvSpPr>
          <p:nvPr>
            <p:ph type="title"/>
          </p:nvPr>
        </p:nvSpPr>
        <p:spPr/>
        <p:txBody>
          <a:bodyPr/>
          <a:lstStyle/>
          <a:p>
            <a:r>
              <a:rPr lang="en-US" altLang="ja-JP" dirty="0"/>
              <a:t>app.js is the main file in node.js</a:t>
            </a:r>
            <a:br>
              <a:rPr lang="en-US" altLang="ja-JP" dirty="0"/>
            </a:br>
            <a:r>
              <a:rPr lang="en-US" altLang="ja-JP" dirty="0"/>
              <a:t>Settings </a:t>
            </a:r>
            <a:r>
              <a:rPr lang="en-US" altLang="ja-JP" dirty="0" smtClean="0"/>
              <a:t>for Express Use </a:t>
            </a:r>
            <a:endParaRPr lang="ja-JP" altLang="en-US" dirty="0"/>
          </a:p>
        </p:txBody>
      </p:sp>
      <p:sp>
        <p:nvSpPr>
          <p:cNvPr id="150531"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0EC127CB-5EE2-482B-A1C1-D74FAF818481}" type="slidenum">
              <a:rPr lang="ja-JP" altLang="en-US" smtClean="0"/>
              <a:pPr/>
              <a:t>152</a:t>
            </a:fld>
            <a:endParaRPr lang="ja-JP" altLang="en-US"/>
          </a:p>
        </p:txBody>
      </p:sp>
      <p:sp>
        <p:nvSpPr>
          <p:cNvPr id="16" name="コンテンツ プレースホルダー 3"/>
          <p:cNvSpPr txBox="1">
            <a:spLocks/>
          </p:cNvSpPr>
          <p:nvPr/>
        </p:nvSpPr>
        <p:spPr>
          <a:xfrm>
            <a:off x="1055440" y="1628776"/>
            <a:ext cx="9433175" cy="5184600"/>
          </a:xfrm>
          <a:prstGeom prst="rect">
            <a:avLst/>
          </a:prstGeom>
          <a:ln w="9525" cap="flat" cmpd="sng" algn="ctr">
            <a:solidFill>
              <a:schemeClr val="dk1"/>
            </a:solidFill>
            <a:prstDash val="solid"/>
          </a:ln>
        </p:spPr>
        <p:style>
          <a:lnRef idx="2">
            <a:schemeClr val="dk1"/>
          </a:lnRef>
          <a:fillRef idx="1">
            <a:schemeClr val="lt1"/>
          </a:fillRef>
          <a:effectRef idx="0">
            <a:schemeClr val="dk1"/>
          </a:effectRef>
          <a:fontRef idx="minor">
            <a:schemeClr val="dk1"/>
          </a:fontRef>
        </p:style>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spcBef>
                <a:spcPts val="600"/>
              </a:spcBef>
              <a:buClr>
                <a:schemeClr val="accent1"/>
              </a:buClr>
              <a:buSzPct val="76000"/>
            </a:pPr>
            <a:r>
              <a:rPr lang="en-US" altLang="ja-JP" sz="1600" dirty="0" err="1">
                <a:solidFill>
                  <a:srgbClr val="000000"/>
                </a:solidFill>
                <a:latin typeface="Consolas" pitchFamily="49" charset="0"/>
              </a:rPr>
              <a:t>var</a:t>
            </a:r>
            <a:r>
              <a:rPr lang="en-US" altLang="ja-JP" sz="1600" dirty="0">
                <a:solidFill>
                  <a:srgbClr val="000000"/>
                </a:solidFill>
                <a:latin typeface="Consolas" pitchFamily="49" charset="0"/>
              </a:rPr>
              <a:t> express = require('express')</a:t>
            </a:r>
          </a:p>
          <a:p>
            <a:pPr eaLnBrk="1" hangingPunct="1">
              <a:spcBef>
                <a:spcPts val="600"/>
              </a:spcBef>
              <a:buClr>
                <a:schemeClr val="accent1"/>
              </a:buClr>
              <a:buSzPct val="76000"/>
            </a:pPr>
            <a:r>
              <a:rPr lang="en-US" altLang="ja-JP" sz="1600" dirty="0">
                <a:solidFill>
                  <a:srgbClr val="000000"/>
                </a:solidFill>
                <a:latin typeface="Consolas" pitchFamily="49" charset="0"/>
              </a:rPr>
              <a:t>    , http = require('http')</a:t>
            </a:r>
          </a:p>
          <a:p>
            <a:pPr eaLnBrk="1" hangingPunct="1">
              <a:spcBef>
                <a:spcPts val="600"/>
              </a:spcBef>
              <a:buClr>
                <a:schemeClr val="accent1"/>
              </a:buClr>
              <a:buSzPct val="76000"/>
            </a:pPr>
            <a:r>
              <a:rPr lang="en-US" altLang="ja-JP" sz="1600" dirty="0">
                <a:solidFill>
                  <a:srgbClr val="000000"/>
                </a:solidFill>
                <a:latin typeface="Consolas" pitchFamily="49" charset="0"/>
              </a:rPr>
              <a:t>    , path = require('path')</a:t>
            </a:r>
          </a:p>
          <a:p>
            <a:pPr eaLnBrk="1" hangingPunct="1">
              <a:spcBef>
                <a:spcPts val="600"/>
              </a:spcBef>
              <a:buClr>
                <a:schemeClr val="accent1"/>
              </a:buClr>
              <a:buSzPct val="76000"/>
            </a:pPr>
            <a:r>
              <a:rPr lang="en-US" altLang="ja-JP" sz="1600" dirty="0">
                <a:solidFill>
                  <a:srgbClr val="000000"/>
                </a:solidFill>
                <a:latin typeface="Consolas" pitchFamily="49" charset="0"/>
              </a:rPr>
              <a:t>    , </a:t>
            </a:r>
            <a:r>
              <a:rPr lang="en-US" altLang="ja-JP" sz="1600" dirty="0" err="1">
                <a:solidFill>
                  <a:srgbClr val="000000"/>
                </a:solidFill>
                <a:latin typeface="Consolas" pitchFamily="49" charset="0"/>
              </a:rPr>
              <a:t>fs</a:t>
            </a:r>
            <a:r>
              <a:rPr lang="en-US" altLang="ja-JP" sz="1600" dirty="0">
                <a:solidFill>
                  <a:srgbClr val="000000"/>
                </a:solidFill>
                <a:latin typeface="Consolas" pitchFamily="49" charset="0"/>
              </a:rPr>
              <a:t> = require('</a:t>
            </a:r>
            <a:r>
              <a:rPr lang="en-US" altLang="ja-JP" sz="1600" dirty="0" err="1">
                <a:solidFill>
                  <a:srgbClr val="000000"/>
                </a:solidFill>
                <a:latin typeface="Consolas" pitchFamily="49" charset="0"/>
              </a:rPr>
              <a:t>fs</a:t>
            </a:r>
            <a:r>
              <a:rPr lang="en-US" altLang="ja-JP" sz="1600" dirty="0">
                <a:solidFill>
                  <a:srgbClr val="000000"/>
                </a:solidFill>
                <a:latin typeface="Consolas" pitchFamily="49" charset="0"/>
              </a:rPr>
              <a:t>');</a:t>
            </a:r>
          </a:p>
          <a:p>
            <a:pPr eaLnBrk="1" hangingPunct="1">
              <a:spcBef>
                <a:spcPts val="600"/>
              </a:spcBef>
              <a:buClr>
                <a:schemeClr val="accent1"/>
              </a:buClr>
              <a:buSzPct val="76000"/>
            </a:pPr>
            <a:endParaRPr lang="en-US" altLang="ja-JP" sz="1600" dirty="0">
              <a:solidFill>
                <a:srgbClr val="000000"/>
              </a:solidFill>
              <a:latin typeface="Consolas" pitchFamily="49" charset="0"/>
            </a:endParaRPr>
          </a:p>
          <a:p>
            <a:pPr eaLnBrk="1" hangingPunct="1">
              <a:spcBef>
                <a:spcPts val="600"/>
              </a:spcBef>
              <a:buClr>
                <a:schemeClr val="accent1"/>
              </a:buClr>
              <a:buSzPct val="76000"/>
            </a:pPr>
            <a:r>
              <a:rPr lang="en-US" altLang="ja-JP" sz="1600" dirty="0" err="1">
                <a:solidFill>
                  <a:srgbClr val="000000"/>
                </a:solidFill>
                <a:latin typeface="Consolas" pitchFamily="49" charset="0"/>
              </a:rPr>
              <a:t>var</a:t>
            </a:r>
            <a:r>
              <a:rPr lang="en-US" altLang="ja-JP" sz="1600" dirty="0">
                <a:solidFill>
                  <a:srgbClr val="000000"/>
                </a:solidFill>
                <a:latin typeface="Consolas" pitchFamily="49" charset="0"/>
              </a:rPr>
              <a:t> app = express();</a:t>
            </a:r>
          </a:p>
          <a:p>
            <a:pPr eaLnBrk="1" hangingPunct="1">
              <a:spcBef>
                <a:spcPts val="600"/>
              </a:spcBef>
              <a:buClr>
                <a:schemeClr val="accent1"/>
              </a:buClr>
              <a:buSzPct val="76000"/>
            </a:pPr>
            <a:endParaRPr lang="en-US" altLang="ja-JP" sz="1600" dirty="0">
              <a:solidFill>
                <a:srgbClr val="000000"/>
              </a:solidFill>
              <a:latin typeface="Consolas" pitchFamily="49" charset="0"/>
            </a:endParaRPr>
          </a:p>
          <a:p>
            <a:pPr eaLnBrk="1" hangingPunct="1">
              <a:spcBef>
                <a:spcPts val="600"/>
              </a:spcBef>
              <a:buClr>
                <a:schemeClr val="accent1"/>
              </a:buClr>
              <a:buSzPct val="76000"/>
            </a:pPr>
            <a:r>
              <a:rPr lang="en-US" altLang="ja-JP" sz="1600" dirty="0" err="1">
                <a:solidFill>
                  <a:srgbClr val="000000"/>
                </a:solidFill>
                <a:latin typeface="Consolas" pitchFamily="49" charset="0"/>
              </a:rPr>
              <a:t>app.configure</a:t>
            </a:r>
            <a:r>
              <a:rPr lang="en-US" altLang="ja-JP" sz="1600" dirty="0">
                <a:solidFill>
                  <a:srgbClr val="000000"/>
                </a:solidFill>
                <a:latin typeface="Consolas" pitchFamily="49" charset="0"/>
              </a:rPr>
              <a:t>(function () {</a:t>
            </a:r>
          </a:p>
          <a:p>
            <a:pPr eaLnBrk="1" hangingPunct="1">
              <a:spcBef>
                <a:spcPts val="600"/>
              </a:spcBef>
              <a:buClr>
                <a:schemeClr val="accent1"/>
              </a:buClr>
              <a:buSzPct val="76000"/>
            </a:pPr>
            <a:r>
              <a:rPr lang="en-US" altLang="ja-JP" sz="1600" dirty="0">
                <a:solidFill>
                  <a:srgbClr val="000000"/>
                </a:solidFill>
                <a:latin typeface="Consolas" pitchFamily="49" charset="0"/>
              </a:rPr>
              <a:t>    </a:t>
            </a:r>
            <a:r>
              <a:rPr lang="en-US" altLang="ja-JP" sz="1600" dirty="0" err="1">
                <a:solidFill>
                  <a:srgbClr val="000000"/>
                </a:solidFill>
                <a:latin typeface="Consolas" pitchFamily="49" charset="0"/>
              </a:rPr>
              <a:t>app.set</a:t>
            </a:r>
            <a:r>
              <a:rPr lang="en-US" altLang="ja-JP" sz="1600" dirty="0">
                <a:solidFill>
                  <a:srgbClr val="000000"/>
                </a:solidFill>
                <a:latin typeface="Consolas" pitchFamily="49" charset="0"/>
              </a:rPr>
              <a:t>('port', </a:t>
            </a:r>
            <a:r>
              <a:rPr lang="en-US" altLang="ja-JP" sz="1600" dirty="0" err="1">
                <a:solidFill>
                  <a:srgbClr val="000000"/>
                </a:solidFill>
                <a:latin typeface="Consolas" pitchFamily="49" charset="0"/>
              </a:rPr>
              <a:t>process.argv</a:t>
            </a:r>
            <a:r>
              <a:rPr lang="en-US" altLang="ja-JP" sz="1600" dirty="0">
                <a:solidFill>
                  <a:srgbClr val="000000"/>
                </a:solidFill>
                <a:latin typeface="Consolas" pitchFamily="49" charset="0"/>
              </a:rPr>
              <a:t>[2] || 3000);</a:t>
            </a:r>
          </a:p>
          <a:p>
            <a:pPr eaLnBrk="1" hangingPunct="1">
              <a:spcBef>
                <a:spcPts val="600"/>
              </a:spcBef>
              <a:buClr>
                <a:schemeClr val="accent1"/>
              </a:buClr>
              <a:buSzPct val="76000"/>
            </a:pPr>
            <a:r>
              <a:rPr lang="en-US" altLang="ja-JP" sz="1600" dirty="0">
                <a:solidFill>
                  <a:srgbClr val="000000"/>
                </a:solidFill>
                <a:latin typeface="Consolas" pitchFamily="49" charset="0"/>
              </a:rPr>
              <a:t>    </a:t>
            </a:r>
            <a:r>
              <a:rPr lang="en-US" altLang="ja-JP" sz="1600" dirty="0" err="1">
                <a:solidFill>
                  <a:srgbClr val="000000"/>
                </a:solidFill>
                <a:latin typeface="Consolas" pitchFamily="49" charset="0"/>
              </a:rPr>
              <a:t>app.use</a:t>
            </a:r>
            <a:r>
              <a:rPr lang="en-US" altLang="ja-JP" sz="1600" dirty="0">
                <a:solidFill>
                  <a:srgbClr val="000000"/>
                </a:solidFill>
                <a:latin typeface="Consolas" pitchFamily="49" charset="0"/>
              </a:rPr>
              <a:t>(</a:t>
            </a:r>
            <a:r>
              <a:rPr lang="en-US" altLang="ja-JP" sz="1600" dirty="0" err="1">
                <a:solidFill>
                  <a:srgbClr val="000000"/>
                </a:solidFill>
                <a:latin typeface="Consolas" pitchFamily="49" charset="0"/>
              </a:rPr>
              <a:t>express.favicon</a:t>
            </a:r>
            <a:r>
              <a:rPr lang="en-US" altLang="ja-JP" sz="1600" dirty="0">
                <a:solidFill>
                  <a:srgbClr val="000000"/>
                </a:solidFill>
                <a:latin typeface="Consolas" pitchFamily="49" charset="0"/>
              </a:rPr>
              <a:t>());</a:t>
            </a:r>
          </a:p>
          <a:p>
            <a:pPr eaLnBrk="1" hangingPunct="1">
              <a:spcBef>
                <a:spcPts val="600"/>
              </a:spcBef>
              <a:buClr>
                <a:schemeClr val="accent1"/>
              </a:buClr>
              <a:buSzPct val="76000"/>
            </a:pPr>
            <a:r>
              <a:rPr lang="en-US" altLang="ja-JP" sz="1600" dirty="0">
                <a:solidFill>
                  <a:srgbClr val="000000"/>
                </a:solidFill>
                <a:latin typeface="Consolas" pitchFamily="49" charset="0"/>
              </a:rPr>
              <a:t>    </a:t>
            </a:r>
            <a:r>
              <a:rPr lang="en-US" altLang="ja-JP" sz="1600" dirty="0" err="1">
                <a:solidFill>
                  <a:srgbClr val="000000"/>
                </a:solidFill>
                <a:latin typeface="Consolas" pitchFamily="49" charset="0"/>
              </a:rPr>
              <a:t>app.use</a:t>
            </a:r>
            <a:r>
              <a:rPr lang="en-US" altLang="ja-JP" sz="1600" dirty="0">
                <a:solidFill>
                  <a:srgbClr val="000000"/>
                </a:solidFill>
                <a:latin typeface="Consolas" pitchFamily="49" charset="0"/>
              </a:rPr>
              <a:t>(</a:t>
            </a:r>
            <a:r>
              <a:rPr lang="en-US" altLang="ja-JP" sz="1600" dirty="0" err="1">
                <a:solidFill>
                  <a:srgbClr val="000000"/>
                </a:solidFill>
                <a:latin typeface="Consolas" pitchFamily="49" charset="0"/>
              </a:rPr>
              <a:t>express.logger</a:t>
            </a:r>
            <a:r>
              <a:rPr lang="en-US" altLang="ja-JP" sz="1600" dirty="0">
                <a:solidFill>
                  <a:srgbClr val="000000"/>
                </a:solidFill>
                <a:latin typeface="Consolas" pitchFamily="49" charset="0"/>
              </a:rPr>
              <a:t>('</a:t>
            </a:r>
            <a:r>
              <a:rPr lang="en-US" altLang="ja-JP" sz="1600" dirty="0" err="1">
                <a:solidFill>
                  <a:srgbClr val="000000"/>
                </a:solidFill>
                <a:latin typeface="Consolas" pitchFamily="49" charset="0"/>
              </a:rPr>
              <a:t>dev</a:t>
            </a:r>
            <a:r>
              <a:rPr lang="en-US" altLang="ja-JP" sz="1600" dirty="0">
                <a:solidFill>
                  <a:srgbClr val="000000"/>
                </a:solidFill>
                <a:latin typeface="Consolas" pitchFamily="49" charset="0"/>
              </a:rPr>
              <a:t>'));</a:t>
            </a:r>
          </a:p>
          <a:p>
            <a:pPr eaLnBrk="1" hangingPunct="1">
              <a:spcBef>
                <a:spcPts val="600"/>
              </a:spcBef>
              <a:buClr>
                <a:schemeClr val="accent1"/>
              </a:buClr>
              <a:buSzPct val="76000"/>
            </a:pPr>
            <a:r>
              <a:rPr lang="en-US" altLang="ja-JP" sz="1600" dirty="0">
                <a:solidFill>
                  <a:srgbClr val="000000"/>
                </a:solidFill>
                <a:latin typeface="Consolas" pitchFamily="49" charset="0"/>
              </a:rPr>
              <a:t>    </a:t>
            </a:r>
            <a:r>
              <a:rPr lang="en-US" altLang="ja-JP" sz="1600" dirty="0" err="1">
                <a:solidFill>
                  <a:srgbClr val="000000"/>
                </a:solidFill>
                <a:latin typeface="Consolas" pitchFamily="49" charset="0"/>
              </a:rPr>
              <a:t>app.use</a:t>
            </a:r>
            <a:r>
              <a:rPr lang="en-US" altLang="ja-JP" sz="1600" dirty="0">
                <a:solidFill>
                  <a:srgbClr val="000000"/>
                </a:solidFill>
                <a:latin typeface="Consolas" pitchFamily="49" charset="0"/>
              </a:rPr>
              <a:t>(</a:t>
            </a:r>
            <a:r>
              <a:rPr lang="en-US" altLang="ja-JP" sz="1600" dirty="0" err="1">
                <a:solidFill>
                  <a:srgbClr val="000000"/>
                </a:solidFill>
                <a:latin typeface="Consolas" pitchFamily="49" charset="0"/>
              </a:rPr>
              <a:t>express.bodyParser</a:t>
            </a:r>
            <a:r>
              <a:rPr lang="en-US" altLang="ja-JP" sz="1600" dirty="0">
                <a:solidFill>
                  <a:srgbClr val="000000"/>
                </a:solidFill>
                <a:latin typeface="Consolas" pitchFamily="49" charset="0"/>
              </a:rPr>
              <a:t>());</a:t>
            </a:r>
          </a:p>
          <a:p>
            <a:pPr eaLnBrk="1" hangingPunct="1">
              <a:spcBef>
                <a:spcPts val="600"/>
              </a:spcBef>
              <a:buClr>
                <a:schemeClr val="accent1"/>
              </a:buClr>
              <a:buSzPct val="76000"/>
            </a:pPr>
            <a:r>
              <a:rPr lang="en-US" altLang="ja-JP" sz="1600" dirty="0">
                <a:solidFill>
                  <a:srgbClr val="000000"/>
                </a:solidFill>
                <a:latin typeface="Consolas" pitchFamily="49" charset="0"/>
              </a:rPr>
              <a:t>    </a:t>
            </a:r>
            <a:r>
              <a:rPr lang="en-US" altLang="ja-JP" sz="1600" dirty="0" err="1">
                <a:solidFill>
                  <a:srgbClr val="000000"/>
                </a:solidFill>
                <a:latin typeface="Consolas" pitchFamily="49" charset="0"/>
              </a:rPr>
              <a:t>app.use</a:t>
            </a:r>
            <a:r>
              <a:rPr lang="en-US" altLang="ja-JP" sz="1600" dirty="0">
                <a:solidFill>
                  <a:srgbClr val="000000"/>
                </a:solidFill>
                <a:latin typeface="Consolas" pitchFamily="49" charset="0"/>
              </a:rPr>
              <a:t>(</a:t>
            </a:r>
            <a:r>
              <a:rPr lang="en-US" altLang="ja-JP" sz="1600" dirty="0" err="1">
                <a:solidFill>
                  <a:srgbClr val="000000"/>
                </a:solidFill>
                <a:latin typeface="Consolas" pitchFamily="49" charset="0"/>
              </a:rPr>
              <a:t>express.methodOverride</a:t>
            </a:r>
            <a:r>
              <a:rPr lang="en-US" altLang="ja-JP" sz="1600" dirty="0">
                <a:solidFill>
                  <a:srgbClr val="000000"/>
                </a:solidFill>
                <a:latin typeface="Consolas" pitchFamily="49" charset="0"/>
              </a:rPr>
              <a:t>());</a:t>
            </a:r>
          </a:p>
          <a:p>
            <a:pPr eaLnBrk="1" hangingPunct="1">
              <a:spcBef>
                <a:spcPts val="600"/>
              </a:spcBef>
              <a:buClr>
                <a:schemeClr val="accent1"/>
              </a:buClr>
              <a:buSzPct val="76000"/>
            </a:pPr>
            <a:r>
              <a:rPr lang="en-US" altLang="ja-JP" sz="1600" dirty="0">
                <a:solidFill>
                  <a:srgbClr val="000000"/>
                </a:solidFill>
                <a:latin typeface="Consolas" pitchFamily="49" charset="0"/>
              </a:rPr>
              <a:t>    </a:t>
            </a:r>
            <a:r>
              <a:rPr lang="en-US" altLang="ja-JP" sz="1600" dirty="0" err="1">
                <a:solidFill>
                  <a:srgbClr val="000000"/>
                </a:solidFill>
                <a:latin typeface="Consolas" pitchFamily="49" charset="0"/>
              </a:rPr>
              <a:t>app.use</a:t>
            </a:r>
            <a:r>
              <a:rPr lang="en-US" altLang="ja-JP" sz="1600" dirty="0">
                <a:solidFill>
                  <a:srgbClr val="000000"/>
                </a:solidFill>
                <a:latin typeface="Consolas" pitchFamily="49" charset="0"/>
              </a:rPr>
              <a:t>(</a:t>
            </a:r>
            <a:r>
              <a:rPr lang="en-US" altLang="ja-JP" sz="1600" dirty="0" err="1">
                <a:solidFill>
                  <a:srgbClr val="000000"/>
                </a:solidFill>
                <a:latin typeface="Consolas" pitchFamily="49" charset="0"/>
              </a:rPr>
              <a:t>app.router</a:t>
            </a:r>
            <a:r>
              <a:rPr lang="en-US" altLang="ja-JP" sz="1600" dirty="0">
                <a:solidFill>
                  <a:srgbClr val="000000"/>
                </a:solidFill>
                <a:latin typeface="Consolas" pitchFamily="49" charset="0"/>
              </a:rPr>
              <a:t>);</a:t>
            </a:r>
          </a:p>
          <a:p>
            <a:pPr eaLnBrk="1" hangingPunct="1">
              <a:spcBef>
                <a:spcPts val="600"/>
              </a:spcBef>
              <a:buClr>
                <a:schemeClr val="accent1"/>
              </a:buClr>
              <a:buSzPct val="76000"/>
            </a:pPr>
            <a:r>
              <a:rPr lang="en-US" altLang="ja-JP" sz="1600" dirty="0">
                <a:solidFill>
                  <a:srgbClr val="000000"/>
                </a:solidFill>
                <a:latin typeface="Consolas" pitchFamily="49" charset="0"/>
              </a:rPr>
              <a:t>    </a:t>
            </a:r>
            <a:r>
              <a:rPr lang="en-US" altLang="ja-JP" sz="1600" dirty="0" err="1">
                <a:solidFill>
                  <a:srgbClr val="000000"/>
                </a:solidFill>
                <a:latin typeface="Consolas" pitchFamily="49" charset="0"/>
              </a:rPr>
              <a:t>app.use</a:t>
            </a:r>
            <a:r>
              <a:rPr lang="en-US" altLang="ja-JP" sz="1600" dirty="0">
                <a:solidFill>
                  <a:srgbClr val="000000"/>
                </a:solidFill>
                <a:latin typeface="Consolas" pitchFamily="49" charset="0"/>
              </a:rPr>
              <a:t>(</a:t>
            </a:r>
            <a:r>
              <a:rPr lang="en-US" altLang="ja-JP" sz="1600" dirty="0" err="1">
                <a:solidFill>
                  <a:srgbClr val="000000"/>
                </a:solidFill>
                <a:latin typeface="Consolas" pitchFamily="49" charset="0"/>
              </a:rPr>
              <a:t>express.static</a:t>
            </a:r>
            <a:r>
              <a:rPr lang="en-US" altLang="ja-JP" sz="1600" dirty="0">
                <a:solidFill>
                  <a:srgbClr val="000000"/>
                </a:solidFill>
                <a:latin typeface="Consolas" pitchFamily="49" charset="0"/>
              </a:rPr>
              <a:t>(</a:t>
            </a:r>
            <a:r>
              <a:rPr lang="en-US" altLang="ja-JP" sz="1600" dirty="0" err="1">
                <a:solidFill>
                  <a:srgbClr val="000000"/>
                </a:solidFill>
                <a:latin typeface="Consolas" pitchFamily="49" charset="0"/>
              </a:rPr>
              <a:t>path.join</a:t>
            </a:r>
            <a:r>
              <a:rPr lang="en-US" altLang="ja-JP" sz="1600" dirty="0">
                <a:solidFill>
                  <a:srgbClr val="000000"/>
                </a:solidFill>
                <a:latin typeface="Consolas" pitchFamily="49" charset="0"/>
              </a:rPr>
              <a:t>(__</a:t>
            </a:r>
            <a:r>
              <a:rPr lang="en-US" altLang="ja-JP" sz="1600" dirty="0" err="1">
                <a:solidFill>
                  <a:srgbClr val="000000"/>
                </a:solidFill>
                <a:latin typeface="Consolas" pitchFamily="49" charset="0"/>
              </a:rPr>
              <a:t>dirname</a:t>
            </a:r>
            <a:r>
              <a:rPr lang="en-US" altLang="ja-JP" sz="1600" dirty="0">
                <a:solidFill>
                  <a:srgbClr val="000000"/>
                </a:solidFill>
                <a:latin typeface="Consolas" pitchFamily="49" charset="0"/>
              </a:rPr>
              <a:t>, 'public')));</a:t>
            </a:r>
          </a:p>
          <a:p>
            <a:pPr eaLnBrk="1" hangingPunct="1">
              <a:spcBef>
                <a:spcPts val="600"/>
              </a:spcBef>
              <a:buClr>
                <a:schemeClr val="accent1"/>
              </a:buClr>
              <a:buSzPct val="76000"/>
            </a:pPr>
            <a:r>
              <a:rPr lang="en-US" altLang="ja-JP" sz="1600" dirty="0">
                <a:solidFill>
                  <a:srgbClr val="000000"/>
                </a:solidFill>
                <a:latin typeface="Consolas" pitchFamily="49" charset="0"/>
              </a:rPr>
              <a:t>});</a:t>
            </a:r>
          </a:p>
        </p:txBody>
      </p:sp>
      <p:sp>
        <p:nvSpPr>
          <p:cNvPr id="18" name="四角形吹き出し 17"/>
          <p:cNvSpPr/>
          <p:nvPr/>
        </p:nvSpPr>
        <p:spPr>
          <a:xfrm>
            <a:off x="7482682" y="1470606"/>
            <a:ext cx="3438525" cy="936625"/>
          </a:xfrm>
          <a:prstGeom prst="wedgeRectCallout">
            <a:avLst>
              <a:gd name="adj1" fmla="val -133127"/>
              <a:gd name="adj2" fmla="val 28540"/>
            </a:avLst>
          </a:prstGeom>
          <a:solidFill>
            <a:schemeClr val="bg1">
              <a:lumMod val="9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anchor="ctr"/>
          <a:lstStyle/>
          <a:p>
            <a:pPr algn="ctr"/>
            <a:r>
              <a:rPr lang="en-US" altLang="ja-JP" dirty="0"/>
              <a:t>Require() loads the node modules that are parameters, and returns objects.</a:t>
            </a:r>
            <a:endParaRPr lang="ja-JP" altLang="en-US" dirty="0"/>
          </a:p>
        </p:txBody>
      </p:sp>
      <p:sp>
        <p:nvSpPr>
          <p:cNvPr id="19" name="四角形吹き出し 18"/>
          <p:cNvSpPr/>
          <p:nvPr/>
        </p:nvSpPr>
        <p:spPr>
          <a:xfrm>
            <a:off x="5879976" y="3317175"/>
            <a:ext cx="2305050" cy="576263"/>
          </a:xfrm>
          <a:prstGeom prst="wedgeRectCallout">
            <a:avLst>
              <a:gd name="adj1" fmla="val -150015"/>
              <a:gd name="adj2" fmla="val -26059"/>
            </a:avLst>
          </a:prstGeom>
          <a:solidFill>
            <a:schemeClr val="bg1">
              <a:lumMod val="9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anchor="ctr"/>
          <a:lstStyle/>
          <a:p>
            <a:pPr algn="ctr"/>
            <a:r>
              <a:rPr lang="en-US" altLang="ja-JP" dirty="0"/>
              <a:t>Creates </a:t>
            </a:r>
            <a:r>
              <a:rPr lang="en-US" altLang="ja-JP" dirty="0" smtClean="0"/>
              <a:t>an express framework object</a:t>
            </a:r>
            <a:endParaRPr lang="ja-JP" altLang="en-US" dirty="0"/>
          </a:p>
        </p:txBody>
      </p:sp>
      <p:sp>
        <p:nvSpPr>
          <p:cNvPr id="20" name="四角形吹き出し 19"/>
          <p:cNvSpPr/>
          <p:nvPr/>
        </p:nvSpPr>
        <p:spPr>
          <a:xfrm>
            <a:off x="6816080" y="4869160"/>
            <a:ext cx="2303463" cy="680363"/>
          </a:xfrm>
          <a:prstGeom prst="wedgeRectCallout">
            <a:avLst>
              <a:gd name="adj1" fmla="val -104083"/>
              <a:gd name="adj2" fmla="val -11441"/>
            </a:avLst>
          </a:prstGeom>
          <a:solidFill>
            <a:schemeClr val="bg1">
              <a:lumMod val="9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anchor="ctr"/>
          <a:lstStyle/>
          <a:p>
            <a:pPr algn="ctr"/>
            <a:endParaRPr lang="en-US" altLang="ja-JP" dirty="0"/>
          </a:p>
          <a:p>
            <a:pPr algn="ctr"/>
            <a:endParaRPr lang="en-US" altLang="ja-JP" dirty="0"/>
          </a:p>
          <a:p>
            <a:pPr algn="ctr"/>
            <a:r>
              <a:rPr lang="en-US" altLang="ja-JP" dirty="0"/>
              <a:t>Express </a:t>
            </a:r>
            <a:r>
              <a:rPr lang="en-US" altLang="ja-JP" dirty="0" smtClean="0"/>
              <a:t>settings</a:t>
            </a:r>
            <a:endParaRPr lang="ja-JP" altLang="en-US" dirty="0"/>
          </a:p>
          <a:p>
            <a:pPr algn="ctr"/>
            <a:endParaRPr lang="en-US" altLang="ja-JP" dirty="0"/>
          </a:p>
          <a:p>
            <a:pPr algn="ctr"/>
            <a:endParaRPr lang="ja-JP" altLang="en-US" dirty="0"/>
          </a:p>
        </p:txBody>
      </p:sp>
    </p:spTree>
    <p:extLst>
      <p:ext uri="{BB962C8B-B14F-4D97-AF65-F5344CB8AC3E}">
        <p14:creationId xmlns:p14="http://schemas.microsoft.com/office/powerpoint/2010/main" val="2846571962"/>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タイトル 5"/>
          <p:cNvSpPr>
            <a:spLocks noGrp="1"/>
          </p:cNvSpPr>
          <p:nvPr>
            <p:ph type="title"/>
          </p:nvPr>
        </p:nvSpPr>
        <p:spPr/>
        <p:txBody>
          <a:bodyPr/>
          <a:lstStyle/>
          <a:p>
            <a:r>
              <a:rPr lang="en-US" altLang="ja-JP" dirty="0" smtClean="0"/>
              <a:t>Function Registering Using Get Function</a:t>
            </a:r>
            <a:endParaRPr lang="ja-JP" altLang="en-US" dirty="0" smtClean="0"/>
          </a:p>
        </p:txBody>
      </p:sp>
      <p:sp>
        <p:nvSpPr>
          <p:cNvPr id="7" name="コンテンツ プレースホルダー 6"/>
          <p:cNvSpPr>
            <a:spLocks noGrp="1"/>
          </p:cNvSpPr>
          <p:nvPr>
            <p:ph idx="1"/>
          </p:nvPr>
        </p:nvSpPr>
        <p:spPr>
          <a:xfrm>
            <a:off x="838200" y="2348880"/>
            <a:ext cx="10515600" cy="4351338"/>
          </a:xfrm>
        </p:spPr>
        <p:txBody>
          <a:bodyPr>
            <a:normAutofit fontScale="92500" lnSpcReduction="20000"/>
          </a:bodyPr>
          <a:lstStyle/>
          <a:p>
            <a:r>
              <a:rPr lang="en-US" altLang="ja-JP" dirty="0" smtClean="0"/>
              <a:t>get()</a:t>
            </a:r>
          </a:p>
          <a:p>
            <a:pPr lvl="1"/>
            <a:r>
              <a:rPr lang="en-US" altLang="ja-JP" dirty="0" smtClean="0"/>
              <a:t>Among HTTP methods, this deals with what method this function should react with. These methods are GET/POST/PUT/DELETE.  </a:t>
            </a:r>
          </a:p>
          <a:p>
            <a:r>
              <a:rPr lang="en-US" altLang="ja-JP" dirty="0" err="1" smtClean="0"/>
              <a:t>url</a:t>
            </a:r>
            <a:endParaRPr lang="en-US" altLang="ja-JP" dirty="0" smtClean="0"/>
          </a:p>
          <a:p>
            <a:pPr lvl="1"/>
            <a:r>
              <a:rPr lang="en-US" altLang="ja-JP" dirty="0" smtClean="0"/>
              <a:t>This function points out the launched URL. For example, in the case of “list,” when http://localhost:3000/list is accessed, this function is executed. </a:t>
            </a:r>
          </a:p>
          <a:p>
            <a:r>
              <a:rPr lang="en-US" altLang="ja-JP" dirty="0" err="1" smtClean="0"/>
              <a:t>req</a:t>
            </a:r>
            <a:endParaRPr lang="en-US" altLang="ja-JP" dirty="0" smtClean="0"/>
          </a:p>
          <a:p>
            <a:pPr lvl="1"/>
            <a:r>
              <a:rPr lang="en-US" altLang="ja-JP" dirty="0" smtClean="0"/>
              <a:t>An object that stores request information for the client (header information, parameter, etc.)</a:t>
            </a:r>
          </a:p>
          <a:p>
            <a:r>
              <a:rPr lang="en-US" altLang="ja-JP" dirty="0" smtClean="0"/>
              <a:t>res</a:t>
            </a:r>
          </a:p>
          <a:p>
            <a:pPr lvl="1"/>
            <a:r>
              <a:rPr lang="en-US" altLang="ja-JP" dirty="0" smtClean="0"/>
              <a:t>An object for carrying out a response to the client. In web applications, in response to information acquired from </a:t>
            </a:r>
            <a:r>
              <a:rPr lang="en-US" altLang="ja-JP" dirty="0" err="1" smtClean="0"/>
              <a:t>req</a:t>
            </a:r>
            <a:r>
              <a:rPr lang="en-US" altLang="ja-JP" dirty="0" smtClean="0"/>
              <a:t>, a process of writing to res is common. Writing to res uses the send() method. </a:t>
            </a:r>
          </a:p>
        </p:txBody>
      </p:sp>
      <p:sp>
        <p:nvSpPr>
          <p:cNvPr id="141315"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E342CBFD-CCB9-4653-92F7-CDB409DCB61B}" type="slidenum">
              <a:rPr lang="ja-JP" altLang="en-US" smtClean="0"/>
              <a:pPr/>
              <a:t>153</a:t>
            </a:fld>
            <a:endParaRPr lang="ja-JP" altLang="en-US"/>
          </a:p>
        </p:txBody>
      </p:sp>
      <p:sp>
        <p:nvSpPr>
          <p:cNvPr id="4" name="正方形/長方形 3"/>
          <p:cNvSpPr/>
          <p:nvPr/>
        </p:nvSpPr>
        <p:spPr>
          <a:xfrm>
            <a:off x="2495600" y="1425550"/>
            <a:ext cx="6624736" cy="923330"/>
          </a:xfrm>
          <a:prstGeom prst="rect">
            <a:avLst/>
          </a:prstGeom>
          <a:solidFill>
            <a:schemeClr val="bg1"/>
          </a:solidFill>
        </p:spPr>
        <p:style>
          <a:lnRef idx="1">
            <a:schemeClr val="dk1"/>
          </a:lnRef>
          <a:fillRef idx="2">
            <a:schemeClr val="dk1"/>
          </a:fillRef>
          <a:effectRef idx="1">
            <a:schemeClr val="dk1"/>
          </a:effectRef>
          <a:fontRef idx="minor">
            <a:schemeClr val="dk1"/>
          </a:fontRef>
        </p:style>
        <p:txBody>
          <a:bodyPr wrap="square">
            <a:spAutoFit/>
          </a:bodyPr>
          <a:lstStyle/>
          <a:p>
            <a:pPr fontAlgn="auto">
              <a:spcBef>
                <a:spcPts val="0"/>
              </a:spcBef>
              <a:spcAft>
                <a:spcPts val="0"/>
              </a:spcAft>
              <a:defRPr/>
            </a:pPr>
            <a:r>
              <a:rPr lang="en-US" altLang="ja-JP" dirty="0" err="1">
                <a:latin typeface="Consolas" pitchFamily="49" charset="0"/>
                <a:cs typeface="Consolas" pitchFamily="49" charset="0"/>
              </a:rPr>
              <a:t>app.get</a:t>
            </a:r>
            <a:r>
              <a:rPr lang="en-US" altLang="ja-JP" dirty="0">
                <a:latin typeface="Consolas" pitchFamily="49" charset="0"/>
                <a:cs typeface="Consolas" pitchFamily="49" charset="0"/>
              </a:rPr>
              <a:t>(</a:t>
            </a:r>
            <a:r>
              <a:rPr lang="en-US" altLang="ja-JP" dirty="0" err="1">
                <a:latin typeface="Consolas" pitchFamily="49" charset="0"/>
                <a:cs typeface="Consolas" pitchFamily="49" charset="0"/>
              </a:rPr>
              <a:t>url</a:t>
            </a:r>
            <a:r>
              <a:rPr lang="en-US" altLang="ja-JP" dirty="0">
                <a:latin typeface="Consolas" pitchFamily="49" charset="0"/>
                <a:cs typeface="Consolas" pitchFamily="49" charset="0"/>
              </a:rPr>
              <a:t>, function (</a:t>
            </a:r>
            <a:r>
              <a:rPr lang="en-US" altLang="ja-JP" dirty="0" err="1">
                <a:latin typeface="Consolas" pitchFamily="49" charset="0"/>
                <a:cs typeface="Consolas" pitchFamily="49" charset="0"/>
              </a:rPr>
              <a:t>req</a:t>
            </a:r>
            <a:r>
              <a:rPr lang="en-US" altLang="ja-JP" dirty="0">
                <a:latin typeface="Consolas" pitchFamily="49" charset="0"/>
                <a:cs typeface="Consolas" pitchFamily="49" charset="0"/>
              </a:rPr>
              <a:t>, res) {</a:t>
            </a:r>
          </a:p>
          <a:p>
            <a:pPr fontAlgn="auto">
              <a:spcBef>
                <a:spcPts val="0"/>
              </a:spcBef>
              <a:spcAft>
                <a:spcPts val="0"/>
              </a:spcAft>
              <a:defRPr/>
            </a:pPr>
            <a:r>
              <a:rPr lang="en-US" altLang="ja-JP" dirty="0">
                <a:latin typeface="Consolas" pitchFamily="49" charset="0"/>
                <a:cs typeface="Consolas" pitchFamily="49" charset="0"/>
              </a:rPr>
              <a:t>    </a:t>
            </a:r>
            <a:r>
              <a:rPr lang="en-US" altLang="ja-JP" dirty="0" err="1">
                <a:latin typeface="Consolas" pitchFamily="49" charset="0"/>
                <a:cs typeface="Consolas" pitchFamily="49" charset="0"/>
              </a:rPr>
              <a:t>res.send</a:t>
            </a:r>
            <a:r>
              <a:rPr lang="en-US" altLang="ja-JP" dirty="0">
                <a:latin typeface="Consolas" pitchFamily="49" charset="0"/>
                <a:cs typeface="Consolas" pitchFamily="49" charset="0"/>
              </a:rPr>
              <a:t>({…});</a:t>
            </a:r>
          </a:p>
          <a:p>
            <a:pPr fontAlgn="auto">
              <a:spcBef>
                <a:spcPts val="0"/>
              </a:spcBef>
              <a:spcAft>
                <a:spcPts val="0"/>
              </a:spcAft>
              <a:defRPr/>
            </a:pPr>
            <a:r>
              <a:rPr lang="en-US" altLang="ja-JP" dirty="0">
                <a:latin typeface="Consolas" pitchFamily="49" charset="0"/>
                <a:cs typeface="Consolas" pitchFamily="49" charset="0"/>
              </a:rPr>
              <a:t>});</a:t>
            </a:r>
          </a:p>
        </p:txBody>
      </p:sp>
    </p:spTree>
    <p:extLst>
      <p:ext uri="{BB962C8B-B14F-4D97-AF65-F5344CB8AC3E}">
        <p14:creationId xmlns:p14="http://schemas.microsoft.com/office/powerpoint/2010/main" val="2391996015"/>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タイトル 1"/>
          <p:cNvSpPr>
            <a:spLocks noGrp="1"/>
          </p:cNvSpPr>
          <p:nvPr>
            <p:ph type="title"/>
          </p:nvPr>
        </p:nvSpPr>
        <p:spPr>
          <a:xfrm>
            <a:off x="838200" y="365125"/>
            <a:ext cx="10515600" cy="975643"/>
          </a:xfrm>
        </p:spPr>
        <p:txBody>
          <a:bodyPr>
            <a:normAutofit fontScale="90000"/>
          </a:bodyPr>
          <a:lstStyle/>
          <a:p>
            <a:r>
              <a:rPr lang="en-US" altLang="ja-JP" sz="4000" dirty="0" smtClean="0"/>
              <a:t>app.js is the main file in node.js</a:t>
            </a:r>
            <a:br>
              <a:rPr lang="en-US" altLang="ja-JP" sz="4000" dirty="0" smtClean="0"/>
            </a:br>
            <a:r>
              <a:rPr lang="en-US" altLang="ja-JP" sz="4000" dirty="0"/>
              <a:t>(</a:t>
            </a:r>
            <a:r>
              <a:rPr lang="en-US" altLang="ja-JP" sz="4000" dirty="0" err="1"/>
              <a:t>dataDir</a:t>
            </a:r>
            <a:r>
              <a:rPr lang="en-US" altLang="ja-JP" sz="4000" dirty="0"/>
              <a:t> = './public/images/';)</a:t>
            </a:r>
            <a:endParaRPr lang="ja-JP" altLang="en-US" sz="4000" dirty="0" smtClean="0"/>
          </a:p>
        </p:txBody>
      </p:sp>
      <p:sp>
        <p:nvSpPr>
          <p:cNvPr id="149507"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F6BA0F08-23AD-4F8F-948B-75FB7AED4BF1}" type="slidenum">
              <a:rPr lang="ja-JP" altLang="en-US" smtClean="0"/>
              <a:pPr/>
              <a:t>154</a:t>
            </a:fld>
            <a:endParaRPr lang="ja-JP" altLang="en-US"/>
          </a:p>
        </p:txBody>
      </p:sp>
      <p:sp>
        <p:nvSpPr>
          <p:cNvPr id="16" name="コンテンツ プレースホルダー 3"/>
          <p:cNvSpPr txBox="1">
            <a:spLocks/>
          </p:cNvSpPr>
          <p:nvPr/>
        </p:nvSpPr>
        <p:spPr>
          <a:xfrm>
            <a:off x="1487488" y="1410401"/>
            <a:ext cx="10081120" cy="5311074"/>
          </a:xfrm>
          <a:prstGeom prst="rect">
            <a:avLst/>
          </a:prstGeom>
          <a:ln w="9525" cap="flat" cmpd="sng" algn="ctr">
            <a:solidFill>
              <a:schemeClr val="dk1"/>
            </a:solidFill>
            <a:prstDash val="solid"/>
          </a:ln>
        </p:spPr>
        <p:style>
          <a:lnRef idx="2">
            <a:schemeClr val="dk1"/>
          </a:lnRef>
          <a:fillRef idx="1">
            <a:schemeClr val="lt1"/>
          </a:fillRef>
          <a:effectRef idx="0">
            <a:schemeClr val="dk1"/>
          </a:effectRef>
          <a:fontRef idx="minor">
            <a:schemeClr val="dk1"/>
          </a:fontRef>
        </p:style>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spcBef>
                <a:spcPts val="600"/>
              </a:spcBef>
              <a:buClr>
                <a:schemeClr val="accent1"/>
              </a:buClr>
              <a:buSzPct val="76000"/>
            </a:pPr>
            <a:r>
              <a:rPr lang="en-US" altLang="ja-JP" dirty="0" err="1">
                <a:solidFill>
                  <a:srgbClr val="000000"/>
                </a:solidFill>
                <a:latin typeface="Consolas" pitchFamily="49" charset="0"/>
              </a:rPr>
              <a:t>app.get</a:t>
            </a:r>
            <a:r>
              <a:rPr lang="en-US" altLang="ja-JP" dirty="0">
                <a:solidFill>
                  <a:srgbClr val="000000"/>
                </a:solidFill>
                <a:latin typeface="Consolas" pitchFamily="49" charset="0"/>
              </a:rPr>
              <a:t>('/list', function (</a:t>
            </a:r>
            <a:r>
              <a:rPr lang="en-US" altLang="ja-JP" dirty="0" err="1">
                <a:solidFill>
                  <a:srgbClr val="000000"/>
                </a:solidFill>
                <a:latin typeface="Consolas" pitchFamily="49" charset="0"/>
              </a:rPr>
              <a:t>req</a:t>
            </a:r>
            <a:r>
              <a:rPr lang="en-US" altLang="ja-JP" dirty="0">
                <a:solidFill>
                  <a:srgbClr val="000000"/>
                </a:solidFill>
                <a:latin typeface="Consolas" pitchFamily="49" charset="0"/>
              </a:rPr>
              <a:t>, res) {</a:t>
            </a:r>
          </a:p>
          <a:p>
            <a:pPr eaLnBrk="1" hangingPunct="1">
              <a:spcBef>
                <a:spcPts val="600"/>
              </a:spcBef>
              <a:buClr>
                <a:schemeClr val="accent1"/>
              </a:buClr>
              <a:buSzPct val="76000"/>
            </a:pPr>
            <a:r>
              <a:rPr lang="en-US" altLang="ja-JP" dirty="0">
                <a:solidFill>
                  <a:srgbClr val="000000"/>
                </a:solidFill>
                <a:latin typeface="Consolas" pitchFamily="49" charset="0"/>
              </a:rPr>
              <a:t>    </a:t>
            </a:r>
            <a:r>
              <a:rPr lang="en-US" altLang="ja-JP" dirty="0" err="1">
                <a:solidFill>
                  <a:srgbClr val="FF0000"/>
                </a:solidFill>
                <a:latin typeface="Consolas" pitchFamily="49" charset="0"/>
              </a:rPr>
              <a:t>fs.readdir</a:t>
            </a:r>
            <a:r>
              <a:rPr lang="en-US" altLang="ja-JP" dirty="0">
                <a:solidFill>
                  <a:srgbClr val="000000"/>
                </a:solidFill>
                <a:latin typeface="Consolas" pitchFamily="49" charset="0"/>
              </a:rPr>
              <a:t>(</a:t>
            </a:r>
            <a:r>
              <a:rPr lang="en-US" altLang="ja-JP" dirty="0" err="1">
                <a:solidFill>
                  <a:srgbClr val="000000"/>
                </a:solidFill>
                <a:latin typeface="Consolas" pitchFamily="49" charset="0"/>
              </a:rPr>
              <a:t>dataDir</a:t>
            </a:r>
            <a:r>
              <a:rPr lang="en-US" altLang="ja-JP" dirty="0">
                <a:solidFill>
                  <a:srgbClr val="000000"/>
                </a:solidFill>
                <a:latin typeface="Consolas" pitchFamily="49" charset="0"/>
              </a:rPr>
              <a:t>, function (err, files) {</a:t>
            </a:r>
          </a:p>
          <a:p>
            <a:pPr eaLnBrk="1" hangingPunct="1">
              <a:spcBef>
                <a:spcPts val="600"/>
              </a:spcBef>
              <a:buClr>
                <a:schemeClr val="accent1"/>
              </a:buClr>
              <a:buSzPct val="76000"/>
            </a:pPr>
            <a:r>
              <a:rPr lang="en-US" altLang="ja-JP" dirty="0">
                <a:solidFill>
                  <a:srgbClr val="000000"/>
                </a:solidFill>
                <a:latin typeface="Consolas" pitchFamily="49" charset="0"/>
              </a:rPr>
              <a:t>        </a:t>
            </a:r>
            <a:r>
              <a:rPr lang="en-US" altLang="ja-JP" dirty="0" err="1" smtClean="0">
                <a:solidFill>
                  <a:srgbClr val="FF0000"/>
                </a:solidFill>
                <a:latin typeface="Consolas" pitchFamily="49" charset="0"/>
              </a:rPr>
              <a:t>res.json</a:t>
            </a:r>
            <a:r>
              <a:rPr lang="en-US" altLang="ja-JP" dirty="0" smtClean="0">
                <a:solidFill>
                  <a:srgbClr val="000000"/>
                </a:solidFill>
                <a:latin typeface="Consolas" pitchFamily="49" charset="0"/>
              </a:rPr>
              <a:t>(</a:t>
            </a:r>
            <a:r>
              <a:rPr lang="en-US" altLang="ja-JP" dirty="0" err="1" smtClean="0">
                <a:solidFill>
                  <a:srgbClr val="000000"/>
                </a:solidFill>
                <a:latin typeface="Consolas" pitchFamily="49" charset="0"/>
              </a:rPr>
              <a:t>JSON.stringify</a:t>
            </a:r>
            <a:r>
              <a:rPr lang="en-US" altLang="ja-JP" dirty="0" smtClean="0">
                <a:solidFill>
                  <a:srgbClr val="000000"/>
                </a:solidFill>
                <a:latin typeface="Consolas" pitchFamily="49" charset="0"/>
              </a:rPr>
              <a:t>(files</a:t>
            </a:r>
            <a:r>
              <a:rPr lang="en-US" altLang="ja-JP" dirty="0">
                <a:solidFill>
                  <a:srgbClr val="000000"/>
                </a:solidFill>
                <a:latin typeface="Consolas" pitchFamily="49" charset="0"/>
              </a:rPr>
              <a:t>));</a:t>
            </a:r>
          </a:p>
          <a:p>
            <a:pPr eaLnBrk="1" hangingPunct="1">
              <a:spcBef>
                <a:spcPts val="600"/>
              </a:spcBef>
              <a:buClr>
                <a:schemeClr val="accent1"/>
              </a:buClr>
              <a:buSzPct val="76000"/>
            </a:pPr>
            <a:r>
              <a:rPr lang="en-US" altLang="ja-JP" dirty="0">
                <a:solidFill>
                  <a:srgbClr val="000000"/>
                </a:solidFill>
                <a:latin typeface="Consolas" pitchFamily="49" charset="0"/>
              </a:rPr>
              <a:t>        </a:t>
            </a:r>
            <a:r>
              <a:rPr lang="en-US" altLang="ja-JP" dirty="0" err="1">
                <a:solidFill>
                  <a:srgbClr val="000000"/>
                </a:solidFill>
                <a:latin typeface="Consolas" pitchFamily="49" charset="0"/>
              </a:rPr>
              <a:t>res.end</a:t>
            </a:r>
            <a:r>
              <a:rPr lang="en-US" altLang="ja-JP" dirty="0">
                <a:solidFill>
                  <a:srgbClr val="000000"/>
                </a:solidFill>
                <a:latin typeface="Consolas" pitchFamily="49" charset="0"/>
              </a:rPr>
              <a:t>();</a:t>
            </a:r>
          </a:p>
          <a:p>
            <a:pPr eaLnBrk="1" hangingPunct="1">
              <a:spcBef>
                <a:spcPts val="600"/>
              </a:spcBef>
              <a:buClr>
                <a:schemeClr val="accent1"/>
              </a:buClr>
              <a:buSzPct val="76000"/>
            </a:pPr>
            <a:r>
              <a:rPr lang="en-US" altLang="ja-JP" dirty="0">
                <a:solidFill>
                  <a:srgbClr val="000000"/>
                </a:solidFill>
                <a:latin typeface="Consolas" pitchFamily="49" charset="0"/>
              </a:rPr>
              <a:t>    });</a:t>
            </a:r>
          </a:p>
          <a:p>
            <a:pPr eaLnBrk="1" hangingPunct="1">
              <a:spcBef>
                <a:spcPts val="600"/>
              </a:spcBef>
              <a:buClr>
                <a:schemeClr val="accent1"/>
              </a:buClr>
              <a:buSzPct val="76000"/>
            </a:pPr>
            <a:r>
              <a:rPr lang="en-US" altLang="ja-JP" dirty="0">
                <a:solidFill>
                  <a:srgbClr val="000000"/>
                </a:solidFill>
                <a:latin typeface="Consolas" pitchFamily="49" charset="0"/>
              </a:rPr>
              <a:t>});</a:t>
            </a:r>
          </a:p>
          <a:p>
            <a:pPr eaLnBrk="1" hangingPunct="1">
              <a:spcBef>
                <a:spcPts val="600"/>
              </a:spcBef>
              <a:buClr>
                <a:schemeClr val="accent1"/>
              </a:buClr>
              <a:buSzPct val="76000"/>
            </a:pPr>
            <a:endParaRPr lang="en-US" altLang="ja-JP" dirty="0">
              <a:solidFill>
                <a:srgbClr val="000000"/>
              </a:solidFill>
              <a:latin typeface="Consolas" pitchFamily="49" charset="0"/>
            </a:endParaRPr>
          </a:p>
          <a:p>
            <a:pPr eaLnBrk="1" hangingPunct="1">
              <a:spcBef>
                <a:spcPts val="600"/>
              </a:spcBef>
              <a:buClr>
                <a:schemeClr val="accent1"/>
              </a:buClr>
              <a:buSzPct val="76000"/>
            </a:pPr>
            <a:r>
              <a:rPr lang="en-US" altLang="ja-JP" dirty="0" err="1">
                <a:solidFill>
                  <a:srgbClr val="000000"/>
                </a:solidFill>
                <a:latin typeface="Consolas" pitchFamily="49" charset="0"/>
              </a:rPr>
              <a:t>app.post</a:t>
            </a:r>
            <a:r>
              <a:rPr lang="en-US" altLang="ja-JP" dirty="0">
                <a:solidFill>
                  <a:srgbClr val="000000"/>
                </a:solidFill>
                <a:latin typeface="Consolas" pitchFamily="49" charset="0"/>
              </a:rPr>
              <a:t>('/upload', function (</a:t>
            </a:r>
            <a:r>
              <a:rPr lang="en-US" altLang="ja-JP" dirty="0" err="1">
                <a:solidFill>
                  <a:srgbClr val="000000"/>
                </a:solidFill>
                <a:latin typeface="Consolas" pitchFamily="49" charset="0"/>
              </a:rPr>
              <a:t>req</a:t>
            </a:r>
            <a:r>
              <a:rPr lang="en-US" altLang="ja-JP" dirty="0">
                <a:solidFill>
                  <a:srgbClr val="000000"/>
                </a:solidFill>
                <a:latin typeface="Consolas" pitchFamily="49" charset="0"/>
              </a:rPr>
              <a:t>, res) {</a:t>
            </a:r>
          </a:p>
          <a:p>
            <a:pPr eaLnBrk="1" hangingPunct="1">
              <a:spcBef>
                <a:spcPts val="600"/>
              </a:spcBef>
              <a:buClr>
                <a:schemeClr val="accent1"/>
              </a:buClr>
              <a:buSzPct val="76000"/>
            </a:pPr>
            <a:r>
              <a:rPr lang="en-US" altLang="ja-JP" dirty="0">
                <a:solidFill>
                  <a:srgbClr val="000000"/>
                </a:solidFill>
                <a:latin typeface="Consolas" pitchFamily="49" charset="0"/>
              </a:rPr>
              <a:t>    </a:t>
            </a:r>
            <a:r>
              <a:rPr lang="en-US" altLang="ja-JP" dirty="0" err="1">
                <a:solidFill>
                  <a:srgbClr val="000000"/>
                </a:solidFill>
                <a:latin typeface="Consolas" pitchFamily="49" charset="0"/>
              </a:rPr>
              <a:t>var</a:t>
            </a:r>
            <a:r>
              <a:rPr lang="en-US" altLang="ja-JP" dirty="0">
                <a:solidFill>
                  <a:srgbClr val="000000"/>
                </a:solidFill>
                <a:latin typeface="Consolas" pitchFamily="49" charset="0"/>
              </a:rPr>
              <a:t> files = </a:t>
            </a:r>
            <a:r>
              <a:rPr lang="en-US" altLang="ja-JP" dirty="0" err="1">
                <a:solidFill>
                  <a:srgbClr val="000000"/>
                </a:solidFill>
                <a:latin typeface="Consolas" pitchFamily="49" charset="0"/>
              </a:rPr>
              <a:t>fs.readdirSync</a:t>
            </a:r>
            <a:r>
              <a:rPr lang="en-US" altLang="ja-JP" dirty="0">
                <a:solidFill>
                  <a:srgbClr val="000000"/>
                </a:solidFill>
                <a:latin typeface="Consolas" pitchFamily="49" charset="0"/>
              </a:rPr>
              <a:t>(</a:t>
            </a:r>
            <a:r>
              <a:rPr lang="en-US" altLang="ja-JP" dirty="0" err="1">
                <a:solidFill>
                  <a:srgbClr val="000000"/>
                </a:solidFill>
                <a:latin typeface="Consolas" pitchFamily="49" charset="0"/>
              </a:rPr>
              <a:t>dataDir</a:t>
            </a:r>
            <a:r>
              <a:rPr lang="en-US" altLang="ja-JP" dirty="0">
                <a:solidFill>
                  <a:srgbClr val="000000"/>
                </a:solidFill>
                <a:latin typeface="Consolas" pitchFamily="49" charset="0"/>
              </a:rPr>
              <a:t>),</a:t>
            </a:r>
          </a:p>
          <a:p>
            <a:pPr eaLnBrk="1" hangingPunct="1">
              <a:spcBef>
                <a:spcPts val="600"/>
              </a:spcBef>
              <a:buClr>
                <a:schemeClr val="accent1"/>
              </a:buClr>
              <a:buSzPct val="76000"/>
            </a:pPr>
            <a:r>
              <a:rPr lang="en-US" altLang="ja-JP" dirty="0">
                <a:solidFill>
                  <a:srgbClr val="000000"/>
                </a:solidFill>
                <a:latin typeface="Consolas" pitchFamily="49" charset="0"/>
              </a:rPr>
              <a:t>        max = 0;</a:t>
            </a:r>
          </a:p>
          <a:p>
            <a:pPr eaLnBrk="1" hangingPunct="1">
              <a:spcBef>
                <a:spcPts val="600"/>
              </a:spcBef>
              <a:buClr>
                <a:schemeClr val="accent1"/>
              </a:buClr>
              <a:buSzPct val="76000"/>
            </a:pPr>
            <a:r>
              <a:rPr lang="en-US" altLang="ja-JP" dirty="0">
                <a:solidFill>
                  <a:srgbClr val="000000"/>
                </a:solidFill>
                <a:latin typeface="Consolas" pitchFamily="49" charset="0"/>
              </a:rPr>
              <a:t>    </a:t>
            </a:r>
            <a:r>
              <a:rPr lang="en-US" altLang="ja-JP" dirty="0" err="1">
                <a:solidFill>
                  <a:srgbClr val="000000"/>
                </a:solidFill>
                <a:latin typeface="Consolas" pitchFamily="49" charset="0"/>
              </a:rPr>
              <a:t>files.forEach</a:t>
            </a:r>
            <a:r>
              <a:rPr lang="en-US" altLang="ja-JP" dirty="0">
                <a:solidFill>
                  <a:srgbClr val="000000"/>
                </a:solidFill>
                <a:latin typeface="Consolas" pitchFamily="49" charset="0"/>
              </a:rPr>
              <a:t>(function (file) {</a:t>
            </a:r>
          </a:p>
          <a:p>
            <a:pPr eaLnBrk="1" hangingPunct="1">
              <a:spcBef>
                <a:spcPts val="600"/>
              </a:spcBef>
              <a:buClr>
                <a:schemeClr val="accent1"/>
              </a:buClr>
              <a:buSzPct val="76000"/>
            </a:pPr>
            <a:r>
              <a:rPr lang="en-US" altLang="ja-JP" dirty="0">
                <a:solidFill>
                  <a:srgbClr val="000000"/>
                </a:solidFill>
                <a:latin typeface="Consolas" pitchFamily="49" charset="0"/>
              </a:rPr>
              <a:t>        max = </a:t>
            </a:r>
            <a:r>
              <a:rPr lang="en-US" altLang="ja-JP" dirty="0" err="1">
                <a:solidFill>
                  <a:srgbClr val="000000"/>
                </a:solidFill>
                <a:latin typeface="Consolas" pitchFamily="49" charset="0"/>
              </a:rPr>
              <a:t>Math.max</a:t>
            </a:r>
            <a:r>
              <a:rPr lang="en-US" altLang="ja-JP" dirty="0">
                <a:solidFill>
                  <a:srgbClr val="000000"/>
                </a:solidFill>
                <a:latin typeface="Consolas" pitchFamily="49" charset="0"/>
              </a:rPr>
              <a:t>(max, </a:t>
            </a:r>
            <a:r>
              <a:rPr lang="en-US" altLang="ja-JP" dirty="0">
                <a:solidFill>
                  <a:srgbClr val="FF0000"/>
                </a:solidFill>
                <a:latin typeface="Consolas" pitchFamily="49" charset="0"/>
              </a:rPr>
              <a:t>Number(</a:t>
            </a:r>
            <a:r>
              <a:rPr lang="en-US" altLang="ja-JP" dirty="0" err="1">
                <a:solidFill>
                  <a:srgbClr val="FF0000"/>
                </a:solidFill>
                <a:latin typeface="Consolas" pitchFamily="49" charset="0"/>
              </a:rPr>
              <a:t>file.slice</a:t>
            </a:r>
            <a:r>
              <a:rPr lang="en-US" altLang="ja-JP" dirty="0">
                <a:solidFill>
                  <a:srgbClr val="FF0000"/>
                </a:solidFill>
                <a:latin typeface="Consolas" pitchFamily="49" charset="0"/>
              </a:rPr>
              <a:t>(0, </a:t>
            </a:r>
            <a:r>
              <a:rPr lang="en-US" altLang="ja-JP" dirty="0" err="1">
                <a:solidFill>
                  <a:srgbClr val="FF0000"/>
                </a:solidFill>
                <a:latin typeface="Consolas" pitchFamily="49" charset="0"/>
              </a:rPr>
              <a:t>file.lastIndexOf</a:t>
            </a:r>
            <a:r>
              <a:rPr lang="en-US" altLang="ja-JP" dirty="0">
                <a:solidFill>
                  <a:srgbClr val="FF0000"/>
                </a:solidFill>
                <a:latin typeface="Consolas" pitchFamily="49" charset="0"/>
              </a:rPr>
              <a:t>('.')))</a:t>
            </a:r>
            <a:r>
              <a:rPr lang="en-US" altLang="ja-JP" dirty="0">
                <a:solidFill>
                  <a:srgbClr val="000000"/>
                </a:solidFill>
                <a:latin typeface="Consolas" pitchFamily="49" charset="0"/>
              </a:rPr>
              <a:t>);</a:t>
            </a:r>
          </a:p>
          <a:p>
            <a:pPr eaLnBrk="1" hangingPunct="1">
              <a:spcBef>
                <a:spcPts val="600"/>
              </a:spcBef>
              <a:buClr>
                <a:schemeClr val="accent1"/>
              </a:buClr>
              <a:buSzPct val="76000"/>
            </a:pPr>
            <a:r>
              <a:rPr lang="en-US" altLang="ja-JP" dirty="0">
                <a:solidFill>
                  <a:srgbClr val="000000"/>
                </a:solidFill>
                <a:latin typeface="Consolas" pitchFamily="49" charset="0"/>
              </a:rPr>
              <a:t>    });</a:t>
            </a:r>
          </a:p>
          <a:p>
            <a:pPr eaLnBrk="1" hangingPunct="1">
              <a:spcBef>
                <a:spcPts val="600"/>
              </a:spcBef>
              <a:buClr>
                <a:schemeClr val="accent1"/>
              </a:buClr>
              <a:buSzPct val="76000"/>
            </a:pPr>
            <a:r>
              <a:rPr lang="en-US" altLang="ja-JP" dirty="0">
                <a:solidFill>
                  <a:srgbClr val="000000"/>
                </a:solidFill>
                <a:latin typeface="Consolas" pitchFamily="49" charset="0"/>
              </a:rPr>
              <a:t>    </a:t>
            </a:r>
            <a:r>
              <a:rPr lang="en-US" altLang="ja-JP" dirty="0" err="1">
                <a:solidFill>
                  <a:srgbClr val="FF0000"/>
                </a:solidFill>
                <a:latin typeface="Consolas" pitchFamily="49" charset="0"/>
              </a:rPr>
              <a:t>req.pipe</a:t>
            </a:r>
            <a:r>
              <a:rPr lang="en-US" altLang="ja-JP" dirty="0">
                <a:solidFill>
                  <a:srgbClr val="000000"/>
                </a:solidFill>
                <a:latin typeface="Consolas" pitchFamily="49" charset="0"/>
              </a:rPr>
              <a:t>(</a:t>
            </a:r>
            <a:r>
              <a:rPr lang="en-US" altLang="ja-JP" dirty="0" err="1">
                <a:solidFill>
                  <a:srgbClr val="000000"/>
                </a:solidFill>
                <a:latin typeface="Consolas" pitchFamily="49" charset="0"/>
              </a:rPr>
              <a:t>fs.createWriteStream</a:t>
            </a:r>
            <a:r>
              <a:rPr lang="en-US" altLang="ja-JP" dirty="0">
                <a:solidFill>
                  <a:srgbClr val="000000"/>
                </a:solidFill>
                <a:latin typeface="Consolas" pitchFamily="49" charset="0"/>
              </a:rPr>
              <a:t>(</a:t>
            </a:r>
            <a:r>
              <a:rPr lang="en-US" altLang="ja-JP" dirty="0" err="1">
                <a:solidFill>
                  <a:srgbClr val="000000"/>
                </a:solidFill>
                <a:latin typeface="Consolas" pitchFamily="49" charset="0"/>
              </a:rPr>
              <a:t>dataDir</a:t>
            </a:r>
            <a:r>
              <a:rPr lang="en-US" altLang="ja-JP" dirty="0">
                <a:solidFill>
                  <a:srgbClr val="000000"/>
                </a:solidFill>
                <a:latin typeface="Consolas" pitchFamily="49" charset="0"/>
              </a:rPr>
              <a:t> + (++max) + '.jpeg'));</a:t>
            </a:r>
          </a:p>
          <a:p>
            <a:pPr eaLnBrk="1" hangingPunct="1">
              <a:spcBef>
                <a:spcPts val="600"/>
              </a:spcBef>
              <a:buClr>
                <a:schemeClr val="accent1"/>
              </a:buClr>
              <a:buSzPct val="76000"/>
            </a:pPr>
            <a:r>
              <a:rPr lang="en-US" altLang="ja-JP" dirty="0">
                <a:solidFill>
                  <a:srgbClr val="000000"/>
                </a:solidFill>
                <a:latin typeface="Consolas" pitchFamily="49" charset="0"/>
              </a:rPr>
              <a:t>});</a:t>
            </a:r>
          </a:p>
        </p:txBody>
      </p:sp>
      <p:sp>
        <p:nvSpPr>
          <p:cNvPr id="18" name="四角形吹き出し 17"/>
          <p:cNvSpPr/>
          <p:nvPr/>
        </p:nvSpPr>
        <p:spPr>
          <a:xfrm>
            <a:off x="6888089" y="2196005"/>
            <a:ext cx="5040559" cy="1512168"/>
          </a:xfrm>
          <a:prstGeom prst="wedgeRectCallout">
            <a:avLst>
              <a:gd name="adj1" fmla="val -55851"/>
              <a:gd name="adj2" fmla="val -33466"/>
            </a:avLst>
          </a:prstGeom>
        </p:spPr>
        <p:style>
          <a:lnRef idx="1">
            <a:schemeClr val="accent4"/>
          </a:lnRef>
          <a:fillRef idx="2">
            <a:schemeClr val="accent4"/>
          </a:fillRef>
          <a:effectRef idx="1">
            <a:schemeClr val="accent4"/>
          </a:effectRef>
          <a:fontRef idx="minor">
            <a:schemeClr val="dk1"/>
          </a:fontRef>
        </p:style>
        <p:txBody>
          <a:bodyPr anchor="ctr"/>
          <a:lstStyle/>
          <a:p>
            <a:r>
              <a:rPr lang="en-US" altLang="ja-JP" dirty="0">
                <a:solidFill>
                  <a:srgbClr val="000000"/>
                </a:solidFill>
              </a:rPr>
              <a:t>Returns a </a:t>
            </a:r>
            <a:r>
              <a:rPr lang="en-US" altLang="ja-JP" dirty="0" smtClean="0">
                <a:solidFill>
                  <a:srgbClr val="000000"/>
                </a:solidFill>
              </a:rPr>
              <a:t>list </a:t>
            </a:r>
            <a:r>
              <a:rPr lang="en-US" altLang="ja-JP" dirty="0">
                <a:solidFill>
                  <a:srgbClr val="000000"/>
                </a:solidFill>
              </a:rPr>
              <a:t>of the </a:t>
            </a:r>
            <a:r>
              <a:rPr lang="en-US" altLang="ja-JP" dirty="0" smtClean="0">
                <a:solidFill>
                  <a:srgbClr val="000000"/>
                </a:solidFill>
              </a:rPr>
              <a:t>uploaded. </a:t>
            </a:r>
            <a:r>
              <a:rPr lang="en-US" altLang="ja-JP" dirty="0" err="1" smtClean="0">
                <a:solidFill>
                  <a:srgbClr val="000000"/>
                </a:solidFill>
              </a:rPr>
              <a:t>file.fs.readdir</a:t>
            </a:r>
            <a:r>
              <a:rPr lang="en-US" altLang="ja-JP" dirty="0" smtClean="0">
                <a:solidFill>
                  <a:srgbClr val="000000"/>
                </a:solidFill>
              </a:rPr>
              <a:t>() method executes the accepted callback function with “files” parameter that is an array storing files in the directory. </a:t>
            </a:r>
            <a:r>
              <a:rPr lang="en-US" altLang="ja-JP" dirty="0" err="1" smtClean="0">
                <a:solidFill>
                  <a:srgbClr val="000000"/>
                </a:solidFill>
              </a:rPr>
              <a:t>res.json</a:t>
            </a:r>
            <a:r>
              <a:rPr lang="en-US" altLang="ja-JP" dirty="0" smtClean="0">
                <a:solidFill>
                  <a:srgbClr val="000000"/>
                </a:solidFill>
              </a:rPr>
              <a:t>() method sends the JSON file as a response to a client.</a:t>
            </a:r>
            <a:endParaRPr lang="ja-JP" altLang="en-US" dirty="0">
              <a:solidFill>
                <a:srgbClr val="000000"/>
              </a:solidFill>
            </a:endParaRPr>
          </a:p>
        </p:txBody>
      </p:sp>
      <p:sp>
        <p:nvSpPr>
          <p:cNvPr id="19" name="四角形吹き出し 18"/>
          <p:cNvSpPr/>
          <p:nvPr/>
        </p:nvSpPr>
        <p:spPr>
          <a:xfrm>
            <a:off x="6888089" y="4214168"/>
            <a:ext cx="5040559" cy="818093"/>
          </a:xfrm>
          <a:prstGeom prst="wedgeRectCallout">
            <a:avLst>
              <a:gd name="adj1" fmla="val -31731"/>
              <a:gd name="adj2" fmla="val 86042"/>
            </a:avLst>
          </a:prstGeom>
        </p:spPr>
        <p:style>
          <a:lnRef idx="1">
            <a:schemeClr val="accent4"/>
          </a:lnRef>
          <a:fillRef idx="2">
            <a:schemeClr val="accent4"/>
          </a:fillRef>
          <a:effectRef idx="1">
            <a:schemeClr val="accent4"/>
          </a:effectRef>
          <a:fontRef idx="minor">
            <a:schemeClr val="dk1"/>
          </a:fontRef>
        </p:style>
        <p:txBody>
          <a:bodyPr anchor="ctr"/>
          <a:lstStyle/>
          <a:p>
            <a:pPr algn="ctr"/>
            <a:r>
              <a:rPr lang="en-US" altLang="ja-JP" dirty="0" smtClean="0">
                <a:solidFill>
                  <a:srgbClr val="000000"/>
                </a:solidFill>
              </a:rPr>
              <a:t>Extracts the number part of the uploaded files. For example, this expression extracts “10” of “10.jpeg” by slicing the file name from 0 to the position of ‘.’.</a:t>
            </a:r>
            <a:endParaRPr lang="ja-JP" altLang="en-US" dirty="0">
              <a:solidFill>
                <a:srgbClr val="000000"/>
              </a:solidFill>
            </a:endParaRPr>
          </a:p>
        </p:txBody>
      </p:sp>
      <p:sp>
        <p:nvSpPr>
          <p:cNvPr id="7" name="四角形吹き出し 6"/>
          <p:cNvSpPr/>
          <p:nvPr/>
        </p:nvSpPr>
        <p:spPr>
          <a:xfrm>
            <a:off x="4615003" y="6315917"/>
            <a:ext cx="6984776" cy="475191"/>
          </a:xfrm>
          <a:prstGeom prst="wedgeRectCallout">
            <a:avLst>
              <a:gd name="adj1" fmla="val -60022"/>
              <a:gd name="adj2" fmla="val -54202"/>
            </a:avLst>
          </a:prstGeom>
        </p:spPr>
        <p:style>
          <a:lnRef idx="1">
            <a:schemeClr val="accent4"/>
          </a:lnRef>
          <a:fillRef idx="2">
            <a:schemeClr val="accent4"/>
          </a:fillRef>
          <a:effectRef idx="1">
            <a:schemeClr val="accent4"/>
          </a:effectRef>
          <a:fontRef idx="minor">
            <a:schemeClr val="dk1"/>
          </a:fontRef>
        </p:style>
        <p:txBody>
          <a:bodyPr anchor="ctr"/>
          <a:lstStyle/>
          <a:p>
            <a:pPr algn="ctr"/>
            <a:r>
              <a:rPr lang="en-US" altLang="ja-JP" dirty="0" smtClean="0">
                <a:solidFill>
                  <a:srgbClr val="000000"/>
                </a:solidFill>
              </a:rPr>
              <a:t>Pipe method connects a stream to other stream. Here we open the file stream to the new file and connects it to the uploaded file stream.</a:t>
            </a:r>
            <a:endParaRPr lang="ja-JP" altLang="en-US" dirty="0">
              <a:solidFill>
                <a:srgbClr val="000000"/>
              </a:solidFill>
            </a:endParaRPr>
          </a:p>
        </p:txBody>
      </p:sp>
    </p:spTree>
    <p:extLst>
      <p:ext uri="{BB962C8B-B14F-4D97-AF65-F5344CB8AC3E}">
        <p14:creationId xmlns:p14="http://schemas.microsoft.com/office/powerpoint/2010/main" val="232513624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タイトル 1"/>
          <p:cNvSpPr>
            <a:spLocks noGrp="1"/>
          </p:cNvSpPr>
          <p:nvPr>
            <p:ph type="title"/>
          </p:nvPr>
        </p:nvSpPr>
        <p:spPr/>
        <p:txBody>
          <a:bodyPr>
            <a:normAutofit fontScale="90000"/>
          </a:bodyPr>
          <a:lstStyle/>
          <a:p>
            <a:r>
              <a:rPr lang="en-US" altLang="ja-JP" dirty="0" smtClean="0"/>
              <a:t>JavaScript for Client Use</a:t>
            </a:r>
            <a:br>
              <a:rPr lang="en-US" altLang="ja-JP" dirty="0" smtClean="0"/>
            </a:br>
            <a:r>
              <a:rPr lang="en-US" altLang="ja-JP" dirty="0" smtClean="0"/>
              <a:t>The Update Function receives a list of images from the server. </a:t>
            </a:r>
            <a:endParaRPr lang="ja-JP" altLang="en-US" dirty="0"/>
          </a:p>
        </p:txBody>
      </p:sp>
      <p:sp>
        <p:nvSpPr>
          <p:cNvPr id="151555"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6BA1A85E-2405-49B9-8591-B181FE993978}" type="slidenum">
              <a:rPr lang="ja-JP" altLang="en-US" smtClean="0"/>
              <a:pPr/>
              <a:t>155</a:t>
            </a:fld>
            <a:endParaRPr lang="ja-JP" altLang="en-US"/>
          </a:p>
        </p:txBody>
      </p:sp>
      <p:sp>
        <p:nvSpPr>
          <p:cNvPr id="16" name="コンテンツ プレースホルダー 3"/>
          <p:cNvSpPr txBox="1">
            <a:spLocks/>
          </p:cNvSpPr>
          <p:nvPr/>
        </p:nvSpPr>
        <p:spPr>
          <a:xfrm>
            <a:off x="263352" y="1989139"/>
            <a:ext cx="11665295" cy="4732336"/>
          </a:xfrm>
          <a:prstGeom prst="rect">
            <a:avLst/>
          </a:prstGeom>
          <a:ln w="9525" cap="flat" cmpd="sng" algn="ctr">
            <a:solidFill>
              <a:schemeClr val="dk1"/>
            </a:solidFill>
            <a:prstDash val="solid"/>
          </a:ln>
        </p:spPr>
        <p:style>
          <a:lnRef idx="2">
            <a:schemeClr val="dk1"/>
          </a:lnRef>
          <a:fillRef idx="1">
            <a:schemeClr val="lt1"/>
          </a:fillRef>
          <a:effectRef idx="0">
            <a:schemeClr val="dk1"/>
          </a:effectRef>
          <a:fontRef idx="minor">
            <a:schemeClr val="dk1"/>
          </a:fontRef>
        </p:style>
        <p:txBody>
          <a:bodyPr/>
          <a:lstStyle>
            <a:lvl1pPr marL="274320" indent="-274320" algn="l" rtl="0" eaLnBrk="1" latinLnBrk="0" hangingPunct="1">
              <a:spcBef>
                <a:spcPts val="600"/>
              </a:spcBef>
              <a:buClr>
                <a:schemeClr val="accent1"/>
              </a:buClr>
              <a:buSzPct val="76000"/>
              <a:buFont typeface="Wingdings 3"/>
              <a:buChar char=""/>
              <a:defRPr kumimoji="1" sz="2600" kern="1200">
                <a:solidFill>
                  <a:schemeClr val="dk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1" sz="2300" kern="1200">
                <a:solidFill>
                  <a:schemeClr val="dk1"/>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1" sz="2000" kern="1200">
                <a:solidFill>
                  <a:schemeClr val="dk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1" sz="1800" kern="1200">
                <a:solidFill>
                  <a:schemeClr val="dk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1" sz="1600" kern="1200">
                <a:solidFill>
                  <a:schemeClr val="dk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1" lang="en-US" sz="1600" kern="1200" smtClean="0">
                <a:solidFill>
                  <a:schemeClr val="dk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1" lang="en-US" sz="1400" kern="1200" smtClean="0">
                <a:solidFill>
                  <a:schemeClr val="dk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1" lang="en-US" sz="1400" kern="1200" smtClean="0">
                <a:solidFill>
                  <a:schemeClr val="dk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1" lang="en-US" sz="1200" kern="1200" smtClean="0">
                <a:solidFill>
                  <a:schemeClr val="dk1"/>
                </a:solidFill>
                <a:latin typeface="+mn-lt"/>
                <a:ea typeface="+mn-ea"/>
                <a:cs typeface="+mn-cs"/>
              </a:defRPr>
            </a:lvl9pPr>
          </a:lstStyle>
          <a:p>
            <a:pPr marL="0" indent="0" fontAlgn="auto">
              <a:spcAft>
                <a:spcPts val="0"/>
              </a:spcAft>
              <a:buNone/>
              <a:defRPr/>
            </a:pPr>
            <a:r>
              <a:rPr lang="en-US" altLang="ja-JP" sz="1600" dirty="0">
                <a:latin typeface="Consolas" pitchFamily="49" charset="0"/>
                <a:cs typeface="Consolas" pitchFamily="49" charset="0"/>
              </a:rPr>
              <a:t> function update() {</a:t>
            </a:r>
          </a:p>
          <a:p>
            <a:pPr marL="0" indent="0" fontAlgn="auto">
              <a:spcAft>
                <a:spcPts val="0"/>
              </a:spcAft>
              <a:buNone/>
              <a:defRPr/>
            </a:pPr>
            <a:r>
              <a:rPr lang="en-US" altLang="ja-JP" sz="1600" dirty="0">
                <a:latin typeface="Consolas" pitchFamily="49" charset="0"/>
                <a:cs typeface="Consolas" pitchFamily="49" charset="0"/>
              </a:rPr>
              <a:t>        $.</a:t>
            </a:r>
            <a:r>
              <a:rPr lang="en-US" altLang="ja-JP" sz="1600" dirty="0" err="1">
                <a:solidFill>
                  <a:srgbClr val="FF0000"/>
                </a:solidFill>
                <a:latin typeface="Consolas" pitchFamily="49" charset="0"/>
                <a:cs typeface="Consolas" pitchFamily="49" charset="0"/>
              </a:rPr>
              <a:t>getJSON</a:t>
            </a:r>
            <a:r>
              <a:rPr lang="en-US" altLang="ja-JP" sz="1600" dirty="0">
                <a:latin typeface="Consolas" pitchFamily="49" charset="0"/>
                <a:cs typeface="Consolas" pitchFamily="49" charset="0"/>
              </a:rPr>
              <a:t>("/list", function (data) {</a:t>
            </a:r>
          </a:p>
          <a:p>
            <a:pPr marL="0" indent="0" fontAlgn="auto">
              <a:spcAft>
                <a:spcPts val="0"/>
              </a:spcAft>
              <a:buNone/>
              <a:defRPr/>
            </a:pPr>
            <a:r>
              <a:rPr lang="en-US" altLang="ja-JP" sz="1600" dirty="0">
                <a:latin typeface="Consolas" pitchFamily="49" charset="0"/>
                <a:cs typeface="Consolas" pitchFamily="49" charset="0"/>
              </a:rPr>
              <a:t>            </a:t>
            </a:r>
            <a:r>
              <a:rPr lang="en-US" altLang="ja-JP" sz="1600" dirty="0" err="1">
                <a:latin typeface="Consolas" pitchFamily="49" charset="0"/>
                <a:cs typeface="Consolas" pitchFamily="49" charset="0"/>
              </a:rPr>
              <a:t>var</a:t>
            </a:r>
            <a:r>
              <a:rPr lang="en-US" altLang="ja-JP" sz="1600" dirty="0">
                <a:latin typeface="Consolas" pitchFamily="49" charset="0"/>
                <a:cs typeface="Consolas" pitchFamily="49" charset="0"/>
              </a:rPr>
              <a:t> </a:t>
            </a:r>
            <a:r>
              <a:rPr lang="en-US" altLang="ja-JP" sz="1600" dirty="0" err="1">
                <a:solidFill>
                  <a:srgbClr val="FF0000"/>
                </a:solidFill>
                <a:latin typeface="Consolas" pitchFamily="49" charset="0"/>
                <a:cs typeface="Consolas" pitchFamily="49" charset="0"/>
              </a:rPr>
              <a:t>ul</a:t>
            </a:r>
            <a:r>
              <a:rPr lang="en-US" altLang="ja-JP" sz="1600" dirty="0">
                <a:solidFill>
                  <a:srgbClr val="FF0000"/>
                </a:solidFill>
                <a:latin typeface="Consolas" pitchFamily="49" charset="0"/>
                <a:cs typeface="Consolas" pitchFamily="49" charset="0"/>
              </a:rPr>
              <a:t> = </a:t>
            </a:r>
            <a:endParaRPr lang="en-US" altLang="ja-JP" sz="1600" dirty="0" smtClean="0">
              <a:solidFill>
                <a:srgbClr val="FF0000"/>
              </a:solidFill>
              <a:latin typeface="Consolas" pitchFamily="49" charset="0"/>
              <a:cs typeface="Consolas" pitchFamily="49" charset="0"/>
            </a:endParaRPr>
          </a:p>
          <a:p>
            <a:pPr marL="0" indent="0" fontAlgn="auto">
              <a:spcAft>
                <a:spcPts val="0"/>
              </a:spcAft>
              <a:buNone/>
              <a:defRPr/>
            </a:pPr>
            <a:r>
              <a:rPr lang="en-US" altLang="ja-JP" sz="1600" dirty="0">
                <a:solidFill>
                  <a:srgbClr val="FF0000"/>
                </a:solidFill>
                <a:latin typeface="Consolas" pitchFamily="49" charset="0"/>
                <a:cs typeface="Consolas" pitchFamily="49" charset="0"/>
              </a:rPr>
              <a:t> </a:t>
            </a:r>
            <a:r>
              <a:rPr lang="en-US" altLang="ja-JP" sz="1600" dirty="0" smtClean="0">
                <a:solidFill>
                  <a:srgbClr val="FF0000"/>
                </a:solidFill>
                <a:latin typeface="Consolas" pitchFamily="49" charset="0"/>
                <a:cs typeface="Consolas" pitchFamily="49" charset="0"/>
              </a:rPr>
              <a:t>           $('&lt;</a:t>
            </a:r>
            <a:r>
              <a:rPr lang="en-US" altLang="ja-JP" sz="1600" dirty="0" err="1">
                <a:solidFill>
                  <a:srgbClr val="FF0000"/>
                </a:solidFill>
                <a:latin typeface="Consolas" pitchFamily="49" charset="0"/>
                <a:cs typeface="Consolas" pitchFamily="49" charset="0"/>
              </a:rPr>
              <a:t>ul</a:t>
            </a:r>
            <a:r>
              <a:rPr lang="en-US" altLang="ja-JP" sz="1600" dirty="0">
                <a:solidFill>
                  <a:srgbClr val="FF0000"/>
                </a:solidFill>
                <a:latin typeface="Consolas" pitchFamily="49" charset="0"/>
                <a:cs typeface="Consolas" pitchFamily="49" charset="0"/>
              </a:rPr>
              <a:t> </a:t>
            </a:r>
            <a:r>
              <a:rPr lang="en-US" altLang="ja-JP" sz="1600" dirty="0">
                <a:latin typeface="Consolas" pitchFamily="49" charset="0"/>
                <a:cs typeface="Consolas" pitchFamily="49" charset="0"/>
              </a:rPr>
              <a:t>data-role="</a:t>
            </a:r>
            <a:r>
              <a:rPr lang="en-US" altLang="ja-JP" sz="1600" dirty="0" err="1">
                <a:latin typeface="Consolas" pitchFamily="49" charset="0"/>
                <a:cs typeface="Consolas" pitchFamily="49" charset="0"/>
              </a:rPr>
              <a:t>listview</a:t>
            </a:r>
            <a:r>
              <a:rPr lang="en-US" altLang="ja-JP" sz="1600" dirty="0">
                <a:latin typeface="Consolas" pitchFamily="49" charset="0"/>
                <a:cs typeface="Consolas" pitchFamily="49" charset="0"/>
              </a:rPr>
              <a:t>" data-inset="true" data-theme="c" data-</a:t>
            </a:r>
            <a:r>
              <a:rPr lang="en-US" altLang="ja-JP" sz="1600" dirty="0" err="1">
                <a:latin typeface="Consolas" pitchFamily="49" charset="0"/>
                <a:cs typeface="Consolas" pitchFamily="49" charset="0"/>
              </a:rPr>
              <a:t>dividertheme</a:t>
            </a:r>
            <a:r>
              <a:rPr lang="en-US" altLang="ja-JP" sz="1600" dirty="0">
                <a:latin typeface="Consolas" pitchFamily="49" charset="0"/>
                <a:cs typeface="Consolas" pitchFamily="49" charset="0"/>
              </a:rPr>
              <a:t>="b"&gt;&lt;/</a:t>
            </a:r>
            <a:r>
              <a:rPr lang="en-US" altLang="ja-JP" sz="1600" dirty="0" err="1">
                <a:latin typeface="Consolas" pitchFamily="49" charset="0"/>
                <a:cs typeface="Consolas" pitchFamily="49" charset="0"/>
              </a:rPr>
              <a:t>ul</a:t>
            </a:r>
            <a:r>
              <a:rPr lang="en-US" altLang="ja-JP" sz="1600" dirty="0">
                <a:latin typeface="Consolas" pitchFamily="49" charset="0"/>
                <a:cs typeface="Consolas" pitchFamily="49" charset="0"/>
              </a:rPr>
              <a:t>&gt;');</a:t>
            </a:r>
          </a:p>
          <a:p>
            <a:pPr marL="0" indent="0" fontAlgn="auto">
              <a:spcAft>
                <a:spcPts val="0"/>
              </a:spcAft>
              <a:buNone/>
              <a:defRPr/>
            </a:pPr>
            <a:r>
              <a:rPr lang="en-US" altLang="ja-JP" sz="1600" dirty="0">
                <a:latin typeface="Consolas" pitchFamily="49" charset="0"/>
                <a:cs typeface="Consolas" pitchFamily="49" charset="0"/>
              </a:rPr>
              <a:t>            $('#</a:t>
            </a:r>
            <a:r>
              <a:rPr lang="en-US" altLang="ja-JP" sz="1600" dirty="0" err="1">
                <a:latin typeface="Consolas" pitchFamily="49" charset="0"/>
                <a:cs typeface="Consolas" pitchFamily="49" charset="0"/>
              </a:rPr>
              <a:t>listHolder</a:t>
            </a:r>
            <a:r>
              <a:rPr lang="en-US" altLang="ja-JP" sz="1600" dirty="0">
                <a:latin typeface="Consolas" pitchFamily="49" charset="0"/>
                <a:cs typeface="Consolas" pitchFamily="49" charset="0"/>
              </a:rPr>
              <a:t>').empty();</a:t>
            </a:r>
          </a:p>
          <a:p>
            <a:pPr marL="0" indent="0" fontAlgn="auto">
              <a:spcAft>
                <a:spcPts val="0"/>
              </a:spcAft>
              <a:buNone/>
              <a:defRPr/>
            </a:pPr>
            <a:r>
              <a:rPr lang="en-US" altLang="ja-JP" sz="1600" dirty="0" smtClean="0">
                <a:latin typeface="Consolas" pitchFamily="49" charset="0"/>
                <a:cs typeface="Consolas" pitchFamily="49" charset="0"/>
              </a:rPr>
              <a:t>            $('#</a:t>
            </a:r>
            <a:r>
              <a:rPr lang="en-US" altLang="ja-JP" sz="1600" dirty="0" err="1" smtClean="0">
                <a:latin typeface="Consolas" pitchFamily="49" charset="0"/>
                <a:cs typeface="Consolas" pitchFamily="49" charset="0"/>
              </a:rPr>
              <a:t>listHolder</a:t>
            </a:r>
            <a:r>
              <a:rPr lang="en-US" altLang="ja-JP" sz="1600" dirty="0" smtClean="0">
                <a:latin typeface="Consolas" pitchFamily="49" charset="0"/>
                <a:cs typeface="Consolas" pitchFamily="49" charset="0"/>
              </a:rPr>
              <a:t>').append(</a:t>
            </a:r>
            <a:r>
              <a:rPr lang="en-US" altLang="ja-JP" sz="1600" dirty="0" err="1" smtClean="0">
                <a:latin typeface="Consolas" pitchFamily="49" charset="0"/>
                <a:cs typeface="Consolas" pitchFamily="49" charset="0"/>
              </a:rPr>
              <a:t>ul</a:t>
            </a:r>
            <a:r>
              <a:rPr lang="en-US" altLang="ja-JP" sz="1600" dirty="0">
                <a:latin typeface="Consolas" pitchFamily="49" charset="0"/>
                <a:cs typeface="Consolas" pitchFamily="49" charset="0"/>
              </a:rPr>
              <a:t>);</a:t>
            </a:r>
          </a:p>
          <a:p>
            <a:pPr marL="0" indent="0" fontAlgn="auto">
              <a:spcAft>
                <a:spcPts val="0"/>
              </a:spcAft>
              <a:buNone/>
              <a:defRPr/>
            </a:pPr>
            <a:r>
              <a:rPr lang="en-US" altLang="ja-JP" sz="1600" dirty="0">
                <a:latin typeface="Consolas" pitchFamily="49" charset="0"/>
                <a:cs typeface="Consolas" pitchFamily="49" charset="0"/>
              </a:rPr>
              <a:t>            </a:t>
            </a:r>
            <a:r>
              <a:rPr lang="en-US" altLang="ja-JP" sz="1600" dirty="0" err="1" smtClean="0">
                <a:solidFill>
                  <a:srgbClr val="FF0000"/>
                </a:solidFill>
                <a:latin typeface="Consolas" pitchFamily="49" charset="0"/>
                <a:cs typeface="Consolas" pitchFamily="49" charset="0"/>
              </a:rPr>
              <a:t>data.forEach</a:t>
            </a:r>
            <a:r>
              <a:rPr lang="en-US" altLang="ja-JP" sz="1600" dirty="0" smtClean="0">
                <a:latin typeface="Consolas" pitchFamily="49" charset="0"/>
                <a:cs typeface="Consolas" pitchFamily="49" charset="0"/>
              </a:rPr>
              <a:t>(function </a:t>
            </a:r>
            <a:r>
              <a:rPr lang="en-US" altLang="ja-JP" sz="1600" dirty="0">
                <a:latin typeface="Consolas" pitchFamily="49" charset="0"/>
                <a:cs typeface="Consolas" pitchFamily="49" charset="0"/>
              </a:rPr>
              <a:t>(</a:t>
            </a:r>
            <a:r>
              <a:rPr lang="en-US" altLang="ja-JP" sz="1600" dirty="0" err="1">
                <a:latin typeface="Consolas" pitchFamily="49" charset="0"/>
                <a:cs typeface="Consolas" pitchFamily="49" charset="0"/>
              </a:rPr>
              <a:t>elem</a:t>
            </a:r>
            <a:r>
              <a:rPr lang="en-US" altLang="ja-JP" sz="1600" dirty="0">
                <a:latin typeface="Consolas" pitchFamily="49" charset="0"/>
                <a:cs typeface="Consolas" pitchFamily="49" charset="0"/>
              </a:rPr>
              <a:t>) {</a:t>
            </a:r>
          </a:p>
          <a:p>
            <a:pPr marL="0" indent="0" fontAlgn="auto">
              <a:spcAft>
                <a:spcPts val="0"/>
              </a:spcAft>
              <a:buNone/>
              <a:defRPr/>
            </a:pPr>
            <a:r>
              <a:rPr lang="en-US" altLang="ja-JP" sz="1600" dirty="0">
                <a:latin typeface="Consolas" pitchFamily="49" charset="0"/>
                <a:cs typeface="Consolas" pitchFamily="49" charset="0"/>
              </a:rPr>
              <a:t>                </a:t>
            </a:r>
            <a:r>
              <a:rPr lang="en-US" altLang="ja-JP" sz="1600" dirty="0" err="1">
                <a:solidFill>
                  <a:srgbClr val="FF0000"/>
                </a:solidFill>
                <a:latin typeface="Consolas" pitchFamily="49" charset="0"/>
                <a:cs typeface="Consolas" pitchFamily="49" charset="0"/>
              </a:rPr>
              <a:t>ul.append</a:t>
            </a:r>
            <a:r>
              <a:rPr lang="en-US" altLang="ja-JP" sz="1600" dirty="0">
                <a:latin typeface="Consolas" pitchFamily="49" charset="0"/>
                <a:cs typeface="Consolas" pitchFamily="49" charset="0"/>
              </a:rPr>
              <a:t>("&lt;li&gt;&lt;a data-</a:t>
            </a:r>
            <a:r>
              <a:rPr lang="en-US" altLang="ja-JP" sz="1600" dirty="0" err="1">
                <a:latin typeface="Consolas" pitchFamily="49" charset="0"/>
                <a:cs typeface="Consolas" pitchFamily="49" charset="0"/>
              </a:rPr>
              <a:t>ajax</a:t>
            </a:r>
            <a:r>
              <a:rPr lang="en-US" altLang="ja-JP" sz="1600" dirty="0">
                <a:latin typeface="Consolas" pitchFamily="49" charset="0"/>
                <a:cs typeface="Consolas" pitchFamily="49" charset="0"/>
              </a:rPr>
              <a:t>='false' </a:t>
            </a:r>
            <a:r>
              <a:rPr lang="en-US" altLang="ja-JP" sz="1600" dirty="0" err="1">
                <a:latin typeface="Consolas" pitchFamily="49" charset="0"/>
                <a:cs typeface="Consolas" pitchFamily="49" charset="0"/>
              </a:rPr>
              <a:t>href</a:t>
            </a:r>
            <a:r>
              <a:rPr lang="en-US" altLang="ja-JP" sz="1600" dirty="0">
                <a:latin typeface="Consolas" pitchFamily="49" charset="0"/>
                <a:cs typeface="Consolas" pitchFamily="49" charset="0"/>
              </a:rPr>
              <a:t>='images/" + </a:t>
            </a:r>
            <a:r>
              <a:rPr lang="en-US" altLang="ja-JP" sz="1600" dirty="0" err="1">
                <a:latin typeface="Consolas" pitchFamily="49" charset="0"/>
                <a:cs typeface="Consolas" pitchFamily="49" charset="0"/>
              </a:rPr>
              <a:t>elem</a:t>
            </a:r>
            <a:endParaRPr lang="en-US" altLang="ja-JP" sz="1600" dirty="0">
              <a:latin typeface="Consolas" pitchFamily="49" charset="0"/>
              <a:cs typeface="Consolas" pitchFamily="49" charset="0"/>
            </a:endParaRPr>
          </a:p>
          <a:p>
            <a:pPr marL="0" indent="0" fontAlgn="auto">
              <a:spcAft>
                <a:spcPts val="0"/>
              </a:spcAft>
              <a:buNone/>
              <a:defRPr/>
            </a:pPr>
            <a:r>
              <a:rPr lang="en-US" altLang="ja-JP" sz="1600" dirty="0">
                <a:latin typeface="Consolas" pitchFamily="49" charset="0"/>
                <a:cs typeface="Consolas" pitchFamily="49" charset="0"/>
              </a:rPr>
              <a:t>                        + "'&gt;&lt;</a:t>
            </a:r>
            <a:r>
              <a:rPr lang="en-US" altLang="ja-JP" sz="1600" dirty="0" err="1">
                <a:latin typeface="Consolas" pitchFamily="49" charset="0"/>
                <a:cs typeface="Consolas" pitchFamily="49" charset="0"/>
              </a:rPr>
              <a:t>img</a:t>
            </a:r>
            <a:r>
              <a:rPr lang="en-US" altLang="ja-JP" sz="1600" dirty="0">
                <a:latin typeface="Consolas" pitchFamily="49" charset="0"/>
                <a:cs typeface="Consolas" pitchFamily="49" charset="0"/>
              </a:rPr>
              <a:t> </a:t>
            </a:r>
            <a:r>
              <a:rPr lang="en-US" altLang="ja-JP" sz="1600" dirty="0" err="1">
                <a:latin typeface="Consolas" pitchFamily="49" charset="0"/>
                <a:cs typeface="Consolas" pitchFamily="49" charset="0"/>
              </a:rPr>
              <a:t>src</a:t>
            </a:r>
            <a:r>
              <a:rPr lang="en-US" altLang="ja-JP" sz="1600" dirty="0">
                <a:latin typeface="Consolas" pitchFamily="49" charset="0"/>
                <a:cs typeface="Consolas" pitchFamily="49" charset="0"/>
              </a:rPr>
              <a:t>='images/" + </a:t>
            </a:r>
            <a:r>
              <a:rPr lang="en-US" altLang="ja-JP" sz="1600" dirty="0" err="1">
                <a:latin typeface="Consolas" pitchFamily="49" charset="0"/>
                <a:cs typeface="Consolas" pitchFamily="49" charset="0"/>
              </a:rPr>
              <a:t>elem</a:t>
            </a:r>
            <a:endParaRPr lang="en-US" altLang="ja-JP" sz="1600" dirty="0">
              <a:latin typeface="Consolas" pitchFamily="49" charset="0"/>
              <a:cs typeface="Consolas" pitchFamily="49" charset="0"/>
            </a:endParaRPr>
          </a:p>
          <a:p>
            <a:pPr marL="0" indent="0" fontAlgn="auto">
              <a:spcAft>
                <a:spcPts val="0"/>
              </a:spcAft>
              <a:buNone/>
              <a:defRPr/>
            </a:pPr>
            <a:r>
              <a:rPr lang="en-US" altLang="ja-JP" sz="1600" dirty="0">
                <a:latin typeface="Consolas" pitchFamily="49" charset="0"/>
                <a:cs typeface="Consolas" pitchFamily="49" charset="0"/>
              </a:rPr>
              <a:t>                        + "'/&gt;&lt;h3&gt;"</a:t>
            </a:r>
          </a:p>
          <a:p>
            <a:pPr marL="0" indent="0" fontAlgn="auto">
              <a:spcAft>
                <a:spcPts val="0"/>
              </a:spcAft>
              <a:buNone/>
              <a:defRPr/>
            </a:pPr>
            <a:r>
              <a:rPr lang="en-US" altLang="ja-JP" sz="1600" dirty="0">
                <a:latin typeface="Consolas" pitchFamily="49" charset="0"/>
                <a:cs typeface="Consolas" pitchFamily="49" charset="0"/>
              </a:rPr>
              <a:t>                        + </a:t>
            </a:r>
            <a:r>
              <a:rPr lang="en-US" altLang="ja-JP" sz="1600" dirty="0" err="1">
                <a:latin typeface="Consolas" pitchFamily="49" charset="0"/>
                <a:cs typeface="Consolas" pitchFamily="49" charset="0"/>
              </a:rPr>
              <a:t>elem</a:t>
            </a:r>
            <a:r>
              <a:rPr lang="en-US" altLang="ja-JP" sz="1600" dirty="0">
                <a:latin typeface="Consolas" pitchFamily="49" charset="0"/>
                <a:cs typeface="Consolas" pitchFamily="49" charset="0"/>
              </a:rPr>
              <a:t> + "&lt;/h3&gt;&lt;/a&gt;&lt;/li&gt;");</a:t>
            </a:r>
          </a:p>
          <a:p>
            <a:pPr marL="0" indent="0" fontAlgn="auto">
              <a:spcAft>
                <a:spcPts val="0"/>
              </a:spcAft>
              <a:buNone/>
              <a:defRPr/>
            </a:pPr>
            <a:r>
              <a:rPr lang="en-US" altLang="ja-JP" sz="1600" dirty="0">
                <a:latin typeface="Consolas" pitchFamily="49" charset="0"/>
                <a:cs typeface="Consolas" pitchFamily="49" charset="0"/>
              </a:rPr>
              <a:t>            });</a:t>
            </a:r>
          </a:p>
          <a:p>
            <a:pPr marL="0" indent="0" fontAlgn="auto">
              <a:spcAft>
                <a:spcPts val="0"/>
              </a:spcAft>
              <a:buNone/>
              <a:defRPr/>
            </a:pPr>
            <a:r>
              <a:rPr lang="en-US" altLang="ja-JP" sz="1600" dirty="0">
                <a:latin typeface="Consolas" pitchFamily="49" charset="0"/>
                <a:cs typeface="Consolas" pitchFamily="49" charset="0"/>
              </a:rPr>
              <a:t>            </a:t>
            </a:r>
            <a:r>
              <a:rPr lang="en-US" altLang="ja-JP" sz="1600" dirty="0">
                <a:solidFill>
                  <a:srgbClr val="FF0000"/>
                </a:solidFill>
                <a:latin typeface="Consolas" pitchFamily="49" charset="0"/>
                <a:cs typeface="Consolas" pitchFamily="49" charset="0"/>
              </a:rPr>
              <a:t>$('</a:t>
            </a:r>
            <a:r>
              <a:rPr lang="en-US" altLang="ja-JP" sz="1600" dirty="0" err="1">
                <a:solidFill>
                  <a:srgbClr val="FF0000"/>
                </a:solidFill>
                <a:latin typeface="Consolas" pitchFamily="49" charset="0"/>
                <a:cs typeface="Consolas" pitchFamily="49" charset="0"/>
              </a:rPr>
              <a:t>ul</a:t>
            </a:r>
            <a:r>
              <a:rPr lang="en-US" altLang="ja-JP" sz="1600" dirty="0">
                <a:solidFill>
                  <a:srgbClr val="FF0000"/>
                </a:solidFill>
                <a:latin typeface="Consolas" pitchFamily="49" charset="0"/>
                <a:cs typeface="Consolas" pitchFamily="49" charset="0"/>
              </a:rPr>
              <a:t>[data-role="</a:t>
            </a:r>
            <a:r>
              <a:rPr lang="en-US" altLang="ja-JP" sz="1600" dirty="0" err="1">
                <a:solidFill>
                  <a:srgbClr val="FF0000"/>
                </a:solidFill>
                <a:latin typeface="Consolas" pitchFamily="49" charset="0"/>
                <a:cs typeface="Consolas" pitchFamily="49" charset="0"/>
              </a:rPr>
              <a:t>listview</a:t>
            </a:r>
            <a:r>
              <a:rPr lang="en-US" altLang="ja-JP" sz="1600" dirty="0">
                <a:solidFill>
                  <a:srgbClr val="FF0000"/>
                </a:solidFill>
                <a:latin typeface="Consolas" pitchFamily="49" charset="0"/>
                <a:cs typeface="Consolas" pitchFamily="49" charset="0"/>
              </a:rPr>
              <a:t>"]').</a:t>
            </a:r>
            <a:r>
              <a:rPr lang="en-US" altLang="ja-JP" sz="1600" dirty="0" err="1">
                <a:solidFill>
                  <a:srgbClr val="FF0000"/>
                </a:solidFill>
                <a:latin typeface="Consolas" pitchFamily="49" charset="0"/>
                <a:cs typeface="Consolas" pitchFamily="49" charset="0"/>
              </a:rPr>
              <a:t>listview</a:t>
            </a:r>
            <a:r>
              <a:rPr lang="en-US" altLang="ja-JP" sz="1600" dirty="0">
                <a:solidFill>
                  <a:srgbClr val="FF0000"/>
                </a:solidFill>
                <a:latin typeface="Consolas" pitchFamily="49" charset="0"/>
                <a:cs typeface="Consolas" pitchFamily="49" charset="0"/>
              </a:rPr>
              <a:t>();</a:t>
            </a:r>
          </a:p>
          <a:p>
            <a:pPr marL="0" indent="0" fontAlgn="auto">
              <a:spcAft>
                <a:spcPts val="0"/>
              </a:spcAft>
              <a:buNone/>
              <a:defRPr/>
            </a:pPr>
            <a:r>
              <a:rPr lang="en-US" altLang="ja-JP" sz="1600" dirty="0">
                <a:latin typeface="Consolas" pitchFamily="49" charset="0"/>
                <a:cs typeface="Consolas" pitchFamily="49" charset="0"/>
              </a:rPr>
              <a:t>        });</a:t>
            </a:r>
          </a:p>
          <a:p>
            <a:pPr marL="0" indent="0" fontAlgn="auto">
              <a:spcAft>
                <a:spcPts val="0"/>
              </a:spcAft>
              <a:buNone/>
              <a:defRPr/>
            </a:pPr>
            <a:r>
              <a:rPr lang="en-US" altLang="ja-JP" sz="1600" dirty="0">
                <a:latin typeface="Consolas" pitchFamily="49" charset="0"/>
                <a:cs typeface="Consolas" pitchFamily="49" charset="0"/>
              </a:rPr>
              <a:t>    }</a:t>
            </a:r>
          </a:p>
        </p:txBody>
      </p:sp>
      <p:sp>
        <p:nvSpPr>
          <p:cNvPr id="5" name="四角形吹き出し 4"/>
          <p:cNvSpPr/>
          <p:nvPr/>
        </p:nvSpPr>
        <p:spPr>
          <a:xfrm>
            <a:off x="5879976" y="1340768"/>
            <a:ext cx="5040559" cy="1512168"/>
          </a:xfrm>
          <a:prstGeom prst="wedgeRectCallout">
            <a:avLst>
              <a:gd name="adj1" fmla="val -62000"/>
              <a:gd name="adj2" fmla="val 24441"/>
            </a:avLst>
          </a:prstGeom>
        </p:spPr>
        <p:style>
          <a:lnRef idx="1">
            <a:schemeClr val="accent4"/>
          </a:lnRef>
          <a:fillRef idx="2">
            <a:schemeClr val="accent4"/>
          </a:fillRef>
          <a:effectRef idx="1">
            <a:schemeClr val="accent4"/>
          </a:effectRef>
          <a:fontRef idx="minor">
            <a:schemeClr val="dk1"/>
          </a:fontRef>
        </p:style>
        <p:txBody>
          <a:bodyPr anchor="ctr"/>
          <a:lstStyle/>
          <a:p>
            <a:r>
              <a:rPr lang="en-US" altLang="ja-JP" dirty="0" smtClean="0">
                <a:solidFill>
                  <a:srgbClr val="000000"/>
                </a:solidFill>
              </a:rPr>
              <a:t>Receives </a:t>
            </a:r>
            <a:r>
              <a:rPr lang="en-US" altLang="ja-JP" dirty="0">
                <a:solidFill>
                  <a:srgbClr val="000000"/>
                </a:solidFill>
              </a:rPr>
              <a:t>a </a:t>
            </a:r>
            <a:r>
              <a:rPr lang="en-US" altLang="ja-JP" dirty="0" smtClean="0">
                <a:solidFill>
                  <a:srgbClr val="000000"/>
                </a:solidFill>
              </a:rPr>
              <a:t>list </a:t>
            </a:r>
            <a:r>
              <a:rPr lang="en-US" altLang="ja-JP" dirty="0">
                <a:solidFill>
                  <a:srgbClr val="000000"/>
                </a:solidFill>
              </a:rPr>
              <a:t>of the </a:t>
            </a:r>
            <a:r>
              <a:rPr lang="en-US" altLang="ja-JP" dirty="0" smtClean="0">
                <a:solidFill>
                  <a:srgbClr val="000000"/>
                </a:solidFill>
              </a:rPr>
              <a:t>uploaded files.</a:t>
            </a:r>
          </a:p>
          <a:p>
            <a:r>
              <a:rPr lang="en-US" altLang="ja-JP" dirty="0" smtClean="0">
                <a:solidFill>
                  <a:srgbClr val="000000"/>
                </a:solidFill>
              </a:rPr>
              <a:t>$.</a:t>
            </a:r>
            <a:r>
              <a:rPr lang="en-US" altLang="ja-JP" dirty="0" err="1" smtClean="0">
                <a:solidFill>
                  <a:srgbClr val="000000"/>
                </a:solidFill>
              </a:rPr>
              <a:t>getJSON</a:t>
            </a:r>
            <a:r>
              <a:rPr lang="en-US" altLang="ja-JP" dirty="0" smtClean="0">
                <a:solidFill>
                  <a:srgbClr val="000000"/>
                </a:solidFill>
              </a:rPr>
              <a:t> method sends a request to the server and executes a callback function when the browser received a response data. $.</a:t>
            </a:r>
            <a:r>
              <a:rPr lang="en-US" altLang="ja-JP" dirty="0" err="1" smtClean="0">
                <a:solidFill>
                  <a:srgbClr val="000000"/>
                </a:solidFill>
              </a:rPr>
              <a:t>getJSON</a:t>
            </a:r>
            <a:r>
              <a:rPr lang="en-US" altLang="ja-JP" dirty="0" smtClean="0">
                <a:solidFill>
                  <a:srgbClr val="000000"/>
                </a:solidFill>
              </a:rPr>
              <a:t> assumes that a response data is JSON file.</a:t>
            </a:r>
            <a:endParaRPr lang="ja-JP" altLang="en-US" dirty="0">
              <a:solidFill>
                <a:srgbClr val="000000"/>
              </a:solidFill>
            </a:endParaRPr>
          </a:p>
        </p:txBody>
      </p:sp>
      <p:sp>
        <p:nvSpPr>
          <p:cNvPr id="6" name="四角形吹き出し 5"/>
          <p:cNvSpPr/>
          <p:nvPr/>
        </p:nvSpPr>
        <p:spPr>
          <a:xfrm>
            <a:off x="6312024" y="4993777"/>
            <a:ext cx="5616623" cy="1512168"/>
          </a:xfrm>
          <a:prstGeom prst="wedgeRectCallout">
            <a:avLst>
              <a:gd name="adj1" fmla="val -54147"/>
              <a:gd name="adj2" fmla="val -43202"/>
            </a:avLst>
          </a:prstGeom>
        </p:spPr>
        <p:style>
          <a:lnRef idx="1">
            <a:schemeClr val="accent4"/>
          </a:lnRef>
          <a:fillRef idx="2">
            <a:schemeClr val="accent4"/>
          </a:fillRef>
          <a:effectRef idx="1">
            <a:schemeClr val="accent4"/>
          </a:effectRef>
          <a:fontRef idx="minor">
            <a:schemeClr val="dk1"/>
          </a:fontRef>
        </p:style>
        <p:txBody>
          <a:bodyPr anchor="ctr"/>
          <a:lstStyle/>
          <a:p>
            <a:r>
              <a:rPr lang="en-US" altLang="ja-JP" dirty="0"/>
              <a:t>“data” is an array storing URLs of image files. </a:t>
            </a:r>
            <a:r>
              <a:rPr lang="en-US" altLang="ja-JP" dirty="0" err="1"/>
              <a:t>data.forEach</a:t>
            </a:r>
            <a:r>
              <a:rPr lang="en-US" altLang="ja-JP" dirty="0"/>
              <a:t> method iterates over the data array to append &lt;li&gt; tag for each URL.</a:t>
            </a:r>
            <a:r>
              <a:rPr lang="ja-JP" altLang="en-US" dirty="0"/>
              <a:t> </a:t>
            </a:r>
            <a:r>
              <a:rPr lang="en-US" altLang="ja-JP" dirty="0"/>
              <a:t>&lt;li&gt; tag is annotated in a jQuery manner. So we executes $('</a:t>
            </a:r>
            <a:r>
              <a:rPr lang="en-US" altLang="ja-JP" dirty="0" err="1"/>
              <a:t>ul</a:t>
            </a:r>
            <a:r>
              <a:rPr lang="en-US" altLang="ja-JP" dirty="0"/>
              <a:t>[data-role="</a:t>
            </a:r>
            <a:r>
              <a:rPr lang="en-US" altLang="ja-JP" dirty="0" err="1"/>
              <a:t>listview</a:t>
            </a:r>
            <a:r>
              <a:rPr lang="en-US" altLang="ja-JP" dirty="0"/>
              <a:t>"]').</a:t>
            </a:r>
            <a:r>
              <a:rPr lang="en-US" altLang="ja-JP" dirty="0" err="1"/>
              <a:t>listview</a:t>
            </a:r>
            <a:r>
              <a:rPr lang="en-US" altLang="ja-JP" dirty="0" smtClean="0"/>
              <a:t>(); to decorate the generated &lt;</a:t>
            </a:r>
            <a:r>
              <a:rPr lang="en-US" altLang="ja-JP" dirty="0" err="1" smtClean="0"/>
              <a:t>ul</a:t>
            </a:r>
            <a:r>
              <a:rPr lang="en-US" altLang="ja-JP" dirty="0" smtClean="0"/>
              <a:t>&gt; tag.</a:t>
            </a:r>
            <a:endParaRPr lang="en-US" altLang="ja-JP" dirty="0"/>
          </a:p>
        </p:txBody>
      </p:sp>
      <p:sp>
        <p:nvSpPr>
          <p:cNvPr id="7" name="四角形吹き出し 6"/>
          <p:cNvSpPr/>
          <p:nvPr/>
        </p:nvSpPr>
        <p:spPr>
          <a:xfrm>
            <a:off x="5880020" y="3599223"/>
            <a:ext cx="5904612" cy="549857"/>
          </a:xfrm>
          <a:prstGeom prst="wedgeRectCallout">
            <a:avLst>
              <a:gd name="adj1" fmla="val -77374"/>
              <a:gd name="adj2" fmla="val -109443"/>
            </a:avLst>
          </a:prstGeom>
        </p:spPr>
        <p:style>
          <a:lnRef idx="1">
            <a:schemeClr val="accent4"/>
          </a:lnRef>
          <a:fillRef idx="2">
            <a:schemeClr val="accent4"/>
          </a:fillRef>
          <a:effectRef idx="1">
            <a:schemeClr val="accent4"/>
          </a:effectRef>
          <a:fontRef idx="minor">
            <a:schemeClr val="dk1"/>
          </a:fontRef>
        </p:style>
        <p:txBody>
          <a:bodyPr anchor="ctr"/>
          <a:lstStyle/>
          <a:p>
            <a:r>
              <a:rPr lang="en-US" altLang="ja-JP" dirty="0"/>
              <a:t>Generates &lt;</a:t>
            </a:r>
            <a:r>
              <a:rPr lang="en-US" altLang="ja-JP" dirty="0" err="1"/>
              <a:t>ul</a:t>
            </a:r>
            <a:r>
              <a:rPr lang="en-US" altLang="ja-JP" dirty="0"/>
              <a:t>&gt; tag as a place holder for showing image files in a list view. We append the &lt;</a:t>
            </a:r>
            <a:r>
              <a:rPr lang="en-US" altLang="ja-JP" dirty="0" err="1"/>
              <a:t>ul</a:t>
            </a:r>
            <a:r>
              <a:rPr lang="en-US" altLang="ja-JP" dirty="0"/>
              <a:t>&gt; to the '#</a:t>
            </a:r>
            <a:r>
              <a:rPr lang="en-US" altLang="ja-JP" dirty="0" err="1"/>
              <a:t>listHolder</a:t>
            </a:r>
            <a:r>
              <a:rPr lang="en-US" altLang="ja-JP" dirty="0"/>
              <a:t>' </a:t>
            </a:r>
            <a:endParaRPr lang="ja-JP" altLang="en-US" dirty="0"/>
          </a:p>
        </p:txBody>
      </p:sp>
    </p:spTree>
    <p:extLst>
      <p:ext uri="{BB962C8B-B14F-4D97-AF65-F5344CB8AC3E}">
        <p14:creationId xmlns:p14="http://schemas.microsoft.com/office/powerpoint/2010/main" val="3277139395"/>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タイトル 1"/>
          <p:cNvSpPr>
            <a:spLocks noGrp="1"/>
          </p:cNvSpPr>
          <p:nvPr>
            <p:ph type="title"/>
          </p:nvPr>
        </p:nvSpPr>
        <p:spPr/>
        <p:txBody>
          <a:bodyPr/>
          <a:lstStyle/>
          <a:p>
            <a:r>
              <a:rPr lang="en-US" altLang="ja-JP" dirty="0" smtClean="0"/>
              <a:t>JavaScript for Client Use</a:t>
            </a:r>
            <a:br>
              <a:rPr lang="en-US" altLang="ja-JP" dirty="0" smtClean="0"/>
            </a:br>
            <a:r>
              <a:rPr lang="en-US" altLang="ja-JP" dirty="0" smtClean="0"/>
              <a:t>Upload Process</a:t>
            </a:r>
            <a:endParaRPr lang="ja-JP" altLang="en-US" dirty="0"/>
          </a:p>
        </p:txBody>
      </p:sp>
      <p:sp>
        <p:nvSpPr>
          <p:cNvPr id="152579"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DEFF06CA-DA45-4413-8F5E-4C281DAFBE13}" type="slidenum">
              <a:rPr lang="ja-JP" altLang="en-US" smtClean="0"/>
              <a:pPr/>
              <a:t>156</a:t>
            </a:fld>
            <a:endParaRPr lang="ja-JP" altLang="en-US"/>
          </a:p>
        </p:txBody>
      </p:sp>
      <p:sp>
        <p:nvSpPr>
          <p:cNvPr id="152581" name="正方形/長方形 4"/>
          <p:cNvSpPr>
            <a:spLocks noChangeArrowheads="1"/>
          </p:cNvSpPr>
          <p:nvPr/>
        </p:nvSpPr>
        <p:spPr bwMode="auto">
          <a:xfrm>
            <a:off x="370756" y="1988840"/>
            <a:ext cx="11450488" cy="37856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p>
            <a:r>
              <a:rPr lang="en-US" altLang="ja-JP" sz="2000" dirty="0" smtClean="0">
                <a:latin typeface="Consolas" pitchFamily="49" charset="0"/>
              </a:rPr>
              <a:t>$('#</a:t>
            </a:r>
            <a:r>
              <a:rPr lang="en-US" altLang="ja-JP" sz="2000" dirty="0" err="1">
                <a:latin typeface="Consolas" pitchFamily="49" charset="0"/>
              </a:rPr>
              <a:t>uploadButton</a:t>
            </a:r>
            <a:r>
              <a:rPr lang="en-US" altLang="ja-JP" sz="2000" dirty="0">
                <a:latin typeface="Consolas" pitchFamily="49" charset="0"/>
              </a:rPr>
              <a:t>').click(function (e) {</a:t>
            </a:r>
          </a:p>
          <a:p>
            <a:r>
              <a:rPr lang="en-US" altLang="ja-JP" sz="2000" dirty="0" smtClean="0">
                <a:latin typeface="Consolas" pitchFamily="49" charset="0"/>
              </a:rPr>
              <a:t>    $(</a:t>
            </a:r>
            <a:r>
              <a:rPr lang="en-US" altLang="ja-JP" sz="2000" dirty="0">
                <a:latin typeface="Consolas" pitchFamily="49" charset="0"/>
              </a:rPr>
              <a:t>'input[type=file]').get(0).click();</a:t>
            </a:r>
          </a:p>
          <a:p>
            <a:r>
              <a:rPr lang="en-US" altLang="ja-JP" sz="2000" dirty="0" smtClean="0">
                <a:latin typeface="Consolas" pitchFamily="49" charset="0"/>
              </a:rPr>
              <a:t>});</a:t>
            </a:r>
            <a:endParaRPr lang="en-US" altLang="ja-JP" sz="2000" dirty="0">
              <a:latin typeface="Consolas" pitchFamily="49" charset="0"/>
            </a:endParaRPr>
          </a:p>
          <a:p>
            <a:endParaRPr lang="en-US" altLang="ja-JP" sz="2000" dirty="0">
              <a:latin typeface="Consolas" pitchFamily="49" charset="0"/>
            </a:endParaRPr>
          </a:p>
          <a:p>
            <a:r>
              <a:rPr lang="en-US" altLang="ja-JP" sz="2000" dirty="0" smtClean="0">
                <a:latin typeface="Consolas" pitchFamily="49" charset="0"/>
              </a:rPr>
              <a:t>$(</a:t>
            </a:r>
            <a:r>
              <a:rPr lang="en-US" altLang="ja-JP" sz="2000" dirty="0">
                <a:latin typeface="Consolas" pitchFamily="49" charset="0"/>
              </a:rPr>
              <a:t>'input[type=file]').change(function (e) {</a:t>
            </a:r>
          </a:p>
          <a:p>
            <a:r>
              <a:rPr lang="en-US" altLang="ja-JP" sz="2000" dirty="0" smtClean="0">
                <a:latin typeface="Consolas" pitchFamily="49" charset="0"/>
              </a:rPr>
              <a:t>    </a:t>
            </a:r>
            <a:r>
              <a:rPr lang="en-US" altLang="ja-JP" sz="2000" dirty="0" err="1">
                <a:solidFill>
                  <a:srgbClr val="FF0000"/>
                </a:solidFill>
                <a:latin typeface="Consolas" pitchFamily="49" charset="0"/>
              </a:rPr>
              <a:t>var</a:t>
            </a:r>
            <a:r>
              <a:rPr lang="en-US" altLang="ja-JP" sz="2000" dirty="0">
                <a:solidFill>
                  <a:srgbClr val="FF0000"/>
                </a:solidFill>
                <a:latin typeface="Consolas" pitchFamily="49" charset="0"/>
              </a:rPr>
              <a:t> </a:t>
            </a:r>
            <a:r>
              <a:rPr lang="en-US" altLang="ja-JP" sz="2000" dirty="0" err="1">
                <a:solidFill>
                  <a:srgbClr val="FF0000"/>
                </a:solidFill>
                <a:latin typeface="Consolas" pitchFamily="49" charset="0"/>
              </a:rPr>
              <a:t>xhr</a:t>
            </a:r>
            <a:r>
              <a:rPr lang="en-US" altLang="ja-JP" sz="2000" dirty="0">
                <a:solidFill>
                  <a:srgbClr val="FF0000"/>
                </a:solidFill>
                <a:latin typeface="Consolas" pitchFamily="49" charset="0"/>
              </a:rPr>
              <a:t> = new </a:t>
            </a:r>
            <a:r>
              <a:rPr lang="en-US" altLang="ja-JP" sz="2000" dirty="0" err="1">
                <a:solidFill>
                  <a:srgbClr val="FF0000"/>
                </a:solidFill>
                <a:latin typeface="Consolas" pitchFamily="49" charset="0"/>
              </a:rPr>
              <a:t>XMLHttpRequest</a:t>
            </a:r>
            <a:r>
              <a:rPr lang="en-US" altLang="ja-JP" sz="2000" dirty="0">
                <a:solidFill>
                  <a:srgbClr val="FF0000"/>
                </a:solidFill>
                <a:latin typeface="Consolas" pitchFamily="49" charset="0"/>
              </a:rPr>
              <a:t>(),</a:t>
            </a:r>
          </a:p>
          <a:p>
            <a:r>
              <a:rPr lang="en-US" altLang="ja-JP" sz="2000" dirty="0" smtClean="0">
                <a:latin typeface="Consolas" pitchFamily="49" charset="0"/>
              </a:rPr>
              <a:t>            </a:t>
            </a:r>
            <a:r>
              <a:rPr lang="en-US" altLang="ja-JP" sz="2000" dirty="0" err="1">
                <a:latin typeface="Consolas" pitchFamily="49" charset="0"/>
              </a:rPr>
              <a:t>fileList</a:t>
            </a:r>
            <a:r>
              <a:rPr lang="en-US" altLang="ja-JP" sz="2000" dirty="0">
                <a:latin typeface="Consolas" pitchFamily="49" charset="0"/>
              </a:rPr>
              <a:t> = $('input[type=file]').get(0).files;</a:t>
            </a:r>
          </a:p>
          <a:p>
            <a:r>
              <a:rPr lang="en-US" altLang="ja-JP" sz="2000" dirty="0" smtClean="0">
                <a:latin typeface="Consolas" pitchFamily="49" charset="0"/>
              </a:rPr>
              <a:t>    </a:t>
            </a:r>
            <a:r>
              <a:rPr lang="en-US" altLang="ja-JP" sz="2000" dirty="0" err="1">
                <a:solidFill>
                  <a:srgbClr val="FF0000"/>
                </a:solidFill>
                <a:latin typeface="Consolas" pitchFamily="49" charset="0"/>
              </a:rPr>
              <a:t>xhr.open</a:t>
            </a:r>
            <a:r>
              <a:rPr lang="en-US" altLang="ja-JP" sz="2000" dirty="0">
                <a:solidFill>
                  <a:srgbClr val="FF0000"/>
                </a:solidFill>
                <a:latin typeface="Consolas" pitchFamily="49" charset="0"/>
              </a:rPr>
              <a:t>("POST", "/upload", true);</a:t>
            </a:r>
          </a:p>
          <a:p>
            <a:r>
              <a:rPr lang="en-US" altLang="ja-JP" sz="2000" dirty="0" smtClean="0">
                <a:solidFill>
                  <a:srgbClr val="FF0000"/>
                </a:solidFill>
                <a:latin typeface="Consolas" pitchFamily="49" charset="0"/>
              </a:rPr>
              <a:t>    </a:t>
            </a:r>
            <a:r>
              <a:rPr lang="en-US" altLang="ja-JP" sz="2000" dirty="0" err="1">
                <a:solidFill>
                  <a:srgbClr val="FF0000"/>
                </a:solidFill>
                <a:latin typeface="Consolas" pitchFamily="49" charset="0"/>
              </a:rPr>
              <a:t>xhr.setRequestHeader</a:t>
            </a:r>
            <a:r>
              <a:rPr lang="en-US" altLang="ja-JP" sz="2000" dirty="0">
                <a:solidFill>
                  <a:srgbClr val="FF0000"/>
                </a:solidFill>
                <a:latin typeface="Consolas" pitchFamily="49" charset="0"/>
              </a:rPr>
              <a:t>("Content-Type", "application/octet-stream");</a:t>
            </a:r>
          </a:p>
          <a:p>
            <a:r>
              <a:rPr lang="en-US" altLang="ja-JP" sz="2000" dirty="0" smtClean="0">
                <a:solidFill>
                  <a:srgbClr val="FF0000"/>
                </a:solidFill>
                <a:latin typeface="Consolas" pitchFamily="49" charset="0"/>
              </a:rPr>
              <a:t>    </a:t>
            </a:r>
            <a:r>
              <a:rPr lang="en-US" altLang="ja-JP" sz="2000" dirty="0" err="1">
                <a:solidFill>
                  <a:srgbClr val="FF0000"/>
                </a:solidFill>
                <a:latin typeface="Consolas" pitchFamily="49" charset="0"/>
              </a:rPr>
              <a:t>xhr.send</a:t>
            </a:r>
            <a:r>
              <a:rPr lang="en-US" altLang="ja-JP" sz="2000" dirty="0">
                <a:solidFill>
                  <a:srgbClr val="FF0000"/>
                </a:solidFill>
                <a:latin typeface="Consolas" pitchFamily="49" charset="0"/>
              </a:rPr>
              <a:t>(</a:t>
            </a:r>
            <a:r>
              <a:rPr lang="en-US" altLang="ja-JP" sz="2000" dirty="0" err="1">
                <a:solidFill>
                  <a:srgbClr val="FF0000"/>
                </a:solidFill>
                <a:latin typeface="Consolas" pitchFamily="49" charset="0"/>
              </a:rPr>
              <a:t>fileList</a:t>
            </a:r>
            <a:r>
              <a:rPr lang="en-US" altLang="ja-JP" sz="2000" dirty="0">
                <a:solidFill>
                  <a:srgbClr val="FF0000"/>
                </a:solidFill>
                <a:latin typeface="Consolas" pitchFamily="49" charset="0"/>
              </a:rPr>
              <a:t>[0]);</a:t>
            </a:r>
          </a:p>
          <a:p>
            <a:r>
              <a:rPr lang="en-US" altLang="ja-JP" sz="2000" dirty="0" smtClean="0">
                <a:latin typeface="Consolas" pitchFamily="49" charset="0"/>
              </a:rPr>
              <a:t>    </a:t>
            </a:r>
            <a:r>
              <a:rPr lang="en-US" altLang="ja-JP" sz="2000" dirty="0">
                <a:latin typeface="Consolas" pitchFamily="49" charset="0"/>
              </a:rPr>
              <a:t>update();</a:t>
            </a:r>
          </a:p>
          <a:p>
            <a:r>
              <a:rPr lang="en-US" altLang="ja-JP" sz="2000" dirty="0" smtClean="0">
                <a:latin typeface="Consolas" pitchFamily="49" charset="0"/>
              </a:rPr>
              <a:t>});</a:t>
            </a:r>
            <a:endParaRPr lang="en-US" altLang="ja-JP" sz="2000" dirty="0">
              <a:latin typeface="Consolas" pitchFamily="49" charset="0"/>
            </a:endParaRPr>
          </a:p>
        </p:txBody>
      </p:sp>
      <p:sp>
        <p:nvSpPr>
          <p:cNvPr id="7" name="四角形吹き出し 6"/>
          <p:cNvSpPr/>
          <p:nvPr/>
        </p:nvSpPr>
        <p:spPr>
          <a:xfrm>
            <a:off x="6600056" y="1156422"/>
            <a:ext cx="5040559" cy="1414276"/>
          </a:xfrm>
          <a:prstGeom prst="wedgeRectCallout">
            <a:avLst>
              <a:gd name="adj1" fmla="val -57849"/>
              <a:gd name="adj2" fmla="val 47501"/>
            </a:avLst>
          </a:prstGeom>
        </p:spPr>
        <p:style>
          <a:lnRef idx="1">
            <a:schemeClr val="accent4"/>
          </a:lnRef>
          <a:fillRef idx="2">
            <a:schemeClr val="accent4"/>
          </a:fillRef>
          <a:effectRef idx="1">
            <a:schemeClr val="accent4"/>
          </a:effectRef>
          <a:fontRef idx="minor">
            <a:schemeClr val="dk1"/>
          </a:fontRef>
        </p:style>
        <p:txBody>
          <a:bodyPr anchor="ctr"/>
          <a:lstStyle/>
          <a:p>
            <a:r>
              <a:rPr lang="en-US" altLang="ja-JP" sz="2000" dirty="0">
                <a:solidFill>
                  <a:srgbClr val="000000"/>
                </a:solidFill>
              </a:rPr>
              <a:t>$('#</a:t>
            </a:r>
            <a:r>
              <a:rPr lang="en-US" altLang="ja-JP" sz="2000" dirty="0" err="1">
                <a:solidFill>
                  <a:srgbClr val="000000"/>
                </a:solidFill>
              </a:rPr>
              <a:t>uploadButton</a:t>
            </a:r>
            <a:r>
              <a:rPr lang="en-US" altLang="ja-JP" sz="2000" dirty="0" smtClean="0">
                <a:solidFill>
                  <a:srgbClr val="000000"/>
                </a:solidFill>
              </a:rPr>
              <a:t>') is a pseudo button to bypass the click event to the input tag.</a:t>
            </a:r>
          </a:p>
          <a:p>
            <a:r>
              <a:rPr lang="en-US" altLang="ja-JP" sz="2000" dirty="0" smtClean="0">
                <a:solidFill>
                  <a:srgbClr val="000000"/>
                </a:solidFill>
              </a:rPr>
              <a:t>We use this trick due to the bad appearance of input tag in mobile browsers.</a:t>
            </a:r>
            <a:endParaRPr lang="ja-JP" altLang="en-US" sz="2000" dirty="0">
              <a:solidFill>
                <a:srgbClr val="000000"/>
              </a:solidFill>
            </a:endParaRPr>
          </a:p>
        </p:txBody>
      </p:sp>
      <p:sp>
        <p:nvSpPr>
          <p:cNvPr id="8" name="四角形吹き出し 7"/>
          <p:cNvSpPr/>
          <p:nvPr/>
        </p:nvSpPr>
        <p:spPr>
          <a:xfrm>
            <a:off x="1559496" y="5398894"/>
            <a:ext cx="8784976" cy="1347500"/>
          </a:xfrm>
          <a:prstGeom prst="wedgeRectCallout">
            <a:avLst>
              <a:gd name="adj1" fmla="val -22763"/>
              <a:gd name="adj2" fmla="val -68607"/>
            </a:avLst>
          </a:prstGeom>
        </p:spPr>
        <p:style>
          <a:lnRef idx="1">
            <a:schemeClr val="accent4"/>
          </a:lnRef>
          <a:fillRef idx="2">
            <a:schemeClr val="accent4"/>
          </a:fillRef>
          <a:effectRef idx="1">
            <a:schemeClr val="accent4"/>
          </a:effectRef>
          <a:fontRef idx="minor">
            <a:schemeClr val="dk1"/>
          </a:fontRef>
        </p:style>
        <p:txBody>
          <a:bodyPr anchor="ctr"/>
          <a:lstStyle/>
          <a:p>
            <a:r>
              <a:rPr lang="en-US" altLang="ja-JP" dirty="0" err="1">
                <a:solidFill>
                  <a:srgbClr val="000000"/>
                </a:solidFill>
              </a:rPr>
              <a:t>XMLHttpRequest</a:t>
            </a:r>
            <a:r>
              <a:rPr lang="en-US" altLang="ja-JP" dirty="0">
                <a:solidFill>
                  <a:srgbClr val="000000"/>
                </a:solidFill>
              </a:rPr>
              <a:t> (XHR) is an API </a:t>
            </a:r>
            <a:r>
              <a:rPr lang="en-US" altLang="ja-JP" dirty="0" smtClean="0">
                <a:solidFill>
                  <a:srgbClr val="000000"/>
                </a:solidFill>
              </a:rPr>
              <a:t>used </a:t>
            </a:r>
            <a:r>
              <a:rPr lang="en-US" altLang="ja-JP" dirty="0">
                <a:solidFill>
                  <a:srgbClr val="000000"/>
                </a:solidFill>
              </a:rPr>
              <a:t>to send HTTP or HTTPS requests directly to a web server and load the server response data directly back into the script</a:t>
            </a:r>
            <a:r>
              <a:rPr lang="en-US" altLang="ja-JP" dirty="0" smtClean="0">
                <a:solidFill>
                  <a:srgbClr val="000000"/>
                </a:solidFill>
              </a:rPr>
              <a:t>. Here the XHR sends a POST request to </a:t>
            </a:r>
            <a:r>
              <a:rPr lang="en-US" altLang="ja-JP" dirty="0" smtClean="0">
                <a:solidFill>
                  <a:srgbClr val="000000"/>
                </a:solidFill>
                <a:hlinkClick r:id="rId2"/>
              </a:rPr>
              <a:t>http://localhost:3000/upload</a:t>
            </a:r>
            <a:r>
              <a:rPr lang="en-US" altLang="ja-JP" dirty="0" smtClean="0">
                <a:solidFill>
                  <a:srgbClr val="000000"/>
                </a:solidFill>
              </a:rPr>
              <a:t> URL. As a parameter for this request, we attach </a:t>
            </a:r>
            <a:r>
              <a:rPr lang="en-US" altLang="ja-JP" dirty="0" err="1" smtClean="0">
                <a:solidFill>
                  <a:srgbClr val="000000"/>
                </a:solidFill>
              </a:rPr>
              <a:t>filelist</a:t>
            </a:r>
            <a:r>
              <a:rPr lang="en-US" altLang="ja-JP" dirty="0" smtClean="0">
                <a:solidFill>
                  <a:srgbClr val="000000"/>
                </a:solidFill>
              </a:rPr>
              <a:t>[0] (the first selected file) to the XHR. To indicate that the file is a binary file, we set a request header “content-type” as “application/octet-stream”.</a:t>
            </a:r>
          </a:p>
        </p:txBody>
      </p:sp>
    </p:spTree>
    <p:extLst>
      <p:ext uri="{BB962C8B-B14F-4D97-AF65-F5344CB8AC3E}">
        <p14:creationId xmlns:p14="http://schemas.microsoft.com/office/powerpoint/2010/main" val="982623088"/>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タイトル 1"/>
          <p:cNvSpPr>
            <a:spLocks noGrp="1"/>
          </p:cNvSpPr>
          <p:nvPr>
            <p:ph type="title"/>
          </p:nvPr>
        </p:nvSpPr>
        <p:spPr/>
        <p:txBody>
          <a:bodyPr/>
          <a:lstStyle/>
          <a:p>
            <a:r>
              <a:rPr lang="en-US" altLang="ja-JP" smtClean="0"/>
              <a:t>What is AJAX?</a:t>
            </a:r>
            <a:endParaRPr lang="ja-JP" altLang="en-US" smtClean="0"/>
          </a:p>
        </p:txBody>
      </p:sp>
      <p:sp>
        <p:nvSpPr>
          <p:cNvPr id="142339"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C3254A5C-0EC7-4539-BCAD-B94D95CE773F}" type="slidenum">
              <a:rPr lang="ja-JP" altLang="en-US" smtClean="0"/>
              <a:pPr/>
              <a:t>157</a:t>
            </a:fld>
            <a:endParaRPr lang="ja-JP" altLang="en-US"/>
          </a:p>
        </p:txBody>
      </p:sp>
      <p:sp>
        <p:nvSpPr>
          <p:cNvPr id="5" name="正方形/長方形 4"/>
          <p:cNvSpPr/>
          <p:nvPr/>
        </p:nvSpPr>
        <p:spPr>
          <a:xfrm>
            <a:off x="2351089" y="2277765"/>
            <a:ext cx="2016125" cy="863600"/>
          </a:xfrm>
          <a:prstGeom prst="rect">
            <a:avLst/>
          </a:prstGeom>
          <a:ln w="952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anchor="ctr"/>
          <a:lstStyle/>
          <a:p>
            <a:pPr algn="ctr"/>
            <a:r>
              <a:rPr lang="en-US" altLang="ja-JP">
                <a:solidFill>
                  <a:srgbClr val="000000"/>
                </a:solidFill>
              </a:rPr>
              <a:t>Web Browser</a:t>
            </a:r>
            <a:endParaRPr lang="ja-JP" altLang="en-US">
              <a:solidFill>
                <a:srgbClr val="000000"/>
              </a:solidFill>
            </a:endParaRPr>
          </a:p>
        </p:txBody>
      </p:sp>
      <p:sp>
        <p:nvSpPr>
          <p:cNvPr id="6" name="正方形/長方形 5"/>
          <p:cNvSpPr/>
          <p:nvPr/>
        </p:nvSpPr>
        <p:spPr>
          <a:xfrm>
            <a:off x="8256589" y="2277765"/>
            <a:ext cx="2016125" cy="863600"/>
          </a:xfrm>
          <a:prstGeom prst="rect">
            <a:avLst/>
          </a:prstGeom>
          <a:ln w="952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anchor="ctr"/>
          <a:lstStyle/>
          <a:p>
            <a:pPr algn="ctr"/>
            <a:r>
              <a:rPr lang="en-US" altLang="ja-JP">
                <a:solidFill>
                  <a:srgbClr val="000000"/>
                </a:solidFill>
              </a:rPr>
              <a:t>Server</a:t>
            </a:r>
            <a:endParaRPr lang="ja-JP" altLang="en-US">
              <a:solidFill>
                <a:srgbClr val="000000"/>
              </a:solidFill>
            </a:endParaRPr>
          </a:p>
        </p:txBody>
      </p:sp>
      <p:cxnSp>
        <p:nvCxnSpPr>
          <p:cNvPr id="9" name="曲線コネクタ 8"/>
          <p:cNvCxnSpPr>
            <a:stCxn id="5" idx="0"/>
            <a:endCxn id="6" idx="0"/>
          </p:cNvCxnSpPr>
          <p:nvPr/>
        </p:nvCxnSpPr>
        <p:spPr>
          <a:xfrm rot="5400000" flipH="1" flipV="1">
            <a:off x="6311900" y="-674985"/>
            <a:ext cx="12700" cy="5905500"/>
          </a:xfrm>
          <a:prstGeom prst="curvedConnector3">
            <a:avLst>
              <a:gd name="adj1" fmla="val 4050000"/>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曲線コネクタ 9"/>
          <p:cNvCxnSpPr>
            <a:stCxn id="6" idx="2"/>
            <a:endCxn id="5" idx="2"/>
          </p:cNvCxnSpPr>
          <p:nvPr/>
        </p:nvCxnSpPr>
        <p:spPr>
          <a:xfrm rot="5400000">
            <a:off x="6311900" y="188615"/>
            <a:ext cx="12700" cy="5905500"/>
          </a:xfrm>
          <a:prstGeom prst="curvedConnector3">
            <a:avLst>
              <a:gd name="adj1" fmla="val 4275000"/>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円/楕円 14"/>
          <p:cNvSpPr/>
          <p:nvPr/>
        </p:nvSpPr>
        <p:spPr>
          <a:xfrm>
            <a:off x="5664201" y="1630066"/>
            <a:ext cx="1368425" cy="358775"/>
          </a:xfrm>
          <a:prstGeom prst="ellipse">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altLang="ja-JP">
                <a:solidFill>
                  <a:srgbClr val="000000"/>
                </a:solidFill>
              </a:rPr>
              <a:t>Request</a:t>
            </a:r>
            <a:endParaRPr lang="ja-JP" altLang="en-US">
              <a:solidFill>
                <a:srgbClr val="000000"/>
              </a:solidFill>
            </a:endParaRPr>
          </a:p>
        </p:txBody>
      </p:sp>
      <p:sp>
        <p:nvSpPr>
          <p:cNvPr id="16" name="円/楕円 15"/>
          <p:cNvSpPr/>
          <p:nvPr/>
        </p:nvSpPr>
        <p:spPr>
          <a:xfrm>
            <a:off x="5624514" y="3501728"/>
            <a:ext cx="1550987" cy="360363"/>
          </a:xfrm>
          <a:prstGeom prst="ellipse">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altLang="ja-JP">
                <a:solidFill>
                  <a:srgbClr val="000000"/>
                </a:solidFill>
              </a:rPr>
              <a:t>Response</a:t>
            </a:r>
            <a:endParaRPr lang="ja-JP" altLang="en-US">
              <a:solidFill>
                <a:srgbClr val="000000"/>
              </a:solidFill>
            </a:endParaRPr>
          </a:p>
        </p:txBody>
      </p:sp>
      <p:sp>
        <p:nvSpPr>
          <p:cNvPr id="17" name="爆発 1 16"/>
          <p:cNvSpPr/>
          <p:nvPr/>
        </p:nvSpPr>
        <p:spPr>
          <a:xfrm>
            <a:off x="5451475" y="2377778"/>
            <a:ext cx="1733550" cy="993775"/>
          </a:xfrm>
          <a:prstGeom prst="irregularSeal1">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en-US" altLang="ja-JP" sz="1100" dirty="0">
                <a:solidFill>
                  <a:schemeClr val="tx1"/>
                </a:solidFill>
              </a:rPr>
              <a:t>The screen must all be rewritten</a:t>
            </a:r>
            <a:endParaRPr lang="ja-JP" altLang="en-US" sz="1100" dirty="0">
              <a:solidFill>
                <a:schemeClr val="tx1"/>
              </a:solidFill>
            </a:endParaRPr>
          </a:p>
        </p:txBody>
      </p:sp>
      <p:sp>
        <p:nvSpPr>
          <p:cNvPr id="18" name="正方形/長方形 17"/>
          <p:cNvSpPr/>
          <p:nvPr/>
        </p:nvSpPr>
        <p:spPr>
          <a:xfrm>
            <a:off x="4248151" y="2349203"/>
            <a:ext cx="1368425" cy="25241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r>
              <a:rPr lang="en-US" altLang="ja-JP">
                <a:solidFill>
                  <a:schemeClr val="tx1"/>
                </a:solidFill>
              </a:rPr>
              <a:t>Index.html</a:t>
            </a:r>
            <a:endParaRPr lang="ja-JP" altLang="en-US">
              <a:solidFill>
                <a:schemeClr val="tx1"/>
              </a:solidFill>
            </a:endParaRPr>
          </a:p>
        </p:txBody>
      </p:sp>
      <p:sp>
        <p:nvSpPr>
          <p:cNvPr id="19" name="正方形/長方形 18"/>
          <p:cNvSpPr/>
          <p:nvPr/>
        </p:nvSpPr>
        <p:spPr>
          <a:xfrm>
            <a:off x="4440239" y="3127078"/>
            <a:ext cx="1368425" cy="25241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r>
              <a:rPr lang="en-US" altLang="ja-JP">
                <a:solidFill>
                  <a:schemeClr val="tx1"/>
                </a:solidFill>
              </a:rPr>
              <a:t>next.html</a:t>
            </a:r>
            <a:endParaRPr lang="ja-JP" altLang="en-US">
              <a:solidFill>
                <a:schemeClr val="tx1"/>
              </a:solidFill>
            </a:endParaRPr>
          </a:p>
        </p:txBody>
      </p:sp>
      <p:sp>
        <p:nvSpPr>
          <p:cNvPr id="20" name="下矢印 19"/>
          <p:cNvSpPr/>
          <p:nvPr/>
        </p:nvSpPr>
        <p:spPr>
          <a:xfrm>
            <a:off x="4727575" y="2601615"/>
            <a:ext cx="204788" cy="52546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endParaRPr lang="ja-JP" altLang="en-US">
              <a:solidFill>
                <a:srgbClr val="FFFFFF"/>
              </a:solidFill>
            </a:endParaRPr>
          </a:p>
        </p:txBody>
      </p:sp>
      <p:sp>
        <p:nvSpPr>
          <p:cNvPr id="21" name="正方形/長方形 20"/>
          <p:cNvSpPr/>
          <p:nvPr/>
        </p:nvSpPr>
        <p:spPr>
          <a:xfrm>
            <a:off x="7391401" y="3490616"/>
            <a:ext cx="1368425" cy="2508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r>
              <a:rPr lang="en-US" altLang="ja-JP">
                <a:solidFill>
                  <a:schemeClr val="tx1"/>
                </a:solidFill>
              </a:rPr>
              <a:t>next.html</a:t>
            </a:r>
            <a:endParaRPr lang="ja-JP" altLang="en-US">
              <a:solidFill>
                <a:schemeClr val="tx1"/>
              </a:solidFill>
            </a:endParaRPr>
          </a:p>
        </p:txBody>
      </p:sp>
      <p:sp>
        <p:nvSpPr>
          <p:cNvPr id="22" name="正方形/長方形 21"/>
          <p:cNvSpPr/>
          <p:nvPr/>
        </p:nvSpPr>
        <p:spPr>
          <a:xfrm>
            <a:off x="2351089" y="4941590"/>
            <a:ext cx="2016125" cy="863600"/>
          </a:xfrm>
          <a:prstGeom prst="rect">
            <a:avLst/>
          </a:prstGeom>
          <a:ln w="952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anchor="ctr"/>
          <a:lstStyle/>
          <a:p>
            <a:pPr algn="ctr"/>
            <a:r>
              <a:rPr lang="en-US" altLang="ja-JP" dirty="0">
                <a:solidFill>
                  <a:srgbClr val="000000"/>
                </a:solidFill>
              </a:rPr>
              <a:t>Web </a:t>
            </a:r>
            <a:r>
              <a:rPr lang="en-US" altLang="ja-JP" dirty="0" smtClean="0">
                <a:solidFill>
                  <a:srgbClr val="000000"/>
                </a:solidFill>
              </a:rPr>
              <a:t>Browser</a:t>
            </a:r>
            <a:endParaRPr lang="ja-JP" altLang="en-US" dirty="0">
              <a:solidFill>
                <a:srgbClr val="000000"/>
              </a:solidFill>
            </a:endParaRPr>
          </a:p>
        </p:txBody>
      </p:sp>
      <p:sp>
        <p:nvSpPr>
          <p:cNvPr id="23" name="正方形/長方形 22"/>
          <p:cNvSpPr/>
          <p:nvPr/>
        </p:nvSpPr>
        <p:spPr>
          <a:xfrm>
            <a:off x="8832851" y="4941590"/>
            <a:ext cx="1439863" cy="863600"/>
          </a:xfrm>
          <a:prstGeom prst="rect">
            <a:avLst/>
          </a:prstGeom>
          <a:ln w="952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anchor="ctr"/>
          <a:lstStyle/>
          <a:p>
            <a:pPr algn="ctr"/>
            <a:r>
              <a:rPr lang="en-US" altLang="ja-JP" dirty="0" smtClean="0">
                <a:solidFill>
                  <a:srgbClr val="000000"/>
                </a:solidFill>
              </a:rPr>
              <a:t>Server</a:t>
            </a:r>
            <a:endParaRPr lang="ja-JP" altLang="en-US" dirty="0">
              <a:solidFill>
                <a:srgbClr val="000000"/>
              </a:solidFill>
            </a:endParaRPr>
          </a:p>
        </p:txBody>
      </p:sp>
      <p:cxnSp>
        <p:nvCxnSpPr>
          <p:cNvPr id="24" name="曲線コネクタ 23"/>
          <p:cNvCxnSpPr>
            <a:stCxn id="22" idx="0"/>
            <a:endCxn id="23" idx="0"/>
          </p:cNvCxnSpPr>
          <p:nvPr/>
        </p:nvCxnSpPr>
        <p:spPr>
          <a:xfrm rot="5400000" flipH="1" flipV="1">
            <a:off x="6455569" y="1845171"/>
            <a:ext cx="12700" cy="6192838"/>
          </a:xfrm>
          <a:prstGeom prst="curvedConnector3">
            <a:avLst>
              <a:gd name="adj1" fmla="val 3600000"/>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曲線コネクタ 24"/>
          <p:cNvCxnSpPr>
            <a:stCxn id="23" idx="2"/>
            <a:endCxn id="22" idx="2"/>
          </p:cNvCxnSpPr>
          <p:nvPr/>
        </p:nvCxnSpPr>
        <p:spPr>
          <a:xfrm rot="5400000">
            <a:off x="6455569" y="2708771"/>
            <a:ext cx="12700" cy="6192838"/>
          </a:xfrm>
          <a:prstGeom prst="curvedConnector3">
            <a:avLst>
              <a:gd name="adj1" fmla="val 4725000"/>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円/楕円 25"/>
          <p:cNvSpPr/>
          <p:nvPr/>
        </p:nvSpPr>
        <p:spPr>
          <a:xfrm>
            <a:off x="5664201" y="4293890"/>
            <a:ext cx="1368425" cy="360362"/>
          </a:xfrm>
          <a:prstGeom prst="ellipse">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altLang="ja-JP">
                <a:solidFill>
                  <a:srgbClr val="000000"/>
                </a:solidFill>
              </a:rPr>
              <a:t>Request</a:t>
            </a:r>
            <a:endParaRPr lang="ja-JP" altLang="en-US">
              <a:solidFill>
                <a:srgbClr val="000000"/>
              </a:solidFill>
            </a:endParaRPr>
          </a:p>
        </p:txBody>
      </p:sp>
      <p:sp>
        <p:nvSpPr>
          <p:cNvPr id="27" name="円/楕円 26"/>
          <p:cNvSpPr/>
          <p:nvPr/>
        </p:nvSpPr>
        <p:spPr>
          <a:xfrm>
            <a:off x="5624514" y="6165553"/>
            <a:ext cx="1550987" cy="360363"/>
          </a:xfrm>
          <a:prstGeom prst="ellipse">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altLang="ja-JP">
                <a:solidFill>
                  <a:srgbClr val="000000"/>
                </a:solidFill>
              </a:rPr>
              <a:t>Response</a:t>
            </a:r>
            <a:endParaRPr lang="ja-JP" altLang="en-US">
              <a:solidFill>
                <a:srgbClr val="000000"/>
              </a:solidFill>
            </a:endParaRPr>
          </a:p>
        </p:txBody>
      </p:sp>
      <p:sp>
        <p:nvSpPr>
          <p:cNvPr id="29" name="正方形/長方形 28"/>
          <p:cNvSpPr/>
          <p:nvPr/>
        </p:nvSpPr>
        <p:spPr>
          <a:xfrm>
            <a:off x="4248151" y="5013028"/>
            <a:ext cx="1368425" cy="25241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r>
              <a:rPr lang="en-US" altLang="ja-JP">
                <a:solidFill>
                  <a:schemeClr val="tx1"/>
                </a:solidFill>
              </a:rPr>
              <a:t>Index.html</a:t>
            </a:r>
            <a:endParaRPr lang="ja-JP" altLang="en-US">
              <a:solidFill>
                <a:schemeClr val="tx1"/>
              </a:solidFill>
            </a:endParaRPr>
          </a:p>
        </p:txBody>
      </p:sp>
      <p:sp>
        <p:nvSpPr>
          <p:cNvPr id="32" name="正方形/長方形 31"/>
          <p:cNvSpPr/>
          <p:nvPr/>
        </p:nvSpPr>
        <p:spPr>
          <a:xfrm>
            <a:off x="7391400" y="6154440"/>
            <a:ext cx="1657350" cy="44291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r>
              <a:rPr lang="en-US" altLang="ja-JP">
                <a:solidFill>
                  <a:schemeClr val="tx1"/>
                </a:solidFill>
              </a:rPr>
              <a:t>JavaScript Data</a:t>
            </a:r>
            <a:endParaRPr lang="ja-JP" altLang="en-US">
              <a:solidFill>
                <a:schemeClr val="tx1"/>
              </a:solidFill>
            </a:endParaRPr>
          </a:p>
        </p:txBody>
      </p:sp>
      <p:sp>
        <p:nvSpPr>
          <p:cNvPr id="142359" name="テキスト ボックス 32"/>
          <p:cNvSpPr txBox="1">
            <a:spLocks noChangeArrowheads="1"/>
          </p:cNvSpPr>
          <p:nvPr/>
        </p:nvSpPr>
        <p:spPr bwMode="auto">
          <a:xfrm>
            <a:off x="1698625" y="1630065"/>
            <a:ext cx="23002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a:t>Common web request</a:t>
            </a:r>
            <a:endParaRPr lang="ja-JP" altLang="en-US"/>
          </a:p>
        </p:txBody>
      </p:sp>
      <p:sp>
        <p:nvSpPr>
          <p:cNvPr id="142360" name="テキスト ボックス 33"/>
          <p:cNvSpPr txBox="1">
            <a:spLocks noChangeArrowheads="1"/>
          </p:cNvSpPr>
          <p:nvPr/>
        </p:nvSpPr>
        <p:spPr bwMode="auto">
          <a:xfrm>
            <a:off x="1774826" y="4500266"/>
            <a:ext cx="7143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a:t>AJAX</a:t>
            </a:r>
            <a:endParaRPr lang="ja-JP" altLang="en-US"/>
          </a:p>
        </p:txBody>
      </p:sp>
      <p:sp>
        <p:nvSpPr>
          <p:cNvPr id="35" name="円弧 34"/>
          <p:cNvSpPr/>
          <p:nvPr/>
        </p:nvSpPr>
        <p:spPr>
          <a:xfrm>
            <a:off x="5451475" y="5100340"/>
            <a:ext cx="546100" cy="546100"/>
          </a:xfrm>
          <a:prstGeom prst="arc">
            <a:avLst>
              <a:gd name="adj1" fmla="val 16200000"/>
              <a:gd name="adj2" fmla="val 11216194"/>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ja-JP" altLang="en-US"/>
          </a:p>
        </p:txBody>
      </p:sp>
      <p:sp>
        <p:nvSpPr>
          <p:cNvPr id="142362" name="テキスト ボックス 35"/>
          <p:cNvSpPr txBox="1">
            <a:spLocks noChangeArrowheads="1"/>
          </p:cNvSpPr>
          <p:nvPr/>
        </p:nvSpPr>
        <p:spPr bwMode="auto">
          <a:xfrm>
            <a:off x="5700713" y="5355927"/>
            <a:ext cx="2051050" cy="585788"/>
          </a:xfrm>
          <a:prstGeom prst="rect">
            <a:avLst/>
          </a:prstGeom>
          <a:solidFill>
            <a:schemeClr val="bg1"/>
          </a:solidFill>
          <a:ln w="9525">
            <a:solidFill>
              <a:schemeClr val="tx1"/>
            </a:solidFill>
            <a:miter lim="800000"/>
            <a:headEnd/>
            <a:tailEnd/>
          </a:ln>
        </p:spPr>
        <p:txBody>
          <a:bodyPr>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1600"/>
              <a:t>Modifies itself using JavaScript</a:t>
            </a:r>
            <a:endParaRPr lang="ja-JP" altLang="en-US" sz="1600"/>
          </a:p>
        </p:txBody>
      </p:sp>
      <p:sp>
        <p:nvSpPr>
          <p:cNvPr id="42" name="雲 41"/>
          <p:cNvSpPr/>
          <p:nvPr/>
        </p:nvSpPr>
        <p:spPr>
          <a:xfrm>
            <a:off x="4191000" y="5590877"/>
            <a:ext cx="1416050" cy="700088"/>
          </a:xfrm>
          <a:prstGeom prst="cloud">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ja-JP" sz="1000">
                <a:solidFill>
                  <a:schemeClr val="tx1"/>
                </a:solidFill>
              </a:rPr>
              <a:t>Does not require the screen to be rewritten</a:t>
            </a:r>
            <a:endParaRPr lang="ja-JP" altLang="en-US" sz="1000">
              <a:solidFill>
                <a:schemeClr val="tx1"/>
              </a:solidFill>
            </a:endParaRPr>
          </a:p>
        </p:txBody>
      </p:sp>
    </p:spTree>
    <p:extLst>
      <p:ext uri="{BB962C8B-B14F-4D97-AF65-F5344CB8AC3E}">
        <p14:creationId xmlns:p14="http://schemas.microsoft.com/office/powerpoint/2010/main" val="3104124972"/>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タイトル 3"/>
          <p:cNvSpPr>
            <a:spLocks noGrp="1"/>
          </p:cNvSpPr>
          <p:nvPr>
            <p:ph type="title"/>
          </p:nvPr>
        </p:nvSpPr>
        <p:spPr/>
        <p:txBody>
          <a:bodyPr/>
          <a:lstStyle/>
          <a:p>
            <a:r>
              <a:rPr lang="en-US" altLang="ja-JP" dirty="0" smtClean="0"/>
              <a:t>Design Patterns </a:t>
            </a:r>
            <a:endParaRPr lang="ja-JP" altLang="en-US" dirty="0" smtClean="0"/>
          </a:p>
        </p:txBody>
      </p:sp>
      <p:sp>
        <p:nvSpPr>
          <p:cNvPr id="4" name="テキスト プレースホルダー 3"/>
          <p:cNvSpPr>
            <a:spLocks noGrp="1"/>
          </p:cNvSpPr>
          <p:nvPr>
            <p:ph type="body" idx="1"/>
          </p:nvPr>
        </p:nvSpPr>
        <p:spPr/>
        <p:txBody>
          <a:bodyPr/>
          <a:lstStyle/>
          <a:p>
            <a:r>
              <a:rPr kumimoji="1" lang="en-US" altLang="ja-JP" dirty="0" smtClean="0"/>
              <a:t>Good Practices for Software Development</a:t>
            </a:r>
            <a:endParaRPr kumimoji="1" lang="ja-JP" altLang="en-US" dirty="0"/>
          </a:p>
        </p:txBody>
      </p:sp>
      <p:sp>
        <p:nvSpPr>
          <p:cNvPr id="99331"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FC4D7DCC-1CF0-4DC1-A868-E8665B2A58A6}" type="slidenum">
              <a:rPr lang="ja-JP" altLang="en-US" smtClean="0"/>
              <a:pPr/>
              <a:t>158</a:t>
            </a:fld>
            <a:endParaRPr lang="ja-JP" altLang="en-US"/>
          </a:p>
        </p:txBody>
      </p:sp>
    </p:spTree>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タイトル 1"/>
          <p:cNvSpPr>
            <a:spLocks noGrp="1"/>
          </p:cNvSpPr>
          <p:nvPr>
            <p:ph type="title"/>
          </p:nvPr>
        </p:nvSpPr>
        <p:spPr/>
        <p:txBody>
          <a:bodyPr/>
          <a:lstStyle/>
          <a:p>
            <a:r>
              <a:rPr lang="en-US" altLang="ja-JP" smtClean="0"/>
              <a:t>Design Pattern </a:t>
            </a:r>
            <a:endParaRPr lang="ja-JP" altLang="en-US" smtClean="0"/>
          </a:p>
        </p:txBody>
      </p:sp>
      <p:sp>
        <p:nvSpPr>
          <p:cNvPr id="4" name="コンテンツ プレースホルダー 3"/>
          <p:cNvSpPr>
            <a:spLocks noGrp="1"/>
          </p:cNvSpPr>
          <p:nvPr>
            <p:ph idx="1"/>
          </p:nvPr>
        </p:nvSpPr>
        <p:spPr/>
        <p:txBody>
          <a:bodyPr>
            <a:normAutofit lnSpcReduction="10000"/>
          </a:bodyPr>
          <a:lstStyle/>
          <a:p>
            <a:r>
              <a:rPr lang="en-US" altLang="ja-JP" smtClean="0"/>
              <a:t>Patterns are validated solutions</a:t>
            </a:r>
          </a:p>
          <a:p>
            <a:pPr lvl="1"/>
            <a:r>
              <a:rPr lang="en-US" altLang="ja-JP" smtClean="0"/>
              <a:t>Patterns have accumulated in the software development community, and these patterns are polished solutions, the merits/demerits of which are all investigated. By reusing this knowledge, it is possible to write high-quality software. </a:t>
            </a:r>
            <a:endParaRPr lang="ja-JP" altLang="en-US" smtClean="0"/>
          </a:p>
          <a:p>
            <a:r>
              <a:rPr lang="en-US" altLang="ja-JP" smtClean="0"/>
              <a:t>Patterns have a high level of reusability</a:t>
            </a:r>
          </a:p>
          <a:p>
            <a:pPr lvl="1"/>
            <a:r>
              <a:rPr lang="en-US" altLang="ja-JP" smtClean="0"/>
              <a:t>Patterns are written with an aim of having universal uses, in order to not be dependent on any specific application while having a high level of reusability.</a:t>
            </a:r>
          </a:p>
          <a:p>
            <a:r>
              <a:rPr lang="en-US" altLang="ja-JP" smtClean="0"/>
              <a:t>By combining patterns,  they can display a high level of expressiveness</a:t>
            </a:r>
          </a:p>
          <a:p>
            <a:pPr lvl="1"/>
            <a:r>
              <a:rPr lang="en-US" altLang="ja-JP" smtClean="0"/>
              <a:t>Patterns are a basic structure for configuring software and serve as the vocabulary for writing bigger structures (architecture). </a:t>
            </a:r>
            <a:endParaRPr lang="ja-JP" altLang="en-US" smtClean="0"/>
          </a:p>
          <a:p>
            <a:endParaRPr lang="ja-JP" altLang="en-US" smtClean="0"/>
          </a:p>
        </p:txBody>
      </p:sp>
      <p:sp>
        <p:nvSpPr>
          <p:cNvPr id="100355"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E068D374-BDF0-45FF-A6A1-436935F8FCA4}" type="slidenum">
              <a:rPr lang="ja-JP" altLang="en-US" smtClean="0"/>
              <a:pPr/>
              <a:t>159</a:t>
            </a:fld>
            <a:endParaRPr lang="ja-JP" altLang="en-US"/>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smtClean="0"/>
              <a:t>金融機関向けのトランザクション処理システムを、モバイルへそのまま適用することはできない</a:t>
            </a:r>
            <a:endParaRPr lang="ja-JP" altLang="en-US" dirty="0"/>
          </a:p>
        </p:txBody>
      </p:sp>
      <p:sp>
        <p:nvSpPr>
          <p:cNvPr id="3" name="コンテンツ プレースホルダー 2"/>
          <p:cNvSpPr>
            <a:spLocks noGrp="1"/>
          </p:cNvSpPr>
          <p:nvPr>
            <p:ph idx="1"/>
          </p:nvPr>
        </p:nvSpPr>
        <p:spPr/>
        <p:txBody>
          <a:bodyPr/>
          <a:lstStyle/>
          <a:p>
            <a:r>
              <a:rPr lang="ja-JP" altLang="en-US" smtClean="0"/>
              <a:t>金融機関向けの場合スケーラビリティが</a:t>
            </a:r>
            <a:r>
              <a:rPr lang="en-US" altLang="ja-JP" smtClean="0"/>
              <a:t>2,3</a:t>
            </a:r>
            <a:r>
              <a:rPr lang="ja-JP" altLang="en-US" smtClean="0"/>
              <a:t>桁低い</a:t>
            </a:r>
            <a:endParaRPr lang="en-US" altLang="ja-JP" smtClean="0"/>
          </a:p>
          <a:p>
            <a:pPr lvl="1"/>
            <a:r>
              <a:rPr lang="ja-JP" altLang="en-US" smtClean="0"/>
              <a:t>一般的に、銀行口座に毎秒アクセスするエンドユーザは少ない。</a:t>
            </a:r>
            <a:endParaRPr lang="en-US" altLang="ja-JP" smtClean="0"/>
          </a:p>
          <a:p>
            <a:r>
              <a:rPr lang="ja-JP" altLang="en-US" smtClean="0"/>
              <a:t>現実世界は、銀行口座よりも動きが激しいため、現行のトランザクション処理システムをそのまま適用することは困難</a:t>
            </a:r>
            <a:endParaRPr lang="en-US" altLang="ja-JP" dirty="0" smtClean="0"/>
          </a:p>
        </p:txBody>
      </p:sp>
    </p:spTree>
    <p:extLst>
      <p:ext uri="{BB962C8B-B14F-4D97-AF65-F5344CB8AC3E}">
        <p14:creationId xmlns:p14="http://schemas.microsoft.com/office/powerpoint/2010/main" val="163628873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タイトル 3"/>
          <p:cNvSpPr>
            <a:spLocks noGrp="1"/>
          </p:cNvSpPr>
          <p:nvPr>
            <p:ph type="title"/>
          </p:nvPr>
        </p:nvSpPr>
        <p:spPr/>
        <p:txBody>
          <a:bodyPr/>
          <a:lstStyle/>
          <a:p>
            <a:r>
              <a:rPr lang="en-US" altLang="ja-JP" dirty="0"/>
              <a:t>Command Pattern</a:t>
            </a:r>
            <a:endParaRPr lang="ja-JP" altLang="en-US" dirty="0" smtClean="0"/>
          </a:p>
        </p:txBody>
      </p:sp>
      <p:sp>
        <p:nvSpPr>
          <p:cNvPr id="4" name="テキスト プレースホルダー 3"/>
          <p:cNvSpPr>
            <a:spLocks noGrp="1"/>
          </p:cNvSpPr>
          <p:nvPr>
            <p:ph type="body" idx="1"/>
          </p:nvPr>
        </p:nvSpPr>
        <p:spPr/>
        <p:txBody>
          <a:bodyPr/>
          <a:lstStyle/>
          <a:p>
            <a:r>
              <a:rPr kumimoji="1" lang="en-US" altLang="ja-JP" dirty="0" smtClean="0"/>
              <a:t>Managing various functions </a:t>
            </a:r>
            <a:r>
              <a:rPr lang="en-US" altLang="ja-JP" dirty="0" smtClean="0"/>
              <a:t>by encapsulating heterogeneity in an object</a:t>
            </a:r>
            <a:endParaRPr kumimoji="1" lang="ja-JP" altLang="en-US" dirty="0"/>
          </a:p>
        </p:txBody>
      </p:sp>
      <p:sp>
        <p:nvSpPr>
          <p:cNvPr id="99331"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FC4D7DCC-1CF0-4DC1-A868-E8665B2A58A6}" type="slidenum">
              <a:rPr lang="ja-JP" altLang="en-US" smtClean="0"/>
              <a:pPr/>
              <a:t>160</a:t>
            </a:fld>
            <a:endParaRPr lang="ja-JP" altLang="en-US"/>
          </a:p>
        </p:txBody>
      </p:sp>
    </p:spTree>
    <p:extLst>
      <p:ext uri="{BB962C8B-B14F-4D97-AF65-F5344CB8AC3E}">
        <p14:creationId xmlns:p14="http://schemas.microsoft.com/office/powerpoint/2010/main" val="970374100"/>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タイトル 1"/>
          <p:cNvSpPr>
            <a:spLocks noGrp="1"/>
          </p:cNvSpPr>
          <p:nvPr>
            <p:ph type="title"/>
          </p:nvPr>
        </p:nvSpPr>
        <p:spPr/>
        <p:txBody>
          <a:bodyPr/>
          <a:lstStyle/>
          <a:p>
            <a:r>
              <a:rPr lang="en-US" altLang="ja-JP" dirty="0" smtClean="0"/>
              <a:t>Command Pattern</a:t>
            </a:r>
            <a:endParaRPr lang="ja-JP" altLang="en-US" dirty="0" smtClean="0"/>
          </a:p>
        </p:txBody>
      </p:sp>
      <p:sp>
        <p:nvSpPr>
          <p:cNvPr id="101380" name="コンテンツ プレースホルダー 3"/>
          <p:cNvSpPr>
            <a:spLocks noGrp="1"/>
          </p:cNvSpPr>
          <p:nvPr>
            <p:ph idx="1"/>
          </p:nvPr>
        </p:nvSpPr>
        <p:spPr/>
        <p:txBody>
          <a:bodyPr/>
          <a:lstStyle/>
          <a:p>
            <a:r>
              <a:rPr lang="en-US" altLang="ja-JP" dirty="0" smtClean="0"/>
              <a:t>General purpose calculation program </a:t>
            </a:r>
            <a:endParaRPr lang="ja-JP" altLang="en-US" dirty="0"/>
          </a:p>
        </p:txBody>
      </p:sp>
      <p:sp>
        <p:nvSpPr>
          <p:cNvPr id="101379"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CB067B47-E95A-44D9-9026-B51BCD563D99}" type="slidenum">
              <a:rPr lang="ja-JP" altLang="en-US" smtClean="0"/>
              <a:pPr/>
              <a:t>161</a:t>
            </a:fld>
            <a:endParaRPr lang="ja-JP" altLang="en-US"/>
          </a:p>
        </p:txBody>
      </p:sp>
      <p:sp>
        <p:nvSpPr>
          <p:cNvPr id="101381" name="テキスト ボックス 4"/>
          <p:cNvSpPr txBox="1">
            <a:spLocks noChangeArrowheads="1"/>
          </p:cNvSpPr>
          <p:nvPr/>
        </p:nvSpPr>
        <p:spPr bwMode="auto">
          <a:xfrm>
            <a:off x="1021279" y="2555081"/>
            <a:ext cx="8205788" cy="28931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1400" dirty="0" err="1">
                <a:latin typeface="Consolas" pitchFamily="49" charset="0"/>
              </a:rPr>
              <a:t>var</a:t>
            </a:r>
            <a:r>
              <a:rPr lang="en-US" altLang="ja-JP" sz="1400" dirty="0">
                <a:latin typeface="Consolas" pitchFamily="49" charset="0"/>
              </a:rPr>
              <a:t> </a:t>
            </a:r>
            <a:r>
              <a:rPr lang="en-US" altLang="ja-JP" sz="1400" dirty="0" err="1">
                <a:latin typeface="Consolas" pitchFamily="49" charset="0"/>
              </a:rPr>
              <a:t>CalcCommand</a:t>
            </a:r>
            <a:r>
              <a:rPr lang="en-US" altLang="ja-JP" sz="1400" dirty="0">
                <a:latin typeface="Consolas" pitchFamily="49" charset="0"/>
              </a:rPr>
              <a:t> = {</a:t>
            </a:r>
          </a:p>
          <a:p>
            <a:pPr eaLnBrk="1" hangingPunct="1"/>
            <a:r>
              <a:rPr lang="en-US" altLang="ja-JP" sz="1400" dirty="0">
                <a:latin typeface="Consolas" pitchFamily="49" charset="0"/>
              </a:rPr>
              <a:t>    execute: </a:t>
            </a:r>
            <a:r>
              <a:rPr lang="en-US" altLang="ja-JP" sz="1400" dirty="0" smtClean="0">
                <a:latin typeface="Consolas" pitchFamily="49" charset="0"/>
              </a:rPr>
              <a:t>function(command){</a:t>
            </a:r>
            <a:endParaRPr lang="en-US" altLang="ja-JP" sz="1400" dirty="0">
              <a:latin typeface="Consolas" pitchFamily="49" charset="0"/>
            </a:endParaRPr>
          </a:p>
          <a:p>
            <a:pPr eaLnBrk="1" hangingPunct="1"/>
            <a:r>
              <a:rPr lang="en-US" altLang="ja-JP" sz="1400" dirty="0" smtClean="0">
                <a:latin typeface="Consolas" pitchFamily="49" charset="0"/>
              </a:rPr>
              <a:t>	this[command.name</a:t>
            </a:r>
            <a:r>
              <a:rPr lang="en-US" altLang="ja-JP" sz="1400" dirty="0">
                <a:latin typeface="Consolas" pitchFamily="49" charset="0"/>
              </a:rPr>
              <a:t>](command.value1, command.value2</a:t>
            </a:r>
            <a:r>
              <a:rPr lang="en-US" altLang="ja-JP" sz="1400" dirty="0" smtClean="0">
                <a:latin typeface="Consolas" pitchFamily="49" charset="0"/>
              </a:rPr>
              <a:t>);</a:t>
            </a:r>
          </a:p>
          <a:p>
            <a:pPr eaLnBrk="1" hangingPunct="1"/>
            <a:r>
              <a:rPr lang="en-US" altLang="ja-JP" sz="1400" dirty="0" smtClean="0">
                <a:latin typeface="Consolas" pitchFamily="49" charset="0"/>
              </a:rPr>
              <a:t>    </a:t>
            </a:r>
            <a:r>
              <a:rPr lang="en-US" altLang="ja-JP" sz="1400" dirty="0">
                <a:latin typeface="Consolas" pitchFamily="49" charset="0"/>
              </a:rPr>
              <a:t>},</a:t>
            </a:r>
          </a:p>
          <a:p>
            <a:pPr eaLnBrk="1" hangingPunct="1"/>
            <a:endParaRPr lang="en-US" altLang="ja-JP" sz="1400" dirty="0">
              <a:latin typeface="Consolas" pitchFamily="49" charset="0"/>
            </a:endParaRPr>
          </a:p>
          <a:p>
            <a:pPr eaLnBrk="1" hangingPunct="1"/>
            <a:r>
              <a:rPr lang="en-US" altLang="ja-JP" sz="1400" dirty="0">
                <a:latin typeface="Consolas" pitchFamily="49" charset="0"/>
              </a:rPr>
              <a:t>    plus: function(value1, value2){</a:t>
            </a:r>
          </a:p>
          <a:p>
            <a:pPr eaLnBrk="1" hangingPunct="1"/>
            <a:r>
              <a:rPr lang="en-US" altLang="ja-JP" sz="1400" dirty="0">
                <a:latin typeface="Consolas" pitchFamily="49" charset="0"/>
              </a:rPr>
              <a:t>        return value1 + value2;</a:t>
            </a:r>
          </a:p>
          <a:p>
            <a:pPr eaLnBrk="1" hangingPunct="1"/>
            <a:r>
              <a:rPr lang="en-US" altLang="ja-JP" sz="1400" dirty="0">
                <a:latin typeface="Consolas" pitchFamily="49" charset="0"/>
              </a:rPr>
              <a:t>    },</a:t>
            </a:r>
          </a:p>
          <a:p>
            <a:pPr eaLnBrk="1" hangingPunct="1"/>
            <a:endParaRPr lang="en-US" altLang="ja-JP" sz="1400" dirty="0">
              <a:latin typeface="Consolas" pitchFamily="49" charset="0"/>
            </a:endParaRPr>
          </a:p>
          <a:p>
            <a:pPr eaLnBrk="1" hangingPunct="1"/>
            <a:r>
              <a:rPr lang="en-US" altLang="ja-JP" sz="1400" dirty="0">
                <a:latin typeface="Consolas" pitchFamily="49" charset="0"/>
              </a:rPr>
              <a:t>    minus: function(value1, value2){</a:t>
            </a:r>
          </a:p>
          <a:p>
            <a:pPr eaLnBrk="1" hangingPunct="1"/>
            <a:r>
              <a:rPr lang="en-US" altLang="ja-JP" sz="1400" dirty="0">
                <a:latin typeface="Consolas" pitchFamily="49" charset="0"/>
              </a:rPr>
              <a:t>        return value1 - value2;</a:t>
            </a:r>
          </a:p>
          <a:p>
            <a:pPr eaLnBrk="1" hangingPunct="1"/>
            <a:r>
              <a:rPr lang="en-US" altLang="ja-JP" sz="1400" dirty="0">
                <a:latin typeface="Consolas" pitchFamily="49" charset="0"/>
              </a:rPr>
              <a:t>    }</a:t>
            </a:r>
          </a:p>
          <a:p>
            <a:pPr eaLnBrk="1" hangingPunct="1"/>
            <a:r>
              <a:rPr lang="en-US" altLang="ja-JP" sz="1400" dirty="0">
                <a:latin typeface="Consolas" pitchFamily="49" charset="0"/>
              </a:rPr>
              <a:t>};</a:t>
            </a:r>
          </a:p>
        </p:txBody>
      </p:sp>
      <p:sp>
        <p:nvSpPr>
          <p:cNvPr id="6" name="正方形/長方形 5"/>
          <p:cNvSpPr/>
          <p:nvPr/>
        </p:nvSpPr>
        <p:spPr>
          <a:xfrm>
            <a:off x="911424" y="5580123"/>
            <a:ext cx="9361040" cy="1141352"/>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anchor="ctr"/>
          <a:lstStyle/>
          <a:p>
            <a:r>
              <a:rPr lang="en-US" altLang="ja-JP" sz="2000" dirty="0" smtClean="0"/>
              <a:t>this[command.name] </a:t>
            </a:r>
            <a:r>
              <a:rPr lang="en-US" altLang="ja-JP" sz="2000" dirty="0"/>
              <a:t>selects a </a:t>
            </a:r>
            <a:r>
              <a:rPr lang="en-US" altLang="ja-JP" sz="2000" dirty="0" smtClean="0"/>
              <a:t>method, which is specified as the </a:t>
            </a:r>
            <a:r>
              <a:rPr lang="en-US" altLang="ja-JP" sz="2000" dirty="0"/>
              <a:t>characters stored in the </a:t>
            </a:r>
            <a:r>
              <a:rPr lang="en-US" altLang="ja-JP" sz="2000" dirty="0" smtClean="0"/>
              <a:t>variable command.name. </a:t>
            </a:r>
            <a:r>
              <a:rPr lang="en-US" altLang="ja-JP" sz="2000" dirty="0"/>
              <a:t>By attaching () to the selected results and launching the method, </a:t>
            </a:r>
            <a:r>
              <a:rPr lang="en-US" altLang="ja-JP" sz="2000" dirty="0" smtClean="0"/>
              <a:t>a function </a:t>
            </a:r>
            <a:r>
              <a:rPr lang="en-US" altLang="ja-JP" sz="2000" dirty="0"/>
              <a:t>can be changed without the use of an if statement.  </a:t>
            </a:r>
            <a:endParaRPr lang="ja-JP" altLang="en-US" sz="2000" dirty="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タイトル 1"/>
          <p:cNvSpPr>
            <a:spLocks noGrp="1"/>
          </p:cNvSpPr>
          <p:nvPr>
            <p:ph type="title"/>
          </p:nvPr>
        </p:nvSpPr>
        <p:spPr/>
        <p:txBody>
          <a:bodyPr/>
          <a:lstStyle/>
          <a:p>
            <a:r>
              <a:rPr lang="en-US" altLang="ja-JP" smtClean="0"/>
              <a:t>Command Pattern</a:t>
            </a:r>
            <a:endParaRPr lang="ja-JP" altLang="en-US" smtClean="0"/>
          </a:p>
        </p:txBody>
      </p:sp>
      <p:sp>
        <p:nvSpPr>
          <p:cNvPr id="4" name="コンテンツ プレースホルダー 3"/>
          <p:cNvSpPr>
            <a:spLocks noGrp="1"/>
          </p:cNvSpPr>
          <p:nvPr>
            <p:ph idx="1"/>
          </p:nvPr>
        </p:nvSpPr>
        <p:spPr/>
        <p:txBody>
          <a:bodyPr/>
          <a:lstStyle/>
          <a:p>
            <a:r>
              <a:rPr lang="en-US" altLang="ja-JP" smtClean="0"/>
              <a:t>Enhances calculation methods and adds multiplication and division. </a:t>
            </a:r>
            <a:endParaRPr lang="ja-JP" altLang="en-US"/>
          </a:p>
        </p:txBody>
      </p:sp>
      <p:sp>
        <p:nvSpPr>
          <p:cNvPr id="102403"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90FD2C6C-466B-4F23-804C-2A247C5C093C}" type="slidenum">
              <a:rPr lang="ja-JP" altLang="en-US" smtClean="0"/>
              <a:pPr/>
              <a:t>162</a:t>
            </a:fld>
            <a:endParaRPr lang="ja-JP" altLang="en-US"/>
          </a:p>
        </p:txBody>
      </p:sp>
      <p:sp>
        <p:nvSpPr>
          <p:cNvPr id="102405" name="テキスト ボックス 4"/>
          <p:cNvSpPr txBox="1">
            <a:spLocks noChangeArrowheads="1"/>
          </p:cNvSpPr>
          <p:nvPr/>
        </p:nvSpPr>
        <p:spPr bwMode="auto">
          <a:xfrm>
            <a:off x="1127448" y="2341562"/>
            <a:ext cx="5904656" cy="39703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1200" dirty="0" err="1">
                <a:latin typeface="Consolas" pitchFamily="49" charset="0"/>
              </a:rPr>
              <a:t>var</a:t>
            </a:r>
            <a:r>
              <a:rPr lang="en-US" altLang="ja-JP" sz="1200" dirty="0">
                <a:latin typeface="Consolas" pitchFamily="49" charset="0"/>
              </a:rPr>
              <a:t> </a:t>
            </a:r>
            <a:r>
              <a:rPr lang="en-US" altLang="ja-JP" sz="1200" dirty="0" err="1">
                <a:latin typeface="Consolas" pitchFamily="49" charset="0"/>
              </a:rPr>
              <a:t>CalcCommand</a:t>
            </a:r>
            <a:r>
              <a:rPr lang="en-US" altLang="ja-JP" sz="1200" dirty="0">
                <a:latin typeface="Consolas" pitchFamily="49" charset="0"/>
              </a:rPr>
              <a:t> = {</a:t>
            </a:r>
          </a:p>
          <a:p>
            <a:pPr eaLnBrk="1" hangingPunct="1"/>
            <a:r>
              <a:rPr lang="en-US" altLang="ja-JP" sz="1200" dirty="0">
                <a:latin typeface="Consolas" pitchFamily="49" charset="0"/>
              </a:rPr>
              <a:t>    execute: function(command){</a:t>
            </a:r>
          </a:p>
          <a:p>
            <a:pPr eaLnBrk="1" hangingPunct="1"/>
            <a:r>
              <a:rPr lang="en-US" altLang="ja-JP" sz="1200" dirty="0">
                <a:latin typeface="Consolas" pitchFamily="49" charset="0"/>
              </a:rPr>
              <a:t>        return this[command.name](command.value1, command.value2);</a:t>
            </a:r>
          </a:p>
          <a:p>
            <a:pPr eaLnBrk="1" hangingPunct="1"/>
            <a:r>
              <a:rPr lang="en-US" altLang="ja-JP" sz="1200" dirty="0">
                <a:latin typeface="Consolas" pitchFamily="49" charset="0"/>
              </a:rPr>
              <a:t>    },</a:t>
            </a:r>
          </a:p>
          <a:p>
            <a:pPr eaLnBrk="1" hangingPunct="1"/>
            <a:endParaRPr lang="en-US" altLang="ja-JP" sz="1200" dirty="0">
              <a:latin typeface="Consolas" pitchFamily="49" charset="0"/>
            </a:endParaRPr>
          </a:p>
          <a:p>
            <a:pPr eaLnBrk="1" hangingPunct="1"/>
            <a:r>
              <a:rPr lang="en-US" altLang="ja-JP" sz="1200" dirty="0">
                <a:latin typeface="Consolas" pitchFamily="49" charset="0"/>
              </a:rPr>
              <a:t>    plus: function(value1, value2){</a:t>
            </a:r>
          </a:p>
          <a:p>
            <a:pPr eaLnBrk="1" hangingPunct="1"/>
            <a:r>
              <a:rPr lang="en-US" altLang="ja-JP" sz="1200" dirty="0">
                <a:latin typeface="Consolas" pitchFamily="49" charset="0"/>
              </a:rPr>
              <a:t>        return value1 + value2;</a:t>
            </a:r>
          </a:p>
          <a:p>
            <a:pPr eaLnBrk="1" hangingPunct="1"/>
            <a:r>
              <a:rPr lang="en-US" altLang="ja-JP" sz="1200" dirty="0">
                <a:latin typeface="Consolas" pitchFamily="49" charset="0"/>
              </a:rPr>
              <a:t>    },</a:t>
            </a:r>
          </a:p>
          <a:p>
            <a:pPr eaLnBrk="1" hangingPunct="1"/>
            <a:endParaRPr lang="en-US" altLang="ja-JP" sz="1200" dirty="0">
              <a:latin typeface="Consolas" pitchFamily="49" charset="0"/>
            </a:endParaRPr>
          </a:p>
          <a:p>
            <a:pPr eaLnBrk="1" hangingPunct="1"/>
            <a:r>
              <a:rPr lang="en-US" altLang="ja-JP" sz="1200" dirty="0">
                <a:latin typeface="Consolas" pitchFamily="49" charset="0"/>
              </a:rPr>
              <a:t>    minus: function(value1, value2){</a:t>
            </a:r>
          </a:p>
          <a:p>
            <a:pPr eaLnBrk="1" hangingPunct="1"/>
            <a:r>
              <a:rPr lang="en-US" altLang="ja-JP" sz="1200" dirty="0">
                <a:latin typeface="Consolas" pitchFamily="49" charset="0"/>
              </a:rPr>
              <a:t>        return value1 - value2;</a:t>
            </a:r>
          </a:p>
          <a:p>
            <a:pPr eaLnBrk="1" hangingPunct="1"/>
            <a:r>
              <a:rPr lang="en-US" altLang="ja-JP" sz="1200" dirty="0">
                <a:latin typeface="Consolas" pitchFamily="49" charset="0"/>
              </a:rPr>
              <a:t>    },</a:t>
            </a:r>
          </a:p>
          <a:p>
            <a:pPr eaLnBrk="1" hangingPunct="1"/>
            <a:endParaRPr lang="en-US" altLang="ja-JP" sz="1200" dirty="0">
              <a:latin typeface="Consolas" pitchFamily="49" charset="0"/>
            </a:endParaRPr>
          </a:p>
          <a:p>
            <a:pPr eaLnBrk="1" hangingPunct="1"/>
            <a:r>
              <a:rPr lang="en-US" altLang="ja-JP" sz="1200" dirty="0">
                <a:latin typeface="Consolas" pitchFamily="49" charset="0"/>
              </a:rPr>
              <a:t>    </a:t>
            </a:r>
            <a:r>
              <a:rPr lang="en-US" altLang="ja-JP" sz="1200" dirty="0" err="1">
                <a:latin typeface="Consolas" pitchFamily="49" charset="0"/>
              </a:rPr>
              <a:t>mult</a:t>
            </a:r>
            <a:r>
              <a:rPr lang="en-US" altLang="ja-JP" sz="1200" dirty="0">
                <a:latin typeface="Consolas" pitchFamily="49" charset="0"/>
              </a:rPr>
              <a:t>: function(value1, value2){</a:t>
            </a:r>
          </a:p>
          <a:p>
            <a:pPr eaLnBrk="1" hangingPunct="1"/>
            <a:r>
              <a:rPr lang="en-US" altLang="ja-JP" sz="1200" dirty="0">
                <a:latin typeface="Consolas" pitchFamily="49" charset="0"/>
              </a:rPr>
              <a:t>        return value1 * value2;</a:t>
            </a:r>
          </a:p>
          <a:p>
            <a:pPr eaLnBrk="1" hangingPunct="1"/>
            <a:r>
              <a:rPr lang="en-US" altLang="ja-JP" sz="1200" dirty="0">
                <a:latin typeface="Consolas" pitchFamily="49" charset="0"/>
              </a:rPr>
              <a:t>    },</a:t>
            </a:r>
          </a:p>
          <a:p>
            <a:pPr eaLnBrk="1" hangingPunct="1"/>
            <a:endParaRPr lang="en-US" altLang="ja-JP" sz="1200" dirty="0">
              <a:latin typeface="Consolas" pitchFamily="49" charset="0"/>
            </a:endParaRPr>
          </a:p>
          <a:p>
            <a:pPr eaLnBrk="1" hangingPunct="1"/>
            <a:r>
              <a:rPr lang="en-US" altLang="ja-JP" sz="1200" dirty="0">
                <a:latin typeface="Consolas" pitchFamily="49" charset="0"/>
              </a:rPr>
              <a:t>    divide: function(value1, value2){</a:t>
            </a:r>
          </a:p>
          <a:p>
            <a:pPr eaLnBrk="1" hangingPunct="1"/>
            <a:r>
              <a:rPr lang="en-US" altLang="ja-JP" sz="1200" dirty="0">
                <a:latin typeface="Consolas" pitchFamily="49" charset="0"/>
              </a:rPr>
              <a:t>        return value1 / value2;</a:t>
            </a:r>
          </a:p>
          <a:p>
            <a:pPr eaLnBrk="1" hangingPunct="1"/>
            <a:r>
              <a:rPr lang="en-US" altLang="ja-JP" sz="1200" dirty="0">
                <a:latin typeface="Consolas" pitchFamily="49" charset="0"/>
              </a:rPr>
              <a:t>    } </a:t>
            </a:r>
          </a:p>
          <a:p>
            <a:pPr eaLnBrk="1" hangingPunct="1"/>
            <a:r>
              <a:rPr lang="en-US" altLang="ja-JP" sz="1200" dirty="0">
                <a:latin typeface="Consolas" pitchFamily="49" charset="0"/>
              </a:rPr>
              <a:t>};</a:t>
            </a:r>
          </a:p>
        </p:txBody>
      </p:sp>
      <p:sp>
        <p:nvSpPr>
          <p:cNvPr id="6" name="正方形/長方形 5"/>
          <p:cNvSpPr/>
          <p:nvPr/>
        </p:nvSpPr>
        <p:spPr>
          <a:xfrm>
            <a:off x="7321352" y="2564904"/>
            <a:ext cx="3957314" cy="2736304"/>
          </a:xfrm>
          <a:prstGeom prst="rect">
            <a:avLst/>
          </a:prstGeom>
          <a:ln/>
        </p:spPr>
        <p:style>
          <a:lnRef idx="1">
            <a:schemeClr val="accent4"/>
          </a:lnRef>
          <a:fillRef idx="2">
            <a:schemeClr val="accent4"/>
          </a:fillRef>
          <a:effectRef idx="1">
            <a:schemeClr val="accent4"/>
          </a:effectRef>
          <a:fontRef idx="minor">
            <a:schemeClr val="dk1"/>
          </a:fontRef>
        </p:style>
        <p:txBody>
          <a:bodyPr anchor="ctr"/>
          <a:lstStyle/>
          <a:p>
            <a:r>
              <a:rPr lang="en-US" altLang="ja-JP" sz="2400" dirty="0"/>
              <a:t>Because this [command.name] selects a method that agrees with the characters stored in command.name, functions can be added just by adding a method. </a:t>
            </a:r>
            <a:endParaRPr lang="ja-JP" altLang="en-US" sz="2400" dirty="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タイトル 4"/>
          <p:cNvSpPr>
            <a:spLocks noGrp="1"/>
          </p:cNvSpPr>
          <p:nvPr>
            <p:ph type="title"/>
          </p:nvPr>
        </p:nvSpPr>
        <p:spPr/>
        <p:txBody>
          <a:bodyPr>
            <a:normAutofit/>
          </a:bodyPr>
          <a:lstStyle/>
          <a:p>
            <a:r>
              <a:rPr lang="en-US" altLang="ja-JP" dirty="0" smtClean="0"/>
              <a:t>Command Pattern</a:t>
            </a:r>
            <a:endParaRPr lang="ja-JP" altLang="en-US" dirty="0"/>
          </a:p>
        </p:txBody>
      </p:sp>
      <p:sp>
        <p:nvSpPr>
          <p:cNvPr id="103427"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090B8F0B-78BB-4CC2-AE3D-9D1C27807EF3}" type="slidenum">
              <a:rPr lang="ja-JP" altLang="en-US" smtClean="0"/>
              <a:pPr/>
              <a:t>163</a:t>
            </a:fld>
            <a:endParaRPr lang="ja-JP" altLang="en-US"/>
          </a:p>
        </p:txBody>
      </p:sp>
      <p:sp>
        <p:nvSpPr>
          <p:cNvPr id="22" name="コンテンツ プレースホルダー 5"/>
          <p:cNvSpPr txBox="1">
            <a:spLocks/>
          </p:cNvSpPr>
          <p:nvPr/>
        </p:nvSpPr>
        <p:spPr>
          <a:xfrm>
            <a:off x="695400" y="3554578"/>
            <a:ext cx="6264696" cy="2519362"/>
          </a:xfrm>
          <a:prstGeom prst="rect">
            <a:avLst/>
          </a:prstGeom>
          <a:ln>
            <a:solidFill>
              <a:schemeClr val="tx1"/>
            </a:solidFill>
            <a:miter lim="800000"/>
            <a:headEnd/>
            <a:tailEnd/>
          </a:ln>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fontAlgn="auto">
              <a:spcAft>
                <a:spcPts val="0"/>
              </a:spcAft>
              <a:buNone/>
            </a:pPr>
            <a:r>
              <a:rPr lang="en-US" altLang="ja-JP" sz="1100" dirty="0">
                <a:latin typeface="Consolas" pitchFamily="49" charset="0"/>
              </a:rPr>
              <a:t>$("#</a:t>
            </a:r>
            <a:r>
              <a:rPr lang="en-US" altLang="ja-JP" sz="1100" dirty="0" err="1">
                <a:latin typeface="Consolas" pitchFamily="49" charset="0"/>
              </a:rPr>
              <a:t>calcButton</a:t>
            </a:r>
            <a:r>
              <a:rPr lang="en-US" altLang="ja-JP" sz="1100" dirty="0">
                <a:latin typeface="Consolas" pitchFamily="49" charset="0"/>
              </a:rPr>
              <a:t>").click(function (</a:t>
            </a:r>
            <a:r>
              <a:rPr lang="en-US" altLang="ja-JP" sz="1100" dirty="0" err="1">
                <a:latin typeface="Consolas" pitchFamily="49" charset="0"/>
              </a:rPr>
              <a:t>evt</a:t>
            </a:r>
            <a:r>
              <a:rPr lang="en-US" altLang="ja-JP" sz="1100" dirty="0">
                <a:latin typeface="Consolas" pitchFamily="49" charset="0"/>
              </a:rPr>
              <a:t>) {</a:t>
            </a:r>
          </a:p>
          <a:p>
            <a:pPr marL="0" indent="0" fontAlgn="auto">
              <a:spcAft>
                <a:spcPts val="0"/>
              </a:spcAft>
              <a:buNone/>
            </a:pPr>
            <a:r>
              <a:rPr lang="en-US" altLang="ja-JP" sz="1100" dirty="0">
                <a:latin typeface="Consolas" pitchFamily="49" charset="0"/>
              </a:rPr>
              <a:t>        </a:t>
            </a:r>
            <a:r>
              <a:rPr lang="en-US" altLang="ja-JP" sz="1100" dirty="0" err="1">
                <a:latin typeface="Consolas" pitchFamily="49" charset="0"/>
              </a:rPr>
              <a:t>var</a:t>
            </a:r>
            <a:r>
              <a:rPr lang="en-US" altLang="ja-JP" sz="1100" dirty="0">
                <a:latin typeface="Consolas" pitchFamily="49" charset="0"/>
              </a:rPr>
              <a:t> converter = {plus: "+", minus: "-", </a:t>
            </a:r>
            <a:r>
              <a:rPr lang="en-US" altLang="ja-JP" sz="1100" dirty="0" err="1">
                <a:latin typeface="Consolas" pitchFamily="49" charset="0"/>
              </a:rPr>
              <a:t>mult</a:t>
            </a:r>
            <a:r>
              <a:rPr lang="en-US" altLang="ja-JP" sz="1100" dirty="0">
                <a:latin typeface="Consolas" pitchFamily="49" charset="0"/>
              </a:rPr>
              <a:t>: "*", divide: "/"};</a:t>
            </a:r>
          </a:p>
          <a:p>
            <a:pPr marL="0" indent="0" fontAlgn="auto">
              <a:spcAft>
                <a:spcPts val="0"/>
              </a:spcAft>
              <a:buNone/>
            </a:pPr>
            <a:r>
              <a:rPr lang="en-US" altLang="ja-JP" sz="1100" dirty="0">
                <a:latin typeface="Consolas" pitchFamily="49" charset="0"/>
              </a:rPr>
              <a:t>        </a:t>
            </a:r>
            <a:r>
              <a:rPr lang="en-US" altLang="ja-JP" sz="1100" dirty="0" err="1">
                <a:latin typeface="Consolas" pitchFamily="49" charset="0"/>
              </a:rPr>
              <a:t>var</a:t>
            </a:r>
            <a:r>
              <a:rPr lang="en-US" altLang="ja-JP" sz="1100" dirty="0">
                <a:latin typeface="Consolas" pitchFamily="49" charset="0"/>
              </a:rPr>
              <a:t> command = </a:t>
            </a:r>
            <a:r>
              <a:rPr lang="en-US" altLang="ja-JP" sz="1100" dirty="0" err="1">
                <a:latin typeface="Consolas" pitchFamily="49" charset="0"/>
              </a:rPr>
              <a:t>Object.create</a:t>
            </a:r>
            <a:r>
              <a:rPr lang="en-US" altLang="ja-JP" sz="1100" dirty="0">
                <a:latin typeface="Consolas" pitchFamily="49" charset="0"/>
              </a:rPr>
              <a:t>(</a:t>
            </a:r>
            <a:r>
              <a:rPr lang="en-US" altLang="ja-JP" sz="1100" dirty="0" err="1">
                <a:latin typeface="Consolas" pitchFamily="49" charset="0"/>
              </a:rPr>
              <a:t>CalcCommand</a:t>
            </a:r>
            <a:r>
              <a:rPr lang="en-US" altLang="ja-JP" sz="1100" dirty="0">
                <a:latin typeface="Consolas" pitchFamily="49" charset="0"/>
              </a:rPr>
              <a:t>);</a:t>
            </a:r>
          </a:p>
          <a:p>
            <a:pPr marL="0" indent="0" fontAlgn="auto">
              <a:spcAft>
                <a:spcPts val="0"/>
              </a:spcAft>
              <a:buNone/>
            </a:pPr>
            <a:r>
              <a:rPr lang="en-US" altLang="ja-JP" sz="1100" dirty="0">
                <a:solidFill>
                  <a:srgbClr val="FF0000"/>
                </a:solidFill>
                <a:latin typeface="Consolas" pitchFamily="49" charset="0"/>
              </a:rPr>
              <a:t>        </a:t>
            </a:r>
            <a:r>
              <a:rPr lang="en-US" altLang="ja-JP" sz="1100" dirty="0" err="1">
                <a:solidFill>
                  <a:srgbClr val="FF0000"/>
                </a:solidFill>
                <a:latin typeface="Consolas" pitchFamily="49" charset="0"/>
              </a:rPr>
              <a:t>var</a:t>
            </a:r>
            <a:r>
              <a:rPr lang="en-US" altLang="ja-JP" sz="1100" dirty="0">
                <a:solidFill>
                  <a:srgbClr val="FF0000"/>
                </a:solidFill>
                <a:latin typeface="Consolas" pitchFamily="49" charset="0"/>
              </a:rPr>
              <a:t> mode = $("input[name=mode]:checked").</a:t>
            </a:r>
            <a:r>
              <a:rPr lang="en-US" altLang="ja-JP" sz="1100" dirty="0" err="1">
                <a:solidFill>
                  <a:srgbClr val="FF0000"/>
                </a:solidFill>
                <a:latin typeface="Consolas" pitchFamily="49" charset="0"/>
              </a:rPr>
              <a:t>val</a:t>
            </a:r>
            <a:r>
              <a:rPr lang="en-US" altLang="ja-JP" sz="1100" dirty="0">
                <a:solidFill>
                  <a:srgbClr val="FF0000"/>
                </a:solidFill>
                <a:latin typeface="Consolas" pitchFamily="49" charset="0"/>
              </a:rPr>
              <a:t>();</a:t>
            </a:r>
          </a:p>
          <a:p>
            <a:pPr marL="0" indent="0" fontAlgn="auto">
              <a:spcAft>
                <a:spcPts val="0"/>
              </a:spcAft>
              <a:buNone/>
            </a:pPr>
            <a:r>
              <a:rPr lang="en-US" altLang="ja-JP" sz="1100" dirty="0">
                <a:solidFill>
                  <a:srgbClr val="FF0000"/>
                </a:solidFill>
                <a:latin typeface="Consolas" pitchFamily="49" charset="0"/>
              </a:rPr>
              <a:t>        </a:t>
            </a:r>
            <a:r>
              <a:rPr lang="en-US" altLang="ja-JP" sz="1100" dirty="0" err="1">
                <a:solidFill>
                  <a:srgbClr val="FF0000"/>
                </a:solidFill>
                <a:latin typeface="Consolas" pitchFamily="49" charset="0"/>
              </a:rPr>
              <a:t>var</a:t>
            </a:r>
            <a:r>
              <a:rPr lang="en-US" altLang="ja-JP" sz="1100" dirty="0">
                <a:solidFill>
                  <a:srgbClr val="FF0000"/>
                </a:solidFill>
                <a:latin typeface="Consolas" pitchFamily="49" charset="0"/>
              </a:rPr>
              <a:t> v1 = </a:t>
            </a:r>
            <a:r>
              <a:rPr lang="en-US" altLang="ja-JP" sz="1100" dirty="0" err="1">
                <a:solidFill>
                  <a:srgbClr val="FF0000"/>
                </a:solidFill>
                <a:latin typeface="Consolas" pitchFamily="49" charset="0"/>
              </a:rPr>
              <a:t>parseInt</a:t>
            </a:r>
            <a:r>
              <a:rPr lang="en-US" altLang="ja-JP" sz="1100" dirty="0">
                <a:solidFill>
                  <a:srgbClr val="FF0000"/>
                </a:solidFill>
                <a:latin typeface="Consolas" pitchFamily="49" charset="0"/>
              </a:rPr>
              <a:t>($("input[name=value1]").</a:t>
            </a:r>
            <a:r>
              <a:rPr lang="en-US" altLang="ja-JP" sz="1100" dirty="0" err="1">
                <a:solidFill>
                  <a:srgbClr val="FF0000"/>
                </a:solidFill>
                <a:latin typeface="Consolas" pitchFamily="49" charset="0"/>
              </a:rPr>
              <a:t>val</a:t>
            </a:r>
            <a:r>
              <a:rPr lang="en-US" altLang="ja-JP" sz="1100" dirty="0">
                <a:solidFill>
                  <a:srgbClr val="FF0000"/>
                </a:solidFill>
                <a:latin typeface="Consolas" pitchFamily="49" charset="0"/>
              </a:rPr>
              <a:t>());</a:t>
            </a:r>
          </a:p>
          <a:p>
            <a:pPr marL="0" indent="0" fontAlgn="auto">
              <a:spcAft>
                <a:spcPts val="0"/>
              </a:spcAft>
              <a:buNone/>
            </a:pPr>
            <a:r>
              <a:rPr lang="en-US" altLang="ja-JP" sz="1100" dirty="0">
                <a:solidFill>
                  <a:srgbClr val="FF0000"/>
                </a:solidFill>
                <a:latin typeface="Consolas" pitchFamily="49" charset="0"/>
              </a:rPr>
              <a:t>        </a:t>
            </a:r>
            <a:r>
              <a:rPr lang="en-US" altLang="ja-JP" sz="1100" dirty="0" err="1">
                <a:solidFill>
                  <a:srgbClr val="FF0000"/>
                </a:solidFill>
                <a:latin typeface="Consolas" pitchFamily="49" charset="0"/>
              </a:rPr>
              <a:t>var</a:t>
            </a:r>
            <a:r>
              <a:rPr lang="en-US" altLang="ja-JP" sz="1100" dirty="0">
                <a:solidFill>
                  <a:srgbClr val="FF0000"/>
                </a:solidFill>
                <a:latin typeface="Consolas" pitchFamily="49" charset="0"/>
              </a:rPr>
              <a:t> v2 = </a:t>
            </a:r>
            <a:r>
              <a:rPr lang="en-US" altLang="ja-JP" sz="1100" dirty="0" err="1">
                <a:solidFill>
                  <a:srgbClr val="FF0000"/>
                </a:solidFill>
                <a:latin typeface="Consolas" pitchFamily="49" charset="0"/>
              </a:rPr>
              <a:t>parseInt</a:t>
            </a:r>
            <a:r>
              <a:rPr lang="en-US" altLang="ja-JP" sz="1100" dirty="0">
                <a:solidFill>
                  <a:srgbClr val="FF0000"/>
                </a:solidFill>
                <a:latin typeface="Consolas" pitchFamily="49" charset="0"/>
              </a:rPr>
              <a:t>($("input[name=value2]").</a:t>
            </a:r>
            <a:r>
              <a:rPr lang="en-US" altLang="ja-JP" sz="1100" dirty="0" err="1">
                <a:solidFill>
                  <a:srgbClr val="FF0000"/>
                </a:solidFill>
                <a:latin typeface="Consolas" pitchFamily="49" charset="0"/>
              </a:rPr>
              <a:t>val</a:t>
            </a:r>
            <a:r>
              <a:rPr lang="en-US" altLang="ja-JP" sz="1100" dirty="0">
                <a:solidFill>
                  <a:srgbClr val="FF0000"/>
                </a:solidFill>
                <a:latin typeface="Consolas" pitchFamily="49" charset="0"/>
              </a:rPr>
              <a:t>());</a:t>
            </a:r>
          </a:p>
          <a:p>
            <a:pPr marL="0" indent="0" fontAlgn="auto">
              <a:spcAft>
                <a:spcPts val="0"/>
              </a:spcAft>
              <a:buNone/>
            </a:pPr>
            <a:r>
              <a:rPr lang="en-US" altLang="ja-JP" sz="1100" dirty="0">
                <a:latin typeface="Consolas" pitchFamily="49" charset="0"/>
              </a:rPr>
              <a:t>        </a:t>
            </a:r>
            <a:r>
              <a:rPr lang="en-US" altLang="ja-JP" sz="1100" dirty="0" err="1">
                <a:latin typeface="Consolas" pitchFamily="49" charset="0"/>
              </a:rPr>
              <a:t>var</a:t>
            </a:r>
            <a:r>
              <a:rPr lang="en-US" altLang="ja-JP" sz="1100" dirty="0">
                <a:latin typeface="Consolas" pitchFamily="49" charset="0"/>
              </a:rPr>
              <a:t> answer = </a:t>
            </a:r>
            <a:r>
              <a:rPr lang="en-US" altLang="ja-JP" sz="1100" dirty="0" err="1">
                <a:solidFill>
                  <a:srgbClr val="FF0000"/>
                </a:solidFill>
                <a:latin typeface="Consolas" pitchFamily="49" charset="0"/>
              </a:rPr>
              <a:t>command.execute</a:t>
            </a:r>
            <a:r>
              <a:rPr lang="en-US" altLang="ja-JP" sz="1100" dirty="0">
                <a:latin typeface="Consolas" pitchFamily="49" charset="0"/>
              </a:rPr>
              <a:t>({name: mode, value1: v1, value2: v2});</a:t>
            </a:r>
          </a:p>
          <a:p>
            <a:pPr marL="0" indent="0" fontAlgn="auto">
              <a:spcAft>
                <a:spcPts val="0"/>
              </a:spcAft>
              <a:buNone/>
            </a:pPr>
            <a:r>
              <a:rPr lang="en-US" altLang="ja-JP" sz="1100" dirty="0">
                <a:latin typeface="Consolas" pitchFamily="49" charset="0"/>
              </a:rPr>
              <a:t>        $("#answer").html(v1 + " " + converter[mode] + " " + v2 + " = " + answer);</a:t>
            </a:r>
          </a:p>
          <a:p>
            <a:pPr marL="0" indent="0" fontAlgn="auto">
              <a:spcAft>
                <a:spcPts val="0"/>
              </a:spcAft>
              <a:buNone/>
            </a:pPr>
            <a:r>
              <a:rPr lang="en-US" altLang="ja-JP" sz="1100" dirty="0">
                <a:latin typeface="Consolas" pitchFamily="49" charset="0"/>
              </a:rPr>
              <a:t>        $.</a:t>
            </a:r>
            <a:r>
              <a:rPr lang="en-US" altLang="ja-JP" sz="1100" dirty="0" err="1">
                <a:latin typeface="Consolas" pitchFamily="49" charset="0"/>
              </a:rPr>
              <a:t>mobile.changePage</a:t>
            </a:r>
            <a:r>
              <a:rPr lang="en-US" altLang="ja-JP" sz="1100" dirty="0">
                <a:latin typeface="Consolas" pitchFamily="49" charset="0"/>
              </a:rPr>
              <a:t>('#dialog', 'pop', true, true);</a:t>
            </a:r>
          </a:p>
          <a:p>
            <a:pPr marL="0" indent="0" fontAlgn="auto">
              <a:spcAft>
                <a:spcPts val="0"/>
              </a:spcAft>
              <a:buNone/>
            </a:pPr>
            <a:r>
              <a:rPr lang="en-US" altLang="ja-JP" sz="1100" dirty="0">
                <a:latin typeface="Consolas" pitchFamily="49" charset="0"/>
              </a:rPr>
              <a:t>    });</a:t>
            </a:r>
            <a:endParaRPr lang="ja-JP" altLang="en-US" sz="1100" dirty="0">
              <a:latin typeface="Consolas" pitchFamily="49" charset="0"/>
            </a:endParaRPr>
          </a:p>
        </p:txBody>
      </p:sp>
      <p:pic>
        <p:nvPicPr>
          <p:cNvPr id="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7166793" y="1754353"/>
            <a:ext cx="4041775" cy="3967162"/>
          </a:xfrm>
          <a:prstGeom prst="rect">
            <a:avLst/>
          </a:prstGeom>
          <a:noFill/>
        </p:spPr>
      </p:pic>
      <p:sp>
        <p:nvSpPr>
          <p:cNvPr id="24" name="正方形/長方形 23"/>
          <p:cNvSpPr/>
          <p:nvPr/>
        </p:nvSpPr>
        <p:spPr>
          <a:xfrm>
            <a:off x="695400" y="6145378"/>
            <a:ext cx="9216256" cy="576262"/>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anchor="ctr"/>
          <a:lstStyle/>
          <a:p>
            <a:pPr algn="just"/>
            <a:r>
              <a:rPr lang="en-US" altLang="ja-JP" dirty="0"/>
              <a:t>When the </a:t>
            </a:r>
            <a:r>
              <a:rPr lang="en-US" altLang="ja-JP" dirty="0" smtClean="0"/>
              <a:t>#</a:t>
            </a:r>
            <a:r>
              <a:rPr lang="en-US" altLang="ja-JP" dirty="0" err="1" smtClean="0"/>
              <a:t>calcButton</a:t>
            </a:r>
            <a:r>
              <a:rPr lang="en-US" altLang="ja-JP" dirty="0" smtClean="0"/>
              <a:t> </a:t>
            </a:r>
            <a:r>
              <a:rPr lang="en-US" altLang="ja-JP" dirty="0"/>
              <a:t>is pushed, a value that is acquired from the two Texts (</a:t>
            </a:r>
            <a:r>
              <a:rPr lang="en-US" altLang="ja-JP" dirty="0" err="1"/>
              <a:t>parseInt</a:t>
            </a:r>
            <a:r>
              <a:rPr lang="en-US" altLang="ja-JP" dirty="0"/>
              <a:t>($("input[name=value1]").</a:t>
            </a:r>
            <a:r>
              <a:rPr lang="en-US" altLang="ja-JP" dirty="0" err="1"/>
              <a:t>val</a:t>
            </a:r>
            <a:r>
              <a:rPr lang="en-US" altLang="ja-JP" dirty="0"/>
              <a:t>());), and </a:t>
            </a:r>
            <a:r>
              <a:rPr lang="en-US" altLang="ja-JP" dirty="0" err="1"/>
              <a:t>CalcCommand.execute</a:t>
            </a:r>
            <a:r>
              <a:rPr lang="en-US" altLang="ja-JP" dirty="0"/>
              <a:t> is launched. </a:t>
            </a:r>
            <a:endParaRPr lang="ja-JP" altLang="en-US" dirty="0"/>
          </a:p>
        </p:txBody>
      </p:sp>
      <p:sp>
        <p:nvSpPr>
          <p:cNvPr id="25" name="コンテンツ プレースホルダー 5"/>
          <p:cNvSpPr txBox="1">
            <a:spLocks/>
          </p:cNvSpPr>
          <p:nvPr/>
        </p:nvSpPr>
        <p:spPr bwMode="auto">
          <a:xfrm>
            <a:off x="695400" y="1754353"/>
            <a:ext cx="6264696" cy="172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spcBef>
                <a:spcPts val="600"/>
              </a:spcBef>
              <a:buClr>
                <a:schemeClr val="accent1"/>
              </a:buClr>
              <a:buSzPct val="76000"/>
            </a:pPr>
            <a:r>
              <a:rPr lang="en-US" altLang="ja-JP" sz="1000" dirty="0" smtClean="0">
                <a:latin typeface="Consolas" pitchFamily="49" charset="0"/>
              </a:rPr>
              <a:t>&lt;</a:t>
            </a:r>
            <a:r>
              <a:rPr lang="en-US" altLang="ja-JP" sz="1000" dirty="0">
                <a:latin typeface="Consolas" pitchFamily="49" charset="0"/>
              </a:rPr>
              <a:t>input type="text" name="value1" value="2" </a:t>
            </a:r>
            <a:r>
              <a:rPr lang="en-US" altLang="ja-JP" sz="1000" dirty="0" smtClean="0">
                <a:latin typeface="Consolas" pitchFamily="49" charset="0"/>
              </a:rPr>
              <a:t>/&gt;</a:t>
            </a:r>
            <a:endParaRPr lang="en-US" altLang="ja-JP" sz="1000" dirty="0">
              <a:latin typeface="Consolas" pitchFamily="49" charset="0"/>
            </a:endParaRPr>
          </a:p>
          <a:p>
            <a:pPr eaLnBrk="1" hangingPunct="1">
              <a:spcBef>
                <a:spcPts val="600"/>
              </a:spcBef>
              <a:buClr>
                <a:schemeClr val="accent1"/>
              </a:buClr>
              <a:buSzPct val="76000"/>
            </a:pPr>
            <a:r>
              <a:rPr lang="en-US" altLang="ja-JP" sz="1000" dirty="0" smtClean="0">
                <a:latin typeface="Consolas" pitchFamily="49" charset="0"/>
              </a:rPr>
              <a:t>&lt;</a:t>
            </a:r>
            <a:r>
              <a:rPr lang="en-US" altLang="ja-JP" sz="1000" dirty="0">
                <a:latin typeface="Consolas" pitchFamily="49" charset="0"/>
              </a:rPr>
              <a:t>input type="text" name="value2" value="3" </a:t>
            </a:r>
            <a:r>
              <a:rPr lang="en-US" altLang="ja-JP" sz="1000" dirty="0" smtClean="0">
                <a:latin typeface="Consolas" pitchFamily="49" charset="0"/>
              </a:rPr>
              <a:t>/&gt;</a:t>
            </a:r>
            <a:endParaRPr lang="en-US" altLang="ja-JP" sz="1000" dirty="0">
              <a:latin typeface="Consolas" pitchFamily="49" charset="0"/>
            </a:endParaRPr>
          </a:p>
          <a:p>
            <a:pPr eaLnBrk="1" hangingPunct="1">
              <a:spcBef>
                <a:spcPts val="600"/>
              </a:spcBef>
              <a:buClr>
                <a:schemeClr val="accent1"/>
              </a:buClr>
              <a:buSzPct val="76000"/>
            </a:pPr>
            <a:r>
              <a:rPr lang="en-US" altLang="ja-JP" sz="1000" dirty="0" smtClean="0">
                <a:latin typeface="Consolas" pitchFamily="49" charset="0"/>
              </a:rPr>
              <a:t>&lt;</a:t>
            </a:r>
            <a:r>
              <a:rPr lang="en-US" altLang="ja-JP" sz="1000" dirty="0">
                <a:latin typeface="Consolas" pitchFamily="49" charset="0"/>
              </a:rPr>
              <a:t>input type="radio" name="</a:t>
            </a:r>
            <a:r>
              <a:rPr lang="en-US" altLang="ja-JP" sz="1000" dirty="0">
                <a:solidFill>
                  <a:srgbClr val="FF0000"/>
                </a:solidFill>
                <a:latin typeface="Consolas" pitchFamily="49" charset="0"/>
              </a:rPr>
              <a:t>mode</a:t>
            </a:r>
            <a:r>
              <a:rPr lang="en-US" altLang="ja-JP" sz="1000" dirty="0">
                <a:latin typeface="Consolas" pitchFamily="49" charset="0"/>
              </a:rPr>
              <a:t>" value="</a:t>
            </a:r>
            <a:r>
              <a:rPr lang="en-US" altLang="ja-JP" sz="1000" dirty="0">
                <a:solidFill>
                  <a:srgbClr val="FF0000"/>
                </a:solidFill>
                <a:latin typeface="Consolas" pitchFamily="49" charset="0"/>
              </a:rPr>
              <a:t>plus</a:t>
            </a:r>
            <a:r>
              <a:rPr lang="en-US" altLang="ja-JP" sz="1000" dirty="0">
                <a:latin typeface="Consolas" pitchFamily="49" charset="0"/>
              </a:rPr>
              <a:t>" </a:t>
            </a:r>
            <a:r>
              <a:rPr lang="en-US" altLang="ja-JP" sz="1000" dirty="0" smtClean="0">
                <a:latin typeface="Consolas" pitchFamily="49" charset="0"/>
              </a:rPr>
              <a:t>/&gt;+</a:t>
            </a:r>
            <a:endParaRPr lang="en-US" altLang="ja-JP" sz="1000" dirty="0">
              <a:latin typeface="Consolas" pitchFamily="49" charset="0"/>
            </a:endParaRPr>
          </a:p>
          <a:p>
            <a:pPr eaLnBrk="1" hangingPunct="1">
              <a:spcBef>
                <a:spcPts val="600"/>
              </a:spcBef>
              <a:buClr>
                <a:schemeClr val="accent1"/>
              </a:buClr>
              <a:buSzPct val="76000"/>
            </a:pPr>
            <a:r>
              <a:rPr lang="en-US" altLang="ja-JP" sz="1000" dirty="0" smtClean="0">
                <a:latin typeface="Consolas" pitchFamily="49" charset="0"/>
              </a:rPr>
              <a:t>&lt;</a:t>
            </a:r>
            <a:r>
              <a:rPr lang="en-US" altLang="ja-JP" sz="1000" dirty="0">
                <a:latin typeface="Consolas" pitchFamily="49" charset="0"/>
              </a:rPr>
              <a:t>input type="radio" name="</a:t>
            </a:r>
            <a:r>
              <a:rPr lang="en-US" altLang="ja-JP" sz="1000" dirty="0">
                <a:solidFill>
                  <a:srgbClr val="FF0000"/>
                </a:solidFill>
                <a:latin typeface="Consolas" pitchFamily="49" charset="0"/>
              </a:rPr>
              <a:t>mode</a:t>
            </a:r>
            <a:r>
              <a:rPr lang="en-US" altLang="ja-JP" sz="1000" dirty="0">
                <a:latin typeface="Consolas" pitchFamily="49" charset="0"/>
              </a:rPr>
              <a:t>" value="</a:t>
            </a:r>
            <a:r>
              <a:rPr lang="en-US" altLang="ja-JP" sz="1000" dirty="0">
                <a:solidFill>
                  <a:srgbClr val="FF0000"/>
                </a:solidFill>
                <a:latin typeface="Consolas" pitchFamily="49" charset="0"/>
              </a:rPr>
              <a:t>minus</a:t>
            </a:r>
            <a:r>
              <a:rPr lang="en-US" altLang="ja-JP" sz="1000" dirty="0">
                <a:latin typeface="Consolas" pitchFamily="49" charset="0"/>
              </a:rPr>
              <a:t>"  </a:t>
            </a:r>
            <a:r>
              <a:rPr lang="en-US" altLang="ja-JP" sz="1000" dirty="0" smtClean="0">
                <a:latin typeface="Consolas" pitchFamily="49" charset="0"/>
              </a:rPr>
              <a:t>/&gt;-</a:t>
            </a:r>
            <a:endParaRPr lang="en-US" altLang="ja-JP" sz="1000" dirty="0">
              <a:latin typeface="Consolas" pitchFamily="49" charset="0"/>
            </a:endParaRPr>
          </a:p>
          <a:p>
            <a:pPr eaLnBrk="1" hangingPunct="1">
              <a:spcBef>
                <a:spcPts val="600"/>
              </a:spcBef>
              <a:buClr>
                <a:schemeClr val="accent1"/>
              </a:buClr>
              <a:buSzPct val="76000"/>
            </a:pPr>
            <a:r>
              <a:rPr lang="en-US" altLang="ja-JP" sz="1000" dirty="0" smtClean="0">
                <a:latin typeface="Consolas" pitchFamily="49" charset="0"/>
              </a:rPr>
              <a:t>&lt;</a:t>
            </a:r>
            <a:r>
              <a:rPr lang="en-US" altLang="ja-JP" sz="1000" dirty="0">
                <a:latin typeface="Consolas" pitchFamily="49" charset="0"/>
              </a:rPr>
              <a:t>input type="radio" name="</a:t>
            </a:r>
            <a:r>
              <a:rPr lang="en-US" altLang="ja-JP" sz="1000" dirty="0">
                <a:solidFill>
                  <a:srgbClr val="FF0000"/>
                </a:solidFill>
                <a:latin typeface="Consolas" pitchFamily="49" charset="0"/>
              </a:rPr>
              <a:t>mode</a:t>
            </a:r>
            <a:r>
              <a:rPr lang="en-US" altLang="ja-JP" sz="1000" dirty="0">
                <a:latin typeface="Consolas" pitchFamily="49" charset="0"/>
              </a:rPr>
              <a:t>" value="</a:t>
            </a:r>
            <a:r>
              <a:rPr lang="en-US" altLang="ja-JP" sz="1000" dirty="0" err="1">
                <a:solidFill>
                  <a:srgbClr val="FF0000"/>
                </a:solidFill>
                <a:latin typeface="Consolas" pitchFamily="49" charset="0"/>
              </a:rPr>
              <a:t>mult</a:t>
            </a:r>
            <a:r>
              <a:rPr lang="en-US" altLang="ja-JP" sz="1000" dirty="0">
                <a:latin typeface="Consolas" pitchFamily="49" charset="0"/>
              </a:rPr>
              <a:t>"  </a:t>
            </a:r>
            <a:r>
              <a:rPr lang="en-US" altLang="ja-JP" sz="1000" dirty="0" smtClean="0">
                <a:latin typeface="Consolas" pitchFamily="49" charset="0"/>
              </a:rPr>
              <a:t>/&gt;*</a:t>
            </a:r>
            <a:endParaRPr lang="en-US" altLang="ja-JP" sz="1000" dirty="0">
              <a:latin typeface="Consolas" pitchFamily="49" charset="0"/>
            </a:endParaRPr>
          </a:p>
          <a:p>
            <a:pPr eaLnBrk="1" hangingPunct="1">
              <a:spcBef>
                <a:spcPts val="600"/>
              </a:spcBef>
              <a:buClr>
                <a:schemeClr val="accent1"/>
              </a:buClr>
              <a:buSzPct val="76000"/>
            </a:pPr>
            <a:r>
              <a:rPr lang="en-US" altLang="ja-JP" sz="1000" dirty="0" smtClean="0">
                <a:latin typeface="Consolas" pitchFamily="49" charset="0"/>
              </a:rPr>
              <a:t>&lt;</a:t>
            </a:r>
            <a:r>
              <a:rPr lang="en-US" altLang="ja-JP" sz="1000" dirty="0">
                <a:latin typeface="Consolas" pitchFamily="49" charset="0"/>
              </a:rPr>
              <a:t>input type="radio" name="</a:t>
            </a:r>
            <a:r>
              <a:rPr lang="en-US" altLang="ja-JP" sz="1000" dirty="0">
                <a:solidFill>
                  <a:srgbClr val="FF0000"/>
                </a:solidFill>
                <a:latin typeface="Consolas" pitchFamily="49" charset="0"/>
              </a:rPr>
              <a:t>mode</a:t>
            </a:r>
            <a:r>
              <a:rPr lang="en-US" altLang="ja-JP" sz="1000" dirty="0">
                <a:latin typeface="Consolas" pitchFamily="49" charset="0"/>
              </a:rPr>
              <a:t>" value="</a:t>
            </a:r>
            <a:r>
              <a:rPr lang="en-US" altLang="ja-JP" sz="1000" dirty="0">
                <a:solidFill>
                  <a:srgbClr val="FF0000"/>
                </a:solidFill>
                <a:latin typeface="Consolas" pitchFamily="49" charset="0"/>
              </a:rPr>
              <a:t>divide</a:t>
            </a:r>
            <a:r>
              <a:rPr lang="en-US" altLang="ja-JP" sz="1000" dirty="0">
                <a:latin typeface="Consolas" pitchFamily="49" charset="0"/>
              </a:rPr>
              <a:t>"  </a:t>
            </a:r>
            <a:r>
              <a:rPr lang="en-US" altLang="ja-JP" sz="1000" dirty="0" smtClean="0">
                <a:latin typeface="Consolas" pitchFamily="49" charset="0"/>
              </a:rPr>
              <a:t>/&gt;/</a:t>
            </a:r>
            <a:endParaRPr lang="en-US" altLang="ja-JP" sz="1000" dirty="0">
              <a:latin typeface="Consolas" pitchFamily="49" charset="0"/>
            </a:endParaRPr>
          </a:p>
          <a:p>
            <a:pPr eaLnBrk="1" hangingPunct="1">
              <a:spcBef>
                <a:spcPts val="600"/>
              </a:spcBef>
              <a:buClr>
                <a:schemeClr val="accent1"/>
              </a:buClr>
              <a:buSzPct val="76000"/>
            </a:pPr>
            <a:r>
              <a:rPr lang="en-US" altLang="ja-JP" sz="1000" dirty="0">
                <a:latin typeface="Consolas" pitchFamily="49" charset="0"/>
              </a:rPr>
              <a:t>&lt;input type="button" id</a:t>
            </a:r>
            <a:r>
              <a:rPr lang="en-US" altLang="ja-JP" sz="1000" dirty="0" smtClean="0">
                <a:latin typeface="Consolas" pitchFamily="49" charset="0"/>
              </a:rPr>
              <a:t>=“</a:t>
            </a:r>
            <a:r>
              <a:rPr lang="en-US" altLang="ja-JP" sz="1000" dirty="0" err="1" smtClean="0">
                <a:latin typeface="Consolas" pitchFamily="49" charset="0"/>
              </a:rPr>
              <a:t>calcButton</a:t>
            </a:r>
            <a:r>
              <a:rPr lang="en-US" altLang="ja-JP" sz="1000" dirty="0">
                <a:latin typeface="Consolas" pitchFamily="49" charset="0"/>
              </a:rPr>
              <a:t>" value="</a:t>
            </a:r>
            <a:r>
              <a:rPr lang="en-US" altLang="ja-JP" sz="1000" dirty="0" err="1">
                <a:latin typeface="Consolas" pitchFamily="49" charset="0"/>
              </a:rPr>
              <a:t>Calc</a:t>
            </a:r>
            <a:r>
              <a:rPr lang="en-US" altLang="ja-JP" sz="1000" dirty="0">
                <a:latin typeface="Consolas" pitchFamily="49" charset="0"/>
              </a:rPr>
              <a:t>" /&gt;</a:t>
            </a:r>
            <a:endParaRPr lang="ja-JP" altLang="en-US" sz="1000" dirty="0">
              <a:latin typeface="Consolas" pitchFamily="49" charset="0"/>
            </a:endParaRPr>
          </a:p>
        </p:txBody>
      </p:sp>
      <p:sp>
        <p:nvSpPr>
          <p:cNvPr id="26" name="四角形吹き出し 25"/>
          <p:cNvSpPr/>
          <p:nvPr/>
        </p:nvSpPr>
        <p:spPr>
          <a:xfrm>
            <a:off x="9183017" y="2689390"/>
            <a:ext cx="1800225" cy="865188"/>
          </a:xfrm>
          <a:prstGeom prst="wedgeRectCallout">
            <a:avLst>
              <a:gd name="adj1" fmla="val -86707"/>
              <a:gd name="adj2" fmla="val 21400"/>
            </a:avLst>
          </a:prstGeom>
        </p:spPr>
        <p:style>
          <a:lnRef idx="2">
            <a:schemeClr val="dk1"/>
          </a:lnRef>
          <a:fillRef idx="1">
            <a:schemeClr val="lt1"/>
          </a:fillRef>
          <a:effectRef idx="0">
            <a:schemeClr val="dk1"/>
          </a:effectRef>
          <a:fontRef idx="minor">
            <a:schemeClr val="dk1"/>
          </a:fontRef>
        </p:style>
        <p:txBody>
          <a:bodyPr anchor="ctr"/>
          <a:lstStyle/>
          <a:p>
            <a:pPr algn="ctr"/>
            <a:r>
              <a:rPr lang="en-US" altLang="ja-JP" dirty="0">
                <a:solidFill>
                  <a:srgbClr val="000000"/>
                </a:solidFill>
              </a:rPr>
              <a:t>Input two calculation values</a:t>
            </a:r>
            <a:endParaRPr lang="ja-JP" altLang="en-US" dirty="0">
              <a:solidFill>
                <a:srgbClr val="000000"/>
              </a:solidFill>
            </a:endParaRPr>
          </a:p>
        </p:txBody>
      </p:sp>
      <p:sp>
        <p:nvSpPr>
          <p:cNvPr id="27" name="四角形吹き出し 26"/>
          <p:cNvSpPr/>
          <p:nvPr/>
        </p:nvSpPr>
        <p:spPr>
          <a:xfrm>
            <a:off x="9216354" y="3770478"/>
            <a:ext cx="1838325" cy="576262"/>
          </a:xfrm>
          <a:prstGeom prst="wedgeRectCallout">
            <a:avLst>
              <a:gd name="adj1" fmla="val -86707"/>
              <a:gd name="adj2" fmla="val 21400"/>
            </a:avLst>
          </a:prstGeom>
        </p:spPr>
        <p:style>
          <a:lnRef idx="2">
            <a:schemeClr val="dk1"/>
          </a:lnRef>
          <a:fillRef idx="1">
            <a:schemeClr val="lt1"/>
          </a:fillRef>
          <a:effectRef idx="0">
            <a:schemeClr val="dk1"/>
          </a:effectRef>
          <a:fontRef idx="minor">
            <a:schemeClr val="dk1"/>
          </a:fontRef>
        </p:style>
        <p:txBody>
          <a:bodyPr anchor="ctr"/>
          <a:lstStyle/>
          <a:p>
            <a:pPr algn="ctr"/>
            <a:r>
              <a:rPr lang="en-US" altLang="ja-JP">
                <a:solidFill>
                  <a:srgbClr val="000000"/>
                </a:solidFill>
              </a:rPr>
              <a:t>Select the operator</a:t>
            </a:r>
            <a:endParaRPr lang="ja-JP" altLang="en-US">
              <a:solidFill>
                <a:srgbClr val="000000"/>
              </a:solidFill>
            </a:endParaRPr>
          </a:p>
        </p:txBody>
      </p:sp>
      <p:sp>
        <p:nvSpPr>
          <p:cNvPr id="28" name="四角形吹き出し 27"/>
          <p:cNvSpPr/>
          <p:nvPr/>
        </p:nvSpPr>
        <p:spPr>
          <a:xfrm>
            <a:off x="9187778" y="4489615"/>
            <a:ext cx="1866900" cy="647700"/>
          </a:xfrm>
          <a:prstGeom prst="wedgeRectCallout">
            <a:avLst>
              <a:gd name="adj1" fmla="val -116469"/>
              <a:gd name="adj2" fmla="val 29904"/>
            </a:avLst>
          </a:prstGeom>
        </p:spPr>
        <p:style>
          <a:lnRef idx="2">
            <a:schemeClr val="dk1"/>
          </a:lnRef>
          <a:fillRef idx="1">
            <a:schemeClr val="lt1"/>
          </a:fillRef>
          <a:effectRef idx="0">
            <a:schemeClr val="dk1"/>
          </a:effectRef>
          <a:fontRef idx="minor">
            <a:schemeClr val="dk1"/>
          </a:fontRef>
        </p:style>
        <p:txBody>
          <a:bodyPr anchor="ctr"/>
          <a:lstStyle/>
          <a:p>
            <a:pPr algn="ctr"/>
            <a:r>
              <a:rPr lang="en-US" altLang="ja-JP">
                <a:solidFill>
                  <a:srgbClr val="000000"/>
                </a:solidFill>
              </a:rPr>
              <a:t>Calculation results</a:t>
            </a:r>
            <a:endParaRPr lang="ja-JP" altLang="en-US">
              <a:solidFill>
                <a:srgbClr val="000000"/>
              </a:solidFill>
            </a:endParaRPr>
          </a:p>
        </p:txBody>
      </p:sp>
      <p:sp>
        <p:nvSpPr>
          <p:cNvPr id="29" name="テキスト ボックス 13"/>
          <p:cNvSpPr txBox="1">
            <a:spLocks noChangeArrowheads="1"/>
          </p:cNvSpPr>
          <p:nvPr/>
        </p:nvSpPr>
        <p:spPr bwMode="auto">
          <a:xfrm>
            <a:off x="1205807" y="1538454"/>
            <a:ext cx="34179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1200"/>
              <a:t>Defining the calculation method in HTML elements </a:t>
            </a:r>
            <a:endParaRPr lang="ja-JP" altLang="en-US" sz="1200"/>
          </a:p>
        </p:txBody>
      </p:sp>
      <p:sp>
        <p:nvSpPr>
          <p:cNvPr id="14" name="テキスト ボックス 13"/>
          <p:cNvSpPr txBox="1"/>
          <p:nvPr/>
        </p:nvSpPr>
        <p:spPr>
          <a:xfrm>
            <a:off x="5062314" y="1252981"/>
            <a:ext cx="5622302" cy="369332"/>
          </a:xfrm>
          <a:prstGeom prst="rect">
            <a:avLst/>
          </a:prstGeom>
          <a:noFill/>
        </p:spPr>
        <p:txBody>
          <a:bodyPr wrap="none" rtlCol="0">
            <a:spAutoFit/>
          </a:bodyPr>
          <a:lstStyle/>
          <a:p>
            <a:r>
              <a:rPr lang="en-US" altLang="ja-JP" dirty="0">
                <a:hlinkClick r:id="rId3"/>
              </a:rPr>
              <a:t>http://web.sfc.keio.ac.jp/~kurabaya/</a:t>
            </a:r>
            <a:r>
              <a:rPr lang="en-US" altLang="ja-JP" dirty="0" smtClean="0">
                <a:hlinkClick r:id="rId3"/>
              </a:rPr>
              <a:t>lectures/command.html</a:t>
            </a:r>
            <a:endParaRPr kumimoji="1" lang="ja-JP" altLang="en-US" dirty="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Method  Without Using the Command Pattern</a:t>
            </a:r>
            <a:endParaRPr lang="ja-JP" altLang="en-US" dirty="0"/>
          </a:p>
        </p:txBody>
      </p:sp>
      <p:sp>
        <p:nvSpPr>
          <p:cNvPr id="4" name="コンテンツ プレースホルダー 3"/>
          <p:cNvSpPr>
            <a:spLocks noGrp="1"/>
          </p:cNvSpPr>
          <p:nvPr>
            <p:ph idx="1"/>
          </p:nvPr>
        </p:nvSpPr>
        <p:spPr>
          <a:xfrm>
            <a:off x="838200" y="1825625"/>
            <a:ext cx="10515600" cy="1850952"/>
          </a:xfrm>
        </p:spPr>
        <p:txBody>
          <a:bodyPr>
            <a:normAutofit fontScale="85000" lnSpcReduction="10000"/>
          </a:bodyPr>
          <a:lstStyle/>
          <a:p>
            <a:r>
              <a:rPr lang="en-US" altLang="ja-JP" dirty="0"/>
              <a:t>When we do not use the command pattern, we have to define many event listeners corresponding to actions</a:t>
            </a:r>
          </a:p>
          <a:p>
            <a:r>
              <a:rPr lang="en-US" altLang="ja-JP" dirty="0"/>
              <a:t>In this case, we have to define 4 event listeners corresponding plus, minus, </a:t>
            </a:r>
            <a:r>
              <a:rPr lang="en-US" altLang="ja-JP" dirty="0" err="1"/>
              <a:t>mult</a:t>
            </a:r>
            <a:r>
              <a:rPr lang="en-US" altLang="ja-JP" dirty="0"/>
              <a:t>, and divide actions. If we need 100 actions, we have to define 100 event listeners and have to manage duplicated codes among those listeners</a:t>
            </a:r>
            <a:endParaRPr lang="ja-JP" altLang="en-US" dirty="0"/>
          </a:p>
        </p:txBody>
      </p:sp>
      <p:sp>
        <p:nvSpPr>
          <p:cNvPr id="104451"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05B12496-AF24-4CB1-AF0E-FA6FE636A27D}" type="slidenum">
              <a:rPr lang="ja-JP" altLang="en-US" smtClean="0"/>
              <a:pPr/>
              <a:t>164</a:t>
            </a:fld>
            <a:endParaRPr lang="ja-JP" altLang="en-US"/>
          </a:p>
        </p:txBody>
      </p:sp>
      <p:sp>
        <p:nvSpPr>
          <p:cNvPr id="104453" name="テキスト ボックス 4"/>
          <p:cNvSpPr txBox="1">
            <a:spLocks noChangeArrowheads="1"/>
          </p:cNvSpPr>
          <p:nvPr/>
        </p:nvSpPr>
        <p:spPr bwMode="auto">
          <a:xfrm>
            <a:off x="191344" y="3767865"/>
            <a:ext cx="5169120" cy="286232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1200" dirty="0">
                <a:latin typeface="Consolas" pitchFamily="49" charset="0"/>
              </a:rPr>
              <a:t>$("input[value=plus]").click(function () {</a:t>
            </a:r>
          </a:p>
          <a:p>
            <a:pPr eaLnBrk="1" hangingPunct="1"/>
            <a:r>
              <a:rPr lang="en-US" altLang="ja-JP" sz="1200" dirty="0" smtClean="0">
                <a:latin typeface="Consolas" pitchFamily="49" charset="0"/>
              </a:rPr>
              <a:t>    </a:t>
            </a:r>
            <a:r>
              <a:rPr lang="en-US" altLang="ja-JP" sz="1200" dirty="0" err="1">
                <a:latin typeface="Consolas" pitchFamily="49" charset="0"/>
              </a:rPr>
              <a:t>var</a:t>
            </a:r>
            <a:r>
              <a:rPr lang="en-US" altLang="ja-JP" sz="1200" dirty="0">
                <a:latin typeface="Consolas" pitchFamily="49" charset="0"/>
              </a:rPr>
              <a:t> v1 = </a:t>
            </a:r>
            <a:r>
              <a:rPr lang="en-US" altLang="ja-JP" sz="1200" dirty="0" err="1">
                <a:latin typeface="Consolas" pitchFamily="49" charset="0"/>
              </a:rPr>
              <a:t>parseInt</a:t>
            </a:r>
            <a:r>
              <a:rPr lang="en-US" altLang="ja-JP" sz="1200" dirty="0">
                <a:latin typeface="Consolas" pitchFamily="49" charset="0"/>
              </a:rPr>
              <a:t>($("input[name=value1]").</a:t>
            </a:r>
            <a:r>
              <a:rPr lang="en-US" altLang="ja-JP" sz="1200" dirty="0" err="1">
                <a:latin typeface="Consolas" pitchFamily="49" charset="0"/>
              </a:rPr>
              <a:t>val</a:t>
            </a:r>
            <a:r>
              <a:rPr lang="en-US" altLang="ja-JP" sz="1200" dirty="0">
                <a:latin typeface="Consolas" pitchFamily="49" charset="0"/>
              </a:rPr>
              <a:t>());</a:t>
            </a:r>
          </a:p>
          <a:p>
            <a:pPr eaLnBrk="1" hangingPunct="1"/>
            <a:r>
              <a:rPr lang="en-US" altLang="ja-JP" sz="1200" dirty="0" smtClean="0">
                <a:latin typeface="Consolas" pitchFamily="49" charset="0"/>
              </a:rPr>
              <a:t>    </a:t>
            </a:r>
            <a:r>
              <a:rPr lang="en-US" altLang="ja-JP" sz="1200" dirty="0" err="1">
                <a:latin typeface="Consolas" pitchFamily="49" charset="0"/>
              </a:rPr>
              <a:t>var</a:t>
            </a:r>
            <a:r>
              <a:rPr lang="en-US" altLang="ja-JP" sz="1200" dirty="0">
                <a:latin typeface="Consolas" pitchFamily="49" charset="0"/>
              </a:rPr>
              <a:t> v2 = </a:t>
            </a:r>
            <a:r>
              <a:rPr lang="en-US" altLang="ja-JP" sz="1200" dirty="0" err="1">
                <a:latin typeface="Consolas" pitchFamily="49" charset="0"/>
              </a:rPr>
              <a:t>parseInt</a:t>
            </a:r>
            <a:r>
              <a:rPr lang="en-US" altLang="ja-JP" sz="1200" dirty="0">
                <a:latin typeface="Consolas" pitchFamily="49" charset="0"/>
              </a:rPr>
              <a:t>($("input[name=value2]").</a:t>
            </a:r>
            <a:r>
              <a:rPr lang="en-US" altLang="ja-JP" sz="1200" dirty="0" err="1">
                <a:latin typeface="Consolas" pitchFamily="49" charset="0"/>
              </a:rPr>
              <a:t>val</a:t>
            </a:r>
            <a:r>
              <a:rPr lang="en-US" altLang="ja-JP" sz="1200" dirty="0">
                <a:latin typeface="Consolas" pitchFamily="49" charset="0"/>
              </a:rPr>
              <a:t>());</a:t>
            </a:r>
          </a:p>
          <a:p>
            <a:pPr eaLnBrk="1" hangingPunct="1"/>
            <a:r>
              <a:rPr lang="en-US" altLang="ja-JP" sz="1200" dirty="0" smtClean="0">
                <a:latin typeface="Consolas" pitchFamily="49" charset="0"/>
              </a:rPr>
              <a:t>    </a:t>
            </a:r>
            <a:r>
              <a:rPr lang="en-US" altLang="ja-JP" sz="1200" dirty="0" err="1">
                <a:latin typeface="Consolas" pitchFamily="49" charset="0"/>
              </a:rPr>
              <a:t>var</a:t>
            </a:r>
            <a:r>
              <a:rPr lang="en-US" altLang="ja-JP" sz="1200" dirty="0">
                <a:latin typeface="Consolas" pitchFamily="49" charset="0"/>
              </a:rPr>
              <a:t> answer = v1 + v2;</a:t>
            </a:r>
          </a:p>
          <a:p>
            <a:pPr eaLnBrk="1" hangingPunct="1"/>
            <a:r>
              <a:rPr lang="en-US" altLang="ja-JP" sz="1200" dirty="0" smtClean="0">
                <a:latin typeface="Consolas" pitchFamily="49" charset="0"/>
              </a:rPr>
              <a:t>    </a:t>
            </a:r>
            <a:r>
              <a:rPr lang="en-US" altLang="ja-JP" sz="1200" dirty="0">
                <a:latin typeface="Consolas" pitchFamily="49" charset="0"/>
              </a:rPr>
              <a:t>$("#answer").html(v1 + " + " + v2 + " = " + answer);</a:t>
            </a:r>
          </a:p>
          <a:p>
            <a:pPr eaLnBrk="1" hangingPunct="1"/>
            <a:r>
              <a:rPr lang="en-US" altLang="ja-JP" sz="1200" dirty="0" smtClean="0">
                <a:latin typeface="Consolas" pitchFamily="49" charset="0"/>
              </a:rPr>
              <a:t>    </a:t>
            </a:r>
            <a:r>
              <a:rPr lang="en-US" altLang="ja-JP" sz="1200" dirty="0">
                <a:latin typeface="Consolas" pitchFamily="49" charset="0"/>
              </a:rPr>
              <a:t>$.</a:t>
            </a:r>
            <a:r>
              <a:rPr lang="en-US" altLang="ja-JP" sz="1200" dirty="0" err="1">
                <a:latin typeface="Consolas" pitchFamily="49" charset="0"/>
              </a:rPr>
              <a:t>mobile.changePage</a:t>
            </a:r>
            <a:r>
              <a:rPr lang="en-US" altLang="ja-JP" sz="1200" dirty="0">
                <a:latin typeface="Consolas" pitchFamily="49" charset="0"/>
              </a:rPr>
              <a:t>('#dialog', 'pop', true, true);</a:t>
            </a:r>
          </a:p>
          <a:p>
            <a:pPr eaLnBrk="1" hangingPunct="1"/>
            <a:r>
              <a:rPr lang="en-US" altLang="ja-JP" sz="1200" dirty="0" smtClean="0">
                <a:latin typeface="Consolas" pitchFamily="49" charset="0"/>
              </a:rPr>
              <a:t>});</a:t>
            </a:r>
            <a:endParaRPr lang="en-US" altLang="ja-JP" sz="1200" dirty="0">
              <a:latin typeface="Consolas" pitchFamily="49" charset="0"/>
            </a:endParaRPr>
          </a:p>
          <a:p>
            <a:pPr eaLnBrk="1" hangingPunct="1"/>
            <a:endParaRPr lang="en-US" altLang="ja-JP" sz="1200" dirty="0">
              <a:latin typeface="Consolas" pitchFamily="49" charset="0"/>
            </a:endParaRPr>
          </a:p>
          <a:p>
            <a:pPr eaLnBrk="1" hangingPunct="1"/>
            <a:r>
              <a:rPr lang="en-US" altLang="ja-JP" sz="1200" dirty="0" smtClean="0">
                <a:latin typeface="Consolas" pitchFamily="49" charset="0"/>
              </a:rPr>
              <a:t>$("</a:t>
            </a:r>
            <a:r>
              <a:rPr lang="en-US" altLang="ja-JP" sz="1200" dirty="0">
                <a:latin typeface="Consolas" pitchFamily="49" charset="0"/>
              </a:rPr>
              <a:t>input[value=minus]").click(function () {</a:t>
            </a:r>
          </a:p>
          <a:p>
            <a:pPr eaLnBrk="1" hangingPunct="1"/>
            <a:r>
              <a:rPr lang="en-US" altLang="ja-JP" sz="1200" dirty="0" smtClean="0">
                <a:latin typeface="Consolas" pitchFamily="49" charset="0"/>
              </a:rPr>
              <a:t>    </a:t>
            </a:r>
            <a:r>
              <a:rPr lang="en-US" altLang="ja-JP" sz="1200" dirty="0" err="1">
                <a:latin typeface="Consolas" pitchFamily="49" charset="0"/>
              </a:rPr>
              <a:t>var</a:t>
            </a:r>
            <a:r>
              <a:rPr lang="en-US" altLang="ja-JP" sz="1200" dirty="0">
                <a:latin typeface="Consolas" pitchFamily="49" charset="0"/>
              </a:rPr>
              <a:t> v1 = </a:t>
            </a:r>
            <a:r>
              <a:rPr lang="en-US" altLang="ja-JP" sz="1200" dirty="0" err="1">
                <a:latin typeface="Consolas" pitchFamily="49" charset="0"/>
              </a:rPr>
              <a:t>parseInt</a:t>
            </a:r>
            <a:r>
              <a:rPr lang="en-US" altLang="ja-JP" sz="1200" dirty="0">
                <a:latin typeface="Consolas" pitchFamily="49" charset="0"/>
              </a:rPr>
              <a:t>($("input[name=value1]").</a:t>
            </a:r>
            <a:r>
              <a:rPr lang="en-US" altLang="ja-JP" sz="1200" dirty="0" err="1">
                <a:latin typeface="Consolas" pitchFamily="49" charset="0"/>
              </a:rPr>
              <a:t>val</a:t>
            </a:r>
            <a:r>
              <a:rPr lang="en-US" altLang="ja-JP" sz="1200" dirty="0">
                <a:latin typeface="Consolas" pitchFamily="49" charset="0"/>
              </a:rPr>
              <a:t>());</a:t>
            </a:r>
          </a:p>
          <a:p>
            <a:pPr eaLnBrk="1" hangingPunct="1"/>
            <a:r>
              <a:rPr lang="en-US" altLang="ja-JP" sz="1200" dirty="0" smtClean="0">
                <a:latin typeface="Consolas" pitchFamily="49" charset="0"/>
              </a:rPr>
              <a:t>    </a:t>
            </a:r>
            <a:r>
              <a:rPr lang="en-US" altLang="ja-JP" sz="1200" dirty="0" err="1">
                <a:latin typeface="Consolas" pitchFamily="49" charset="0"/>
              </a:rPr>
              <a:t>var</a:t>
            </a:r>
            <a:r>
              <a:rPr lang="en-US" altLang="ja-JP" sz="1200" dirty="0">
                <a:latin typeface="Consolas" pitchFamily="49" charset="0"/>
              </a:rPr>
              <a:t> v2 = </a:t>
            </a:r>
            <a:r>
              <a:rPr lang="en-US" altLang="ja-JP" sz="1200" dirty="0" err="1">
                <a:latin typeface="Consolas" pitchFamily="49" charset="0"/>
              </a:rPr>
              <a:t>parseInt</a:t>
            </a:r>
            <a:r>
              <a:rPr lang="en-US" altLang="ja-JP" sz="1200" dirty="0">
                <a:latin typeface="Consolas" pitchFamily="49" charset="0"/>
              </a:rPr>
              <a:t>($("input[name=value2]").</a:t>
            </a:r>
            <a:r>
              <a:rPr lang="en-US" altLang="ja-JP" sz="1200" dirty="0" err="1">
                <a:latin typeface="Consolas" pitchFamily="49" charset="0"/>
              </a:rPr>
              <a:t>val</a:t>
            </a:r>
            <a:r>
              <a:rPr lang="en-US" altLang="ja-JP" sz="1200" dirty="0">
                <a:latin typeface="Consolas" pitchFamily="49" charset="0"/>
              </a:rPr>
              <a:t>());</a:t>
            </a:r>
          </a:p>
          <a:p>
            <a:pPr eaLnBrk="1" hangingPunct="1"/>
            <a:r>
              <a:rPr lang="en-US" altLang="ja-JP" sz="1200" dirty="0" smtClean="0">
                <a:latin typeface="Consolas" pitchFamily="49" charset="0"/>
              </a:rPr>
              <a:t>    </a:t>
            </a:r>
            <a:r>
              <a:rPr lang="en-US" altLang="ja-JP" sz="1200" dirty="0" err="1">
                <a:latin typeface="Consolas" pitchFamily="49" charset="0"/>
              </a:rPr>
              <a:t>var</a:t>
            </a:r>
            <a:r>
              <a:rPr lang="en-US" altLang="ja-JP" sz="1200" dirty="0">
                <a:latin typeface="Consolas" pitchFamily="49" charset="0"/>
              </a:rPr>
              <a:t> answer = v1 - v2;</a:t>
            </a:r>
          </a:p>
          <a:p>
            <a:pPr eaLnBrk="1" hangingPunct="1"/>
            <a:r>
              <a:rPr lang="en-US" altLang="ja-JP" sz="1200" dirty="0" smtClean="0">
                <a:latin typeface="Consolas" pitchFamily="49" charset="0"/>
              </a:rPr>
              <a:t>    </a:t>
            </a:r>
            <a:r>
              <a:rPr lang="en-US" altLang="ja-JP" sz="1200" dirty="0">
                <a:latin typeface="Consolas" pitchFamily="49" charset="0"/>
              </a:rPr>
              <a:t>$("#answer").html(v1 + " - " + v2 + " = " + answer);</a:t>
            </a:r>
          </a:p>
          <a:p>
            <a:pPr eaLnBrk="1" hangingPunct="1"/>
            <a:r>
              <a:rPr lang="en-US" altLang="ja-JP" sz="1200" dirty="0" smtClean="0">
                <a:latin typeface="Consolas" pitchFamily="49" charset="0"/>
              </a:rPr>
              <a:t>    </a:t>
            </a:r>
            <a:r>
              <a:rPr lang="en-US" altLang="ja-JP" sz="1200" dirty="0">
                <a:latin typeface="Consolas" pitchFamily="49" charset="0"/>
              </a:rPr>
              <a:t>$.</a:t>
            </a:r>
            <a:r>
              <a:rPr lang="en-US" altLang="ja-JP" sz="1200" dirty="0" err="1">
                <a:latin typeface="Consolas" pitchFamily="49" charset="0"/>
              </a:rPr>
              <a:t>mobile.changePage</a:t>
            </a:r>
            <a:r>
              <a:rPr lang="en-US" altLang="ja-JP" sz="1200" dirty="0">
                <a:latin typeface="Consolas" pitchFamily="49" charset="0"/>
              </a:rPr>
              <a:t>('#dialog', 'pop', true, true);</a:t>
            </a:r>
          </a:p>
          <a:p>
            <a:pPr eaLnBrk="1" hangingPunct="1"/>
            <a:r>
              <a:rPr lang="en-US" altLang="ja-JP" sz="1200" dirty="0" smtClean="0">
                <a:latin typeface="Consolas" pitchFamily="49" charset="0"/>
              </a:rPr>
              <a:t>});</a:t>
            </a:r>
            <a:endParaRPr lang="en-US" altLang="ja-JP" sz="1200" dirty="0">
              <a:latin typeface="Consolas" pitchFamily="49" charset="0"/>
            </a:endParaRPr>
          </a:p>
        </p:txBody>
      </p:sp>
      <p:sp>
        <p:nvSpPr>
          <p:cNvPr id="11" name="テキスト ボックス 10"/>
          <p:cNvSpPr txBox="1"/>
          <p:nvPr/>
        </p:nvSpPr>
        <p:spPr>
          <a:xfrm>
            <a:off x="3362782" y="1031189"/>
            <a:ext cx="6701193" cy="369332"/>
          </a:xfrm>
          <a:prstGeom prst="rect">
            <a:avLst/>
          </a:prstGeom>
          <a:noFill/>
        </p:spPr>
        <p:txBody>
          <a:bodyPr wrap="none" rtlCol="0">
            <a:spAutoFit/>
          </a:bodyPr>
          <a:lstStyle/>
          <a:p>
            <a:r>
              <a:rPr lang="en-US" altLang="ja-JP" dirty="0">
                <a:hlinkClick r:id="rId2"/>
              </a:rPr>
              <a:t>http://web.sfc.keio.ac.jp/~kurabaya/lecture/javascript/nocommand.html</a:t>
            </a:r>
            <a:endParaRPr kumimoji="1" lang="ja-JP" altLang="en-US" dirty="0"/>
          </a:p>
        </p:txBody>
      </p:sp>
      <p:sp>
        <p:nvSpPr>
          <p:cNvPr id="3" name="正方形/長方形 2"/>
          <p:cNvSpPr/>
          <p:nvPr/>
        </p:nvSpPr>
        <p:spPr>
          <a:xfrm>
            <a:off x="5689710" y="3767865"/>
            <a:ext cx="6096000" cy="2862322"/>
          </a:xfrm>
          <a:prstGeom prst="rect">
            <a:avLst/>
          </a:prstGeom>
          <a:ln>
            <a:solidFill>
              <a:schemeClr val="tx1"/>
            </a:solidFill>
          </a:ln>
        </p:spPr>
        <p:txBody>
          <a:bodyPr>
            <a:spAutoFit/>
          </a:bodyPr>
          <a:lstStyle/>
          <a:p>
            <a:pPr eaLnBrk="1" hangingPunct="1"/>
            <a:r>
              <a:rPr lang="en-US" altLang="ja-JP" sz="1200" dirty="0">
                <a:latin typeface="Consolas" pitchFamily="49" charset="0"/>
              </a:rPr>
              <a:t>$("input[value=</a:t>
            </a:r>
            <a:r>
              <a:rPr lang="en-US" altLang="ja-JP" sz="1200" dirty="0" err="1">
                <a:latin typeface="Consolas" pitchFamily="49" charset="0"/>
              </a:rPr>
              <a:t>mult</a:t>
            </a:r>
            <a:r>
              <a:rPr lang="en-US" altLang="ja-JP" sz="1200" dirty="0">
                <a:latin typeface="Consolas" pitchFamily="49" charset="0"/>
              </a:rPr>
              <a:t>]").click(function () {</a:t>
            </a:r>
          </a:p>
          <a:p>
            <a:pPr eaLnBrk="1" hangingPunct="1"/>
            <a:r>
              <a:rPr lang="en-US" altLang="ja-JP" sz="1200" dirty="0">
                <a:latin typeface="Consolas" pitchFamily="49" charset="0"/>
              </a:rPr>
              <a:t>    </a:t>
            </a:r>
            <a:r>
              <a:rPr lang="en-US" altLang="ja-JP" sz="1200" dirty="0" err="1">
                <a:latin typeface="Consolas" pitchFamily="49" charset="0"/>
              </a:rPr>
              <a:t>var</a:t>
            </a:r>
            <a:r>
              <a:rPr lang="en-US" altLang="ja-JP" sz="1200" dirty="0">
                <a:latin typeface="Consolas" pitchFamily="49" charset="0"/>
              </a:rPr>
              <a:t> v1 = </a:t>
            </a:r>
            <a:r>
              <a:rPr lang="en-US" altLang="ja-JP" sz="1200" dirty="0" err="1">
                <a:latin typeface="Consolas" pitchFamily="49" charset="0"/>
              </a:rPr>
              <a:t>parseInt</a:t>
            </a:r>
            <a:r>
              <a:rPr lang="en-US" altLang="ja-JP" sz="1200" dirty="0">
                <a:latin typeface="Consolas" pitchFamily="49" charset="0"/>
              </a:rPr>
              <a:t>($("input[name=value1]").</a:t>
            </a:r>
            <a:r>
              <a:rPr lang="en-US" altLang="ja-JP" sz="1200" dirty="0" err="1">
                <a:latin typeface="Consolas" pitchFamily="49" charset="0"/>
              </a:rPr>
              <a:t>val</a:t>
            </a:r>
            <a:r>
              <a:rPr lang="en-US" altLang="ja-JP" sz="1200" dirty="0">
                <a:latin typeface="Consolas" pitchFamily="49" charset="0"/>
              </a:rPr>
              <a:t>());</a:t>
            </a:r>
          </a:p>
          <a:p>
            <a:pPr eaLnBrk="1" hangingPunct="1"/>
            <a:r>
              <a:rPr lang="en-US" altLang="ja-JP" sz="1200" dirty="0">
                <a:latin typeface="Consolas" pitchFamily="49" charset="0"/>
              </a:rPr>
              <a:t>    </a:t>
            </a:r>
            <a:r>
              <a:rPr lang="en-US" altLang="ja-JP" sz="1200" dirty="0" err="1">
                <a:latin typeface="Consolas" pitchFamily="49" charset="0"/>
              </a:rPr>
              <a:t>var</a:t>
            </a:r>
            <a:r>
              <a:rPr lang="en-US" altLang="ja-JP" sz="1200" dirty="0">
                <a:latin typeface="Consolas" pitchFamily="49" charset="0"/>
              </a:rPr>
              <a:t> v2 = </a:t>
            </a:r>
            <a:r>
              <a:rPr lang="en-US" altLang="ja-JP" sz="1200" dirty="0" err="1">
                <a:latin typeface="Consolas" pitchFamily="49" charset="0"/>
              </a:rPr>
              <a:t>parseInt</a:t>
            </a:r>
            <a:r>
              <a:rPr lang="en-US" altLang="ja-JP" sz="1200" dirty="0">
                <a:latin typeface="Consolas" pitchFamily="49" charset="0"/>
              </a:rPr>
              <a:t>($("input[name=value2]").</a:t>
            </a:r>
            <a:r>
              <a:rPr lang="en-US" altLang="ja-JP" sz="1200" dirty="0" err="1">
                <a:latin typeface="Consolas" pitchFamily="49" charset="0"/>
              </a:rPr>
              <a:t>val</a:t>
            </a:r>
            <a:r>
              <a:rPr lang="en-US" altLang="ja-JP" sz="1200" dirty="0">
                <a:latin typeface="Consolas" pitchFamily="49" charset="0"/>
              </a:rPr>
              <a:t>());</a:t>
            </a:r>
          </a:p>
          <a:p>
            <a:pPr eaLnBrk="1" hangingPunct="1"/>
            <a:r>
              <a:rPr lang="en-US" altLang="ja-JP" sz="1200" dirty="0">
                <a:latin typeface="Consolas" pitchFamily="49" charset="0"/>
              </a:rPr>
              <a:t>    </a:t>
            </a:r>
            <a:r>
              <a:rPr lang="en-US" altLang="ja-JP" sz="1200" dirty="0" err="1">
                <a:latin typeface="Consolas" pitchFamily="49" charset="0"/>
              </a:rPr>
              <a:t>var</a:t>
            </a:r>
            <a:r>
              <a:rPr lang="en-US" altLang="ja-JP" sz="1200" dirty="0">
                <a:latin typeface="Consolas" pitchFamily="49" charset="0"/>
              </a:rPr>
              <a:t> answer = v1 * v2;</a:t>
            </a:r>
          </a:p>
          <a:p>
            <a:pPr eaLnBrk="1" hangingPunct="1"/>
            <a:r>
              <a:rPr lang="en-US" altLang="ja-JP" sz="1200" dirty="0">
                <a:latin typeface="Consolas" pitchFamily="49" charset="0"/>
              </a:rPr>
              <a:t>    $("#answer").html(v1 + " * " + v2 + " = " + answer);</a:t>
            </a:r>
          </a:p>
          <a:p>
            <a:pPr eaLnBrk="1" hangingPunct="1"/>
            <a:r>
              <a:rPr lang="en-US" altLang="ja-JP" sz="1200" dirty="0">
                <a:latin typeface="Consolas" pitchFamily="49" charset="0"/>
              </a:rPr>
              <a:t>    $.</a:t>
            </a:r>
            <a:r>
              <a:rPr lang="en-US" altLang="ja-JP" sz="1200" dirty="0" err="1">
                <a:latin typeface="Consolas" pitchFamily="49" charset="0"/>
              </a:rPr>
              <a:t>mobile.changePage</a:t>
            </a:r>
            <a:r>
              <a:rPr lang="en-US" altLang="ja-JP" sz="1200" dirty="0">
                <a:latin typeface="Consolas" pitchFamily="49" charset="0"/>
              </a:rPr>
              <a:t>('#dialog', 'pop', true, true);</a:t>
            </a:r>
          </a:p>
          <a:p>
            <a:pPr eaLnBrk="1" hangingPunct="1"/>
            <a:r>
              <a:rPr lang="en-US" altLang="ja-JP" sz="1200" dirty="0">
                <a:latin typeface="Consolas" pitchFamily="49" charset="0"/>
              </a:rPr>
              <a:t>});</a:t>
            </a:r>
          </a:p>
          <a:p>
            <a:pPr eaLnBrk="1" hangingPunct="1"/>
            <a:endParaRPr lang="en-US" altLang="ja-JP" sz="1200" dirty="0">
              <a:latin typeface="Consolas" pitchFamily="49" charset="0"/>
            </a:endParaRPr>
          </a:p>
          <a:p>
            <a:pPr eaLnBrk="1" hangingPunct="1"/>
            <a:r>
              <a:rPr lang="en-US" altLang="ja-JP" sz="1200" dirty="0">
                <a:latin typeface="Consolas" pitchFamily="49" charset="0"/>
              </a:rPr>
              <a:t>$("input[value=divide]").click(function () {</a:t>
            </a:r>
          </a:p>
          <a:p>
            <a:pPr eaLnBrk="1" hangingPunct="1"/>
            <a:r>
              <a:rPr lang="en-US" altLang="ja-JP" sz="1200" dirty="0">
                <a:latin typeface="Consolas" pitchFamily="49" charset="0"/>
              </a:rPr>
              <a:t>    </a:t>
            </a:r>
            <a:r>
              <a:rPr lang="en-US" altLang="ja-JP" sz="1200" dirty="0" err="1">
                <a:latin typeface="Consolas" pitchFamily="49" charset="0"/>
              </a:rPr>
              <a:t>var</a:t>
            </a:r>
            <a:r>
              <a:rPr lang="en-US" altLang="ja-JP" sz="1200" dirty="0">
                <a:latin typeface="Consolas" pitchFamily="49" charset="0"/>
              </a:rPr>
              <a:t> v1 = </a:t>
            </a:r>
            <a:r>
              <a:rPr lang="en-US" altLang="ja-JP" sz="1200" dirty="0" err="1">
                <a:latin typeface="Consolas" pitchFamily="49" charset="0"/>
              </a:rPr>
              <a:t>parseInt</a:t>
            </a:r>
            <a:r>
              <a:rPr lang="en-US" altLang="ja-JP" sz="1200" dirty="0">
                <a:latin typeface="Consolas" pitchFamily="49" charset="0"/>
              </a:rPr>
              <a:t>($("input[name=value1]").</a:t>
            </a:r>
            <a:r>
              <a:rPr lang="en-US" altLang="ja-JP" sz="1200" dirty="0" err="1">
                <a:latin typeface="Consolas" pitchFamily="49" charset="0"/>
              </a:rPr>
              <a:t>val</a:t>
            </a:r>
            <a:r>
              <a:rPr lang="en-US" altLang="ja-JP" sz="1200" dirty="0">
                <a:latin typeface="Consolas" pitchFamily="49" charset="0"/>
              </a:rPr>
              <a:t>());</a:t>
            </a:r>
          </a:p>
          <a:p>
            <a:pPr eaLnBrk="1" hangingPunct="1"/>
            <a:r>
              <a:rPr lang="en-US" altLang="ja-JP" sz="1200" dirty="0">
                <a:latin typeface="Consolas" pitchFamily="49" charset="0"/>
              </a:rPr>
              <a:t>    </a:t>
            </a:r>
            <a:r>
              <a:rPr lang="en-US" altLang="ja-JP" sz="1200" dirty="0" err="1">
                <a:latin typeface="Consolas" pitchFamily="49" charset="0"/>
              </a:rPr>
              <a:t>var</a:t>
            </a:r>
            <a:r>
              <a:rPr lang="en-US" altLang="ja-JP" sz="1200" dirty="0">
                <a:latin typeface="Consolas" pitchFamily="49" charset="0"/>
              </a:rPr>
              <a:t> v2 = </a:t>
            </a:r>
            <a:r>
              <a:rPr lang="en-US" altLang="ja-JP" sz="1200" dirty="0" err="1">
                <a:latin typeface="Consolas" pitchFamily="49" charset="0"/>
              </a:rPr>
              <a:t>parseInt</a:t>
            </a:r>
            <a:r>
              <a:rPr lang="en-US" altLang="ja-JP" sz="1200" dirty="0">
                <a:latin typeface="Consolas" pitchFamily="49" charset="0"/>
              </a:rPr>
              <a:t>($("input[name=value2]").</a:t>
            </a:r>
            <a:r>
              <a:rPr lang="en-US" altLang="ja-JP" sz="1200" dirty="0" err="1">
                <a:latin typeface="Consolas" pitchFamily="49" charset="0"/>
              </a:rPr>
              <a:t>val</a:t>
            </a:r>
            <a:r>
              <a:rPr lang="en-US" altLang="ja-JP" sz="1200" dirty="0">
                <a:latin typeface="Consolas" pitchFamily="49" charset="0"/>
              </a:rPr>
              <a:t>());</a:t>
            </a:r>
          </a:p>
          <a:p>
            <a:pPr eaLnBrk="1" hangingPunct="1"/>
            <a:r>
              <a:rPr lang="en-US" altLang="ja-JP" sz="1200" dirty="0">
                <a:latin typeface="Consolas" pitchFamily="49" charset="0"/>
              </a:rPr>
              <a:t>    </a:t>
            </a:r>
            <a:r>
              <a:rPr lang="en-US" altLang="ja-JP" sz="1200" dirty="0" err="1">
                <a:latin typeface="Consolas" pitchFamily="49" charset="0"/>
              </a:rPr>
              <a:t>var</a:t>
            </a:r>
            <a:r>
              <a:rPr lang="en-US" altLang="ja-JP" sz="1200" dirty="0">
                <a:latin typeface="Consolas" pitchFamily="49" charset="0"/>
              </a:rPr>
              <a:t> answer = v1 / v2;</a:t>
            </a:r>
          </a:p>
          <a:p>
            <a:pPr eaLnBrk="1" hangingPunct="1"/>
            <a:r>
              <a:rPr lang="en-US" altLang="ja-JP" sz="1200" dirty="0">
                <a:latin typeface="Consolas" pitchFamily="49" charset="0"/>
              </a:rPr>
              <a:t>    $("#answer").html(v1 + " / " + v2 + " = " + answer);</a:t>
            </a:r>
          </a:p>
          <a:p>
            <a:pPr eaLnBrk="1" hangingPunct="1"/>
            <a:r>
              <a:rPr lang="en-US" altLang="ja-JP" sz="1200" dirty="0">
                <a:latin typeface="Consolas" pitchFamily="49" charset="0"/>
              </a:rPr>
              <a:t>    $.</a:t>
            </a:r>
            <a:r>
              <a:rPr lang="en-US" altLang="ja-JP" sz="1200" dirty="0" err="1">
                <a:latin typeface="Consolas" pitchFamily="49" charset="0"/>
              </a:rPr>
              <a:t>mobile.changePage</a:t>
            </a:r>
            <a:r>
              <a:rPr lang="en-US" altLang="ja-JP" sz="1200" dirty="0">
                <a:latin typeface="Consolas" pitchFamily="49" charset="0"/>
              </a:rPr>
              <a:t>('#dialog', 'pop', true, true);</a:t>
            </a:r>
          </a:p>
          <a:p>
            <a:pPr eaLnBrk="1" hangingPunct="1"/>
            <a:r>
              <a:rPr lang="en-US" altLang="ja-JP" sz="1200" dirty="0">
                <a:latin typeface="Consolas" pitchFamily="49" charset="0"/>
              </a:rPr>
              <a:t>});</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Exercise 8</a:t>
            </a:r>
            <a:endParaRPr kumimoji="1" lang="ja-JP" altLang="en-US" dirty="0"/>
          </a:p>
        </p:txBody>
      </p:sp>
      <p:sp>
        <p:nvSpPr>
          <p:cNvPr id="3" name="コンテンツ プレースホルダー 2"/>
          <p:cNvSpPr>
            <a:spLocks noGrp="1"/>
          </p:cNvSpPr>
          <p:nvPr>
            <p:ph idx="1"/>
          </p:nvPr>
        </p:nvSpPr>
        <p:spPr/>
        <p:txBody>
          <a:bodyPr/>
          <a:lstStyle/>
          <a:p>
            <a:r>
              <a:rPr lang="en-US" altLang="ja-JP" dirty="0"/>
              <a:t>Append </a:t>
            </a:r>
            <a:r>
              <a:rPr lang="en-US" altLang="ja-JP" dirty="0" smtClean="0"/>
              <a:t>logarithm, exponential, </a:t>
            </a:r>
            <a:r>
              <a:rPr lang="en-US" altLang="ja-JP" dirty="0"/>
              <a:t>and </a:t>
            </a:r>
            <a:r>
              <a:rPr lang="en-US" altLang="ja-JP" dirty="0" smtClean="0"/>
              <a:t>modulus </a:t>
            </a:r>
            <a:r>
              <a:rPr lang="en-US" altLang="ja-JP" dirty="0"/>
              <a:t>(division remainder)</a:t>
            </a:r>
            <a:r>
              <a:rPr kumimoji="1" lang="en-US" altLang="ja-JP" dirty="0" smtClean="0"/>
              <a:t> calculation to the example.</a:t>
            </a:r>
          </a:p>
          <a:p>
            <a:r>
              <a:rPr lang="en-US" altLang="ja-JP" dirty="0" smtClean="0"/>
              <a:t>You can use Math.log(A) for </a:t>
            </a:r>
            <a:r>
              <a:rPr lang="en-US" altLang="ja-JP" dirty="0"/>
              <a:t>calculating the natural logarithm </a:t>
            </a:r>
            <a:r>
              <a:rPr lang="en-US" altLang="ja-JP" dirty="0" smtClean="0"/>
              <a:t>of A. Only single parameter val1 is used in this case.</a:t>
            </a:r>
          </a:p>
          <a:p>
            <a:r>
              <a:rPr kumimoji="1" lang="en-US" altLang="ja-JP" dirty="0" smtClean="0"/>
              <a:t>You can use </a:t>
            </a:r>
            <a:r>
              <a:rPr kumimoji="1" lang="en-US" altLang="ja-JP" dirty="0" err="1" smtClean="0"/>
              <a:t>Math.pow</a:t>
            </a:r>
            <a:r>
              <a:rPr kumimoji="1" lang="en-US" altLang="ja-JP" dirty="0" smtClean="0"/>
              <a:t>(base, </a:t>
            </a:r>
            <a:r>
              <a:rPr lang="en-US" altLang="ja-JP" dirty="0"/>
              <a:t>exponent</a:t>
            </a:r>
            <a:r>
              <a:rPr lang="en-US" altLang="ja-JP" dirty="0" smtClean="0"/>
              <a:t>) for calculating </a:t>
            </a:r>
            <a:r>
              <a:rPr lang="en-US" altLang="ja-JP" dirty="0"/>
              <a:t>base to the exponent Power,  that is, </a:t>
            </a:r>
            <a:r>
              <a:rPr lang="en-US" altLang="ja-JP" dirty="0" err="1" smtClean="0"/>
              <a:t>base</a:t>
            </a:r>
            <a:r>
              <a:rPr lang="en-US" altLang="ja-JP" baseline="30000" dirty="0" err="1" smtClean="0"/>
              <a:t>exponent</a:t>
            </a:r>
            <a:r>
              <a:rPr lang="en-US" altLang="ja-JP" dirty="0" smtClean="0"/>
              <a:t>.</a:t>
            </a:r>
          </a:p>
          <a:p>
            <a:r>
              <a:rPr kumimoji="1" lang="en-US" altLang="ja-JP" dirty="0" smtClean="0"/>
              <a:t>You can use % operator </a:t>
            </a:r>
            <a:r>
              <a:rPr lang="en-US" altLang="ja-JP" dirty="0"/>
              <a:t>for calculating </a:t>
            </a:r>
            <a:r>
              <a:rPr lang="en-US" altLang="ja-JP" dirty="0" smtClean="0"/>
              <a:t>a modulo </a:t>
            </a:r>
            <a:r>
              <a:rPr lang="en-US" altLang="ja-JP" dirty="0"/>
              <a:t>(division remainder</a:t>
            </a:r>
            <a:r>
              <a:rPr lang="en-US" altLang="ja-JP" dirty="0" smtClean="0"/>
              <a:t>). For example, 7 % 2 == 1</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31BA4CE2-D795-4C9F-AA1E-E47C147C9315}" type="slidenum">
              <a:rPr lang="ja-JP" altLang="en-US" smtClean="0"/>
              <a:pPr/>
              <a:t>165</a:t>
            </a:fld>
            <a:endParaRPr lang="ja-JP" altLang="en-US"/>
          </a:p>
        </p:txBody>
      </p:sp>
    </p:spTree>
    <p:extLst>
      <p:ext uri="{BB962C8B-B14F-4D97-AF65-F5344CB8AC3E}">
        <p14:creationId xmlns:p14="http://schemas.microsoft.com/office/powerpoint/2010/main" val="31682480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タイトル 3"/>
          <p:cNvSpPr>
            <a:spLocks noGrp="1"/>
          </p:cNvSpPr>
          <p:nvPr>
            <p:ph type="title"/>
          </p:nvPr>
        </p:nvSpPr>
        <p:spPr/>
        <p:txBody>
          <a:bodyPr/>
          <a:lstStyle/>
          <a:p>
            <a:r>
              <a:rPr lang="en-US" altLang="ja-JP" dirty="0" smtClean="0"/>
              <a:t>Decorator Pattern</a:t>
            </a:r>
            <a:endParaRPr lang="ja-JP" altLang="en-US" dirty="0" smtClean="0"/>
          </a:p>
        </p:txBody>
      </p:sp>
      <p:sp>
        <p:nvSpPr>
          <p:cNvPr id="4" name="テキスト プレースホルダー 3"/>
          <p:cNvSpPr>
            <a:spLocks noGrp="1"/>
          </p:cNvSpPr>
          <p:nvPr>
            <p:ph type="body" idx="1"/>
          </p:nvPr>
        </p:nvSpPr>
        <p:spPr/>
        <p:txBody>
          <a:bodyPr/>
          <a:lstStyle/>
          <a:p>
            <a:r>
              <a:rPr kumimoji="1" lang="en-US" altLang="ja-JP" dirty="0" smtClean="0"/>
              <a:t>Incremental extension of objects</a:t>
            </a:r>
            <a:endParaRPr kumimoji="1" lang="ja-JP" altLang="en-US" dirty="0"/>
          </a:p>
        </p:txBody>
      </p:sp>
      <p:sp>
        <p:nvSpPr>
          <p:cNvPr id="99331"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FC4D7DCC-1CF0-4DC1-A868-E8665B2A58A6}" type="slidenum">
              <a:rPr lang="ja-JP" altLang="en-US" smtClean="0"/>
              <a:pPr/>
              <a:t>166</a:t>
            </a:fld>
            <a:endParaRPr lang="ja-JP" altLang="en-US"/>
          </a:p>
        </p:txBody>
      </p:sp>
    </p:spTree>
    <p:extLst>
      <p:ext uri="{BB962C8B-B14F-4D97-AF65-F5344CB8AC3E}">
        <p14:creationId xmlns:p14="http://schemas.microsoft.com/office/powerpoint/2010/main" val="3389086731"/>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r>
              <a:rPr lang="en-US" altLang="ja-JP" dirty="0" smtClean="0"/>
              <a:t>Decorator Pattern</a:t>
            </a:r>
          </a:p>
        </p:txBody>
      </p:sp>
      <p:sp>
        <p:nvSpPr>
          <p:cNvPr id="112644" name="Rectangle 3"/>
          <p:cNvSpPr>
            <a:spLocks noGrp="1" noChangeArrowheads="1"/>
          </p:cNvSpPr>
          <p:nvPr>
            <p:ph idx="1"/>
          </p:nvPr>
        </p:nvSpPr>
        <p:spPr>
          <a:xfrm>
            <a:off x="838200" y="1825625"/>
            <a:ext cx="10515600" cy="1909762"/>
          </a:xfrm>
        </p:spPr>
        <p:txBody>
          <a:bodyPr>
            <a:normAutofit fontScale="85000" lnSpcReduction="10000"/>
          </a:bodyPr>
          <a:lstStyle/>
          <a:p>
            <a:r>
              <a:rPr lang="en-US" altLang="ja-JP" dirty="0" smtClean="0"/>
              <a:t>The principle concept of the decorator pattern is an incremental extension of object by wrapping (decorating) a simple stupid object with another object.</a:t>
            </a:r>
          </a:p>
          <a:p>
            <a:r>
              <a:rPr lang="en-US" altLang="ja-JP" dirty="0" smtClean="0"/>
              <a:t>Every object must have the same method and returns  the same structure data</a:t>
            </a:r>
          </a:p>
          <a:p>
            <a:r>
              <a:rPr lang="en-US" altLang="ja-JP" dirty="0" smtClean="0"/>
              <a:t>Objects can be specialized as </a:t>
            </a:r>
            <a:r>
              <a:rPr lang="en-US" altLang="ja-JP" dirty="0" err="1" smtClean="0"/>
              <a:t>monofunctional</a:t>
            </a:r>
            <a:r>
              <a:rPr lang="en-US" altLang="ja-JP" dirty="0" smtClean="0"/>
              <a:t>, and you can combine different elements according to the aim and reusability. </a:t>
            </a:r>
          </a:p>
        </p:txBody>
      </p:sp>
      <p:sp>
        <p:nvSpPr>
          <p:cNvPr id="112643" name="スライド番号プレースホルダ 8"/>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83B13F4E-FB75-4F52-A17F-2267AFDD156A}" type="slidenum">
              <a:rPr lang="en-US" altLang="ja-JP" smtClean="0"/>
              <a:pPr/>
              <a:t>167</a:t>
            </a:fld>
            <a:endParaRPr lang="en-US" altLang="ja-JP"/>
          </a:p>
        </p:txBody>
      </p:sp>
      <p:sp>
        <p:nvSpPr>
          <p:cNvPr id="14" name="AutoShape 4"/>
          <p:cNvSpPr>
            <a:spLocks noChangeArrowheads="1"/>
          </p:cNvSpPr>
          <p:nvPr/>
        </p:nvSpPr>
        <p:spPr bwMode="auto">
          <a:xfrm>
            <a:off x="1631504" y="4283075"/>
            <a:ext cx="8032750" cy="2438400"/>
          </a:xfrm>
          <a:prstGeom prst="roundRect">
            <a:avLst>
              <a:gd name="adj" fmla="val 16667"/>
            </a:avLst>
          </a:prstGeom>
          <a:solidFill>
            <a:srgbClr val="808080"/>
          </a:solidFill>
          <a:ln w="9525">
            <a:solidFill>
              <a:schemeClr val="tx1"/>
            </a:solidFill>
            <a:round/>
            <a:headEnd/>
            <a:tailEnd/>
          </a:ln>
        </p:spPr>
        <p:txBody>
          <a:bodyPr wrap="none" anchor="ctr"/>
          <a:lstStyle/>
          <a:p>
            <a:endParaRPr lang="ja-JP" altLang="en-US"/>
          </a:p>
        </p:txBody>
      </p:sp>
      <p:sp>
        <p:nvSpPr>
          <p:cNvPr id="15" name="AutoShape 5"/>
          <p:cNvSpPr>
            <a:spLocks noChangeArrowheads="1"/>
          </p:cNvSpPr>
          <p:nvPr/>
        </p:nvSpPr>
        <p:spPr bwMode="auto">
          <a:xfrm>
            <a:off x="3806380" y="4587875"/>
            <a:ext cx="6024563" cy="1828800"/>
          </a:xfrm>
          <a:prstGeom prst="roundRect">
            <a:avLst>
              <a:gd name="adj" fmla="val 16667"/>
            </a:avLst>
          </a:prstGeom>
          <a:solidFill>
            <a:srgbClr val="C0C0C0"/>
          </a:solidFill>
          <a:ln w="9525">
            <a:solidFill>
              <a:schemeClr val="tx1"/>
            </a:solidFill>
            <a:round/>
            <a:headEnd/>
            <a:tailEnd/>
          </a:ln>
        </p:spPr>
        <p:txBody>
          <a:bodyPr wrap="none" anchor="ctr"/>
          <a:lstStyle/>
          <a:p>
            <a:endParaRPr lang="ja-JP" altLang="en-US"/>
          </a:p>
        </p:txBody>
      </p:sp>
      <p:sp>
        <p:nvSpPr>
          <p:cNvPr id="16" name="AutoShape 6"/>
          <p:cNvSpPr>
            <a:spLocks noChangeArrowheads="1"/>
          </p:cNvSpPr>
          <p:nvPr/>
        </p:nvSpPr>
        <p:spPr bwMode="auto">
          <a:xfrm>
            <a:off x="5982842" y="4867275"/>
            <a:ext cx="4183062" cy="1270000"/>
          </a:xfrm>
          <a:prstGeom prst="roundRect">
            <a:avLst>
              <a:gd name="adj" fmla="val 16667"/>
            </a:avLst>
          </a:prstGeom>
          <a:solidFill>
            <a:srgbClr val="D9D9D9"/>
          </a:solidFill>
          <a:ln w="9525">
            <a:solidFill>
              <a:schemeClr val="tx1"/>
            </a:solidFill>
            <a:round/>
            <a:headEnd/>
            <a:tailEnd/>
          </a:ln>
        </p:spPr>
        <p:txBody>
          <a:bodyPr wrap="none" anchor="b" anchorCtr="1"/>
          <a:lstStyle/>
          <a:p>
            <a:pPr algn="ctr"/>
            <a:r>
              <a:rPr lang="en-US" altLang="ja-JP"/>
              <a:t>Text</a:t>
            </a:r>
          </a:p>
          <a:p>
            <a:pPr algn="ctr"/>
            <a:r>
              <a:rPr lang="en-US" altLang="ja-JP"/>
              <a:t>Text Display Feature</a:t>
            </a:r>
          </a:p>
        </p:txBody>
      </p:sp>
      <p:sp>
        <p:nvSpPr>
          <p:cNvPr id="17" name="Text Box 7"/>
          <p:cNvSpPr txBox="1">
            <a:spLocks noChangeArrowheads="1"/>
          </p:cNvSpPr>
          <p:nvPr/>
        </p:nvSpPr>
        <p:spPr bwMode="auto">
          <a:xfrm>
            <a:off x="3890518" y="5440363"/>
            <a:ext cx="21748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a:t>Strong</a:t>
            </a:r>
          </a:p>
          <a:p>
            <a:pPr eaLnBrk="1" hangingPunct="1"/>
            <a:r>
              <a:rPr lang="en-US" altLang="ja-JP"/>
              <a:t>&lt;strong&gt; Add Feature</a:t>
            </a:r>
            <a:endParaRPr lang="ja-JP" altLang="en-US"/>
          </a:p>
        </p:txBody>
      </p:sp>
      <p:sp>
        <p:nvSpPr>
          <p:cNvPr id="18" name="Text Box 8"/>
          <p:cNvSpPr txBox="1">
            <a:spLocks noChangeArrowheads="1"/>
          </p:cNvSpPr>
          <p:nvPr/>
        </p:nvSpPr>
        <p:spPr bwMode="auto">
          <a:xfrm>
            <a:off x="1631505" y="5927725"/>
            <a:ext cx="22590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dirty="0" err="1">
                <a:solidFill>
                  <a:srgbClr val="FFFFFF"/>
                </a:solidFill>
              </a:rPr>
              <a:t>Em</a:t>
            </a:r>
            <a:endParaRPr lang="en-US" altLang="ja-JP" dirty="0">
              <a:solidFill>
                <a:srgbClr val="FFFFFF"/>
              </a:solidFill>
            </a:endParaRPr>
          </a:p>
          <a:p>
            <a:pPr eaLnBrk="1" hangingPunct="1"/>
            <a:r>
              <a:rPr lang="en-US" altLang="ja-JP" dirty="0">
                <a:solidFill>
                  <a:srgbClr val="FFFFFF"/>
                </a:solidFill>
              </a:rPr>
              <a:t>&lt;</a:t>
            </a:r>
            <a:r>
              <a:rPr lang="en-US" altLang="ja-JP" dirty="0" err="1">
                <a:solidFill>
                  <a:srgbClr val="FFFFFF"/>
                </a:solidFill>
              </a:rPr>
              <a:t>em</a:t>
            </a:r>
            <a:r>
              <a:rPr lang="en-US" altLang="ja-JP" dirty="0">
                <a:solidFill>
                  <a:srgbClr val="FFFFFF"/>
                </a:solidFill>
              </a:rPr>
              <a:t>&gt; Add Feature</a:t>
            </a:r>
            <a:endParaRPr lang="ja-JP" altLang="en-US" dirty="0">
              <a:solidFill>
                <a:srgbClr val="FFFFFF"/>
              </a:solidFill>
            </a:endParaRPr>
          </a:p>
        </p:txBody>
      </p:sp>
      <p:sp>
        <p:nvSpPr>
          <p:cNvPr id="19" name="Rectangle 9"/>
          <p:cNvSpPr>
            <a:spLocks noChangeArrowheads="1"/>
          </p:cNvSpPr>
          <p:nvPr/>
        </p:nvSpPr>
        <p:spPr bwMode="auto">
          <a:xfrm>
            <a:off x="2164904" y="4359275"/>
            <a:ext cx="1295400" cy="3048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altLang="ja-JP" dirty="0">
                <a:ea typeface="ＭＳ Ｐゴシック" pitchFamily="34" charset="-128"/>
              </a:rPr>
              <a:t>decorate()</a:t>
            </a:r>
          </a:p>
        </p:txBody>
      </p:sp>
      <p:sp>
        <p:nvSpPr>
          <p:cNvPr id="20" name="Rectangle 10"/>
          <p:cNvSpPr>
            <a:spLocks noChangeArrowheads="1"/>
          </p:cNvSpPr>
          <p:nvPr/>
        </p:nvSpPr>
        <p:spPr bwMode="auto">
          <a:xfrm>
            <a:off x="4069904" y="4664075"/>
            <a:ext cx="1295400" cy="3048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altLang="ja-JP" dirty="0">
                <a:ea typeface="ＭＳ Ｐゴシック" pitchFamily="34" charset="-128"/>
              </a:rPr>
              <a:t>decorate()</a:t>
            </a:r>
          </a:p>
        </p:txBody>
      </p:sp>
      <p:sp>
        <p:nvSpPr>
          <p:cNvPr id="21" name="Rectangle 11"/>
          <p:cNvSpPr>
            <a:spLocks noChangeArrowheads="1"/>
          </p:cNvSpPr>
          <p:nvPr/>
        </p:nvSpPr>
        <p:spPr bwMode="auto">
          <a:xfrm>
            <a:off x="6203504" y="4968875"/>
            <a:ext cx="1295400" cy="3048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altLang="ja-JP" dirty="0">
                <a:ea typeface="ＭＳ Ｐゴシック" pitchFamily="34" charset="-128"/>
              </a:rPr>
              <a:t>decorate()</a:t>
            </a:r>
          </a:p>
        </p:txBody>
      </p:sp>
      <p:cxnSp>
        <p:nvCxnSpPr>
          <p:cNvPr id="22" name="AutoShape 12"/>
          <p:cNvCxnSpPr>
            <a:cxnSpLocks noChangeShapeType="1"/>
            <a:stCxn id="21" idx="2"/>
            <a:endCxn id="20" idx="2"/>
          </p:cNvCxnSpPr>
          <p:nvPr/>
        </p:nvCxnSpPr>
        <p:spPr bwMode="auto">
          <a:xfrm rot="16200000" flipV="1">
            <a:off x="5632004" y="4054475"/>
            <a:ext cx="304800" cy="2133600"/>
          </a:xfrm>
          <a:prstGeom prst="curvedConnector3">
            <a:avLst>
              <a:gd name="adj1" fmla="val -75000"/>
            </a:avLst>
          </a:prstGeom>
          <a:noFill/>
          <a:ln w="57150">
            <a:solidFill>
              <a:srgbClr val="FFC000"/>
            </a:solidFill>
            <a:round/>
            <a:headEnd/>
            <a:tailEnd type="triangle" w="med" len="med"/>
          </a:ln>
          <a:extLst>
            <a:ext uri="{909E8E84-426E-40dd-AFC4-6F175D3DCCD1}">
              <a14:hiddenFill xmlns:a14="http://schemas.microsoft.com/office/drawing/2010/main">
                <a:noFill/>
              </a14:hiddenFill>
            </a:ext>
          </a:extLst>
        </p:spPr>
      </p:cxnSp>
      <p:sp>
        <p:nvSpPr>
          <p:cNvPr id="23" name="Oval 13"/>
          <p:cNvSpPr>
            <a:spLocks noChangeArrowheads="1"/>
          </p:cNvSpPr>
          <p:nvPr/>
        </p:nvSpPr>
        <p:spPr bwMode="auto">
          <a:xfrm>
            <a:off x="5289104" y="5273675"/>
            <a:ext cx="838200" cy="304800"/>
          </a:xfrm>
          <a:prstGeom prst="ellipse">
            <a:avLst/>
          </a:prstGeom>
          <a:solidFill>
            <a:srgbClr val="B1C7FF"/>
          </a:solidFill>
          <a:ln w="9525">
            <a:solidFill>
              <a:schemeClr val="tx1"/>
            </a:solidFill>
            <a:round/>
            <a:headEnd/>
            <a:tailEnd/>
          </a:ln>
        </p:spPr>
        <p:txBody>
          <a:bodyPr wrap="none" anchor="ctr"/>
          <a:lstStyle/>
          <a:p>
            <a:pPr algn="ctr"/>
            <a:r>
              <a:rPr lang="en-US" altLang="ja-JP"/>
              <a:t>data</a:t>
            </a:r>
          </a:p>
        </p:txBody>
      </p:sp>
      <p:cxnSp>
        <p:nvCxnSpPr>
          <p:cNvPr id="24" name="AutoShape 14"/>
          <p:cNvCxnSpPr>
            <a:cxnSpLocks noChangeShapeType="1"/>
            <a:stCxn id="20" idx="2"/>
            <a:endCxn id="19" idx="2"/>
          </p:cNvCxnSpPr>
          <p:nvPr/>
        </p:nvCxnSpPr>
        <p:spPr bwMode="auto">
          <a:xfrm rot="16200000" flipV="1">
            <a:off x="3612704" y="3863975"/>
            <a:ext cx="304800" cy="1905000"/>
          </a:xfrm>
          <a:prstGeom prst="curvedConnector3">
            <a:avLst>
              <a:gd name="adj1" fmla="val -75000"/>
            </a:avLst>
          </a:prstGeom>
          <a:noFill/>
          <a:ln w="57150">
            <a:solidFill>
              <a:srgbClr val="FFC000"/>
            </a:solidFill>
            <a:round/>
            <a:headEnd/>
            <a:tailEnd type="triangle" w="med" len="med"/>
          </a:ln>
          <a:extLst>
            <a:ext uri="{909E8E84-426E-40dd-AFC4-6F175D3DCCD1}">
              <a14:hiddenFill xmlns:a14="http://schemas.microsoft.com/office/drawing/2010/main">
                <a:noFill/>
              </a14:hiddenFill>
            </a:ext>
          </a:extLst>
        </p:spPr>
      </p:cxnSp>
      <p:sp>
        <p:nvSpPr>
          <p:cNvPr id="25" name="Oval 15"/>
          <p:cNvSpPr>
            <a:spLocks noChangeArrowheads="1"/>
          </p:cNvSpPr>
          <p:nvPr/>
        </p:nvSpPr>
        <p:spPr bwMode="auto">
          <a:xfrm>
            <a:off x="3193604" y="5045075"/>
            <a:ext cx="838200" cy="304800"/>
          </a:xfrm>
          <a:prstGeom prst="ellipse">
            <a:avLst/>
          </a:prstGeom>
          <a:solidFill>
            <a:srgbClr val="B1C7FF"/>
          </a:solidFill>
          <a:ln w="9525">
            <a:solidFill>
              <a:schemeClr val="tx1"/>
            </a:solidFill>
            <a:round/>
            <a:headEnd/>
            <a:tailEnd/>
          </a:ln>
        </p:spPr>
        <p:txBody>
          <a:bodyPr wrap="none" anchor="ctr"/>
          <a:lstStyle/>
          <a:p>
            <a:pPr algn="ctr"/>
            <a:r>
              <a:rPr lang="en-US" altLang="ja-JP"/>
              <a:t>data</a:t>
            </a:r>
          </a:p>
        </p:txBody>
      </p:sp>
      <p:sp>
        <p:nvSpPr>
          <p:cNvPr id="26" name="Line 17"/>
          <p:cNvSpPr>
            <a:spLocks noChangeShapeType="1"/>
          </p:cNvSpPr>
          <p:nvPr/>
        </p:nvSpPr>
        <p:spPr bwMode="auto">
          <a:xfrm flipV="1">
            <a:off x="2698304" y="3673475"/>
            <a:ext cx="0" cy="685800"/>
          </a:xfrm>
          <a:prstGeom prst="line">
            <a:avLst/>
          </a:prstGeom>
          <a:noFill/>
          <a:ln w="57150">
            <a:solidFill>
              <a:srgbClr val="FFC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ja-JP" altLang="en-US"/>
          </a:p>
        </p:txBody>
      </p:sp>
      <p:sp>
        <p:nvSpPr>
          <p:cNvPr id="27" name="Oval 16"/>
          <p:cNvSpPr>
            <a:spLocks noChangeArrowheads="1"/>
          </p:cNvSpPr>
          <p:nvPr/>
        </p:nvSpPr>
        <p:spPr bwMode="auto">
          <a:xfrm>
            <a:off x="2545904" y="3902075"/>
            <a:ext cx="304800" cy="304800"/>
          </a:xfrm>
          <a:prstGeom prst="ellipse">
            <a:avLst/>
          </a:prstGeom>
          <a:solidFill>
            <a:srgbClr val="B1C7FF"/>
          </a:solidFill>
          <a:ln w="9525">
            <a:solidFill>
              <a:schemeClr val="tx1"/>
            </a:solidFill>
            <a:round/>
            <a:headEnd/>
            <a:tailEnd/>
          </a:ln>
        </p:spPr>
        <p:txBody>
          <a:bodyPr wrap="none" anchor="ctr"/>
          <a:lstStyle/>
          <a:p>
            <a:pPr algn="ctr"/>
            <a:r>
              <a:rPr lang="en-US" altLang="ja-JP" sz="1200"/>
              <a:t>data</a:t>
            </a:r>
          </a:p>
        </p:txBody>
      </p:sp>
    </p:spTree>
    <p:extLst>
      <p:ext uri="{BB962C8B-B14F-4D97-AF65-F5344CB8AC3E}">
        <p14:creationId xmlns:p14="http://schemas.microsoft.com/office/powerpoint/2010/main" val="2307352537"/>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タイトル 1"/>
          <p:cNvSpPr>
            <a:spLocks noGrp="1"/>
          </p:cNvSpPr>
          <p:nvPr>
            <p:ph type="title"/>
          </p:nvPr>
        </p:nvSpPr>
        <p:spPr/>
        <p:txBody>
          <a:bodyPr>
            <a:normAutofit/>
          </a:bodyPr>
          <a:lstStyle/>
          <a:p>
            <a:r>
              <a:rPr lang="en-US" altLang="ja-JP" dirty="0" smtClean="0"/>
              <a:t>Decorator Pattern</a:t>
            </a:r>
            <a:br>
              <a:rPr lang="en-US" altLang="ja-JP" dirty="0" smtClean="0"/>
            </a:br>
            <a:r>
              <a:rPr lang="en-US" altLang="ja-JP" sz="3100" dirty="0" smtClean="0">
                <a:hlinkClick r:id="rId2"/>
              </a:rPr>
              <a:t>http://web.sfc.keio.ac.jp/~kurabaya/lectures/decorator.html</a:t>
            </a:r>
            <a:endParaRPr lang="ja-JP" altLang="en-US" sz="3100" dirty="0"/>
          </a:p>
        </p:txBody>
      </p:sp>
      <p:sp>
        <p:nvSpPr>
          <p:cNvPr id="114691"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E91C10D4-C6EB-41D8-8E2E-9350FE6C38CA}" type="slidenum">
              <a:rPr lang="ja-JP" altLang="en-US" smtClean="0"/>
              <a:pPr/>
              <a:t>168</a:t>
            </a:fld>
            <a:endParaRPr lang="ja-JP" altLang="en-US"/>
          </a:p>
        </p:txBody>
      </p:sp>
      <p:sp>
        <p:nvSpPr>
          <p:cNvPr id="114692" name="テキスト ボックス 5"/>
          <p:cNvSpPr txBox="1">
            <a:spLocks noChangeArrowheads="1"/>
          </p:cNvSpPr>
          <p:nvPr/>
        </p:nvSpPr>
        <p:spPr bwMode="auto">
          <a:xfrm>
            <a:off x="374526" y="1613302"/>
            <a:ext cx="5433442" cy="44935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1100" dirty="0" err="1">
                <a:latin typeface="Consolas" pitchFamily="49" charset="0"/>
              </a:rPr>
              <a:t>var</a:t>
            </a:r>
            <a:r>
              <a:rPr lang="en-US" altLang="ja-JP" sz="1100" dirty="0">
                <a:latin typeface="Consolas" pitchFamily="49" charset="0"/>
              </a:rPr>
              <a:t> Text = {</a:t>
            </a:r>
          </a:p>
          <a:p>
            <a:pPr eaLnBrk="1" hangingPunct="1"/>
            <a:r>
              <a:rPr lang="en-US" altLang="ja-JP" sz="1100" dirty="0">
                <a:latin typeface="Consolas" pitchFamily="49" charset="0"/>
              </a:rPr>
              <a:t>    </a:t>
            </a:r>
            <a:r>
              <a:rPr lang="en-US" altLang="ja-JP" sz="1100" dirty="0" err="1">
                <a:latin typeface="Consolas" pitchFamily="49" charset="0"/>
              </a:rPr>
              <a:t>init</a:t>
            </a:r>
            <a:r>
              <a:rPr lang="en-US" altLang="ja-JP" sz="1100" dirty="0">
                <a:latin typeface="Consolas" pitchFamily="49" charset="0"/>
              </a:rPr>
              <a:t>: function(t){</a:t>
            </a:r>
          </a:p>
          <a:p>
            <a:pPr eaLnBrk="1" hangingPunct="1"/>
            <a:r>
              <a:rPr lang="en-US" altLang="ja-JP" sz="1100" dirty="0">
                <a:latin typeface="Consolas" pitchFamily="49" charset="0"/>
              </a:rPr>
              <a:t>        </a:t>
            </a:r>
            <a:r>
              <a:rPr lang="en-US" altLang="ja-JP" sz="1100" dirty="0" err="1">
                <a:latin typeface="Consolas" pitchFamily="49" charset="0"/>
              </a:rPr>
              <a:t>this.text</a:t>
            </a:r>
            <a:r>
              <a:rPr lang="en-US" altLang="ja-JP" sz="1100" dirty="0">
                <a:latin typeface="Consolas" pitchFamily="49" charset="0"/>
              </a:rPr>
              <a:t> = t;</a:t>
            </a:r>
          </a:p>
          <a:p>
            <a:pPr eaLnBrk="1" hangingPunct="1"/>
            <a:r>
              <a:rPr lang="en-US" altLang="ja-JP" sz="1100" dirty="0">
                <a:latin typeface="Consolas" pitchFamily="49" charset="0"/>
              </a:rPr>
              <a:t>        return this;</a:t>
            </a:r>
          </a:p>
          <a:p>
            <a:pPr eaLnBrk="1" hangingPunct="1"/>
            <a:r>
              <a:rPr lang="en-US" altLang="ja-JP" sz="1100" dirty="0">
                <a:latin typeface="Consolas" pitchFamily="49" charset="0"/>
              </a:rPr>
              <a:t>    },</a:t>
            </a:r>
          </a:p>
          <a:p>
            <a:pPr eaLnBrk="1" hangingPunct="1"/>
            <a:r>
              <a:rPr lang="en-US" altLang="ja-JP" sz="1100" dirty="0">
                <a:latin typeface="Consolas" pitchFamily="49" charset="0"/>
              </a:rPr>
              <a:t>    </a:t>
            </a:r>
            <a:r>
              <a:rPr lang="en-US" altLang="ja-JP" sz="1100" b="1" dirty="0">
                <a:solidFill>
                  <a:srgbClr val="FF0000"/>
                </a:solidFill>
                <a:latin typeface="Consolas" pitchFamily="49" charset="0"/>
              </a:rPr>
              <a:t>decorate</a:t>
            </a:r>
            <a:r>
              <a:rPr lang="en-US" altLang="ja-JP" sz="1100" dirty="0">
                <a:latin typeface="Consolas" pitchFamily="49" charset="0"/>
              </a:rPr>
              <a:t>: function() {</a:t>
            </a:r>
          </a:p>
          <a:p>
            <a:pPr eaLnBrk="1" hangingPunct="1"/>
            <a:r>
              <a:rPr lang="en-US" altLang="ja-JP" sz="1100" dirty="0">
                <a:latin typeface="Consolas" pitchFamily="49" charset="0"/>
              </a:rPr>
              <a:t>        return </a:t>
            </a:r>
            <a:r>
              <a:rPr lang="en-US" altLang="ja-JP" sz="1100" dirty="0" err="1">
                <a:latin typeface="Consolas" pitchFamily="49" charset="0"/>
              </a:rPr>
              <a:t>this.text</a:t>
            </a:r>
            <a:r>
              <a:rPr lang="en-US" altLang="ja-JP" sz="1100" dirty="0">
                <a:latin typeface="Consolas" pitchFamily="49" charset="0"/>
              </a:rPr>
              <a:t>;</a:t>
            </a:r>
          </a:p>
          <a:p>
            <a:pPr eaLnBrk="1" hangingPunct="1"/>
            <a:r>
              <a:rPr lang="en-US" altLang="ja-JP" sz="1100" dirty="0">
                <a:latin typeface="Consolas" pitchFamily="49" charset="0"/>
              </a:rPr>
              <a:t>    }</a:t>
            </a:r>
          </a:p>
          <a:p>
            <a:pPr eaLnBrk="1" hangingPunct="1"/>
            <a:r>
              <a:rPr lang="en-US" altLang="ja-JP" sz="1100" dirty="0">
                <a:latin typeface="Consolas" pitchFamily="49" charset="0"/>
              </a:rPr>
              <a:t>};</a:t>
            </a:r>
          </a:p>
          <a:p>
            <a:pPr eaLnBrk="1" hangingPunct="1"/>
            <a:endParaRPr lang="en-US" altLang="ja-JP" sz="1100" dirty="0">
              <a:latin typeface="Consolas" pitchFamily="49" charset="0"/>
            </a:endParaRPr>
          </a:p>
          <a:p>
            <a:pPr eaLnBrk="1" hangingPunct="1"/>
            <a:r>
              <a:rPr lang="en-US" altLang="ja-JP" sz="1100" dirty="0" err="1">
                <a:latin typeface="Consolas" pitchFamily="49" charset="0"/>
              </a:rPr>
              <a:t>var</a:t>
            </a:r>
            <a:r>
              <a:rPr lang="en-US" altLang="ja-JP" sz="1100" dirty="0">
                <a:latin typeface="Consolas" pitchFamily="49" charset="0"/>
              </a:rPr>
              <a:t> </a:t>
            </a:r>
            <a:r>
              <a:rPr lang="en-US" altLang="ja-JP" sz="1100" dirty="0" err="1">
                <a:latin typeface="Consolas" pitchFamily="49" charset="0"/>
              </a:rPr>
              <a:t>Em</a:t>
            </a:r>
            <a:r>
              <a:rPr lang="en-US" altLang="ja-JP" sz="1100" dirty="0">
                <a:latin typeface="Consolas" pitchFamily="49" charset="0"/>
              </a:rPr>
              <a:t> = </a:t>
            </a:r>
            <a:r>
              <a:rPr lang="en-US" altLang="ja-JP" sz="1100" dirty="0" err="1">
                <a:latin typeface="Consolas" pitchFamily="49" charset="0"/>
              </a:rPr>
              <a:t>Object.create</a:t>
            </a:r>
            <a:r>
              <a:rPr lang="en-US" altLang="ja-JP" sz="1100" dirty="0">
                <a:latin typeface="Consolas" pitchFamily="49" charset="0"/>
              </a:rPr>
              <a:t>(Text, {</a:t>
            </a:r>
          </a:p>
          <a:p>
            <a:pPr eaLnBrk="1" hangingPunct="1"/>
            <a:r>
              <a:rPr lang="en-US" altLang="ja-JP" sz="1100" dirty="0">
                <a:latin typeface="Consolas" pitchFamily="49" charset="0"/>
              </a:rPr>
              <a:t>    </a:t>
            </a:r>
            <a:r>
              <a:rPr lang="en-US" altLang="ja-JP" sz="1100" b="1" dirty="0">
                <a:solidFill>
                  <a:srgbClr val="FF0000"/>
                </a:solidFill>
                <a:latin typeface="Consolas" pitchFamily="49" charset="0"/>
              </a:rPr>
              <a:t>decorate</a:t>
            </a:r>
            <a:r>
              <a:rPr lang="en-US" altLang="ja-JP" sz="1100" dirty="0">
                <a:latin typeface="Consolas" pitchFamily="49" charset="0"/>
              </a:rPr>
              <a:t>: {</a:t>
            </a:r>
          </a:p>
          <a:p>
            <a:pPr eaLnBrk="1" hangingPunct="1"/>
            <a:r>
              <a:rPr lang="en-US" altLang="ja-JP" sz="1100" dirty="0">
                <a:latin typeface="Consolas" pitchFamily="49" charset="0"/>
              </a:rPr>
              <a:t>        value: function(){</a:t>
            </a:r>
          </a:p>
          <a:p>
            <a:pPr eaLnBrk="1" hangingPunct="1"/>
            <a:r>
              <a:rPr lang="en-US" altLang="ja-JP" sz="1100" dirty="0">
                <a:latin typeface="Consolas" pitchFamily="49" charset="0"/>
              </a:rPr>
              <a:t>            return "&lt;</a:t>
            </a:r>
            <a:r>
              <a:rPr lang="en-US" altLang="ja-JP" sz="1100" dirty="0" err="1">
                <a:latin typeface="Consolas" pitchFamily="49" charset="0"/>
              </a:rPr>
              <a:t>em</a:t>
            </a:r>
            <a:r>
              <a:rPr lang="en-US" altLang="ja-JP" sz="1100" dirty="0">
                <a:latin typeface="Consolas" pitchFamily="49" charset="0"/>
              </a:rPr>
              <a:t>&gt;" + </a:t>
            </a:r>
            <a:r>
              <a:rPr lang="en-US" altLang="ja-JP" sz="1100" dirty="0" err="1">
                <a:latin typeface="Consolas" pitchFamily="49" charset="0"/>
              </a:rPr>
              <a:t>this.text.decorate</a:t>
            </a:r>
            <a:r>
              <a:rPr lang="en-US" altLang="ja-JP" sz="1100" dirty="0">
                <a:latin typeface="Consolas" pitchFamily="49" charset="0"/>
              </a:rPr>
              <a:t>() + "&lt;/</a:t>
            </a:r>
            <a:r>
              <a:rPr lang="en-US" altLang="ja-JP" sz="1100" dirty="0" err="1">
                <a:latin typeface="Consolas" pitchFamily="49" charset="0"/>
              </a:rPr>
              <a:t>em</a:t>
            </a:r>
            <a:r>
              <a:rPr lang="en-US" altLang="ja-JP" sz="1100" dirty="0">
                <a:latin typeface="Consolas" pitchFamily="49" charset="0"/>
              </a:rPr>
              <a:t>&gt;";</a:t>
            </a:r>
          </a:p>
          <a:p>
            <a:pPr eaLnBrk="1" hangingPunct="1"/>
            <a:r>
              <a:rPr lang="en-US" altLang="ja-JP" sz="1100" dirty="0">
                <a:latin typeface="Consolas" pitchFamily="49" charset="0"/>
              </a:rPr>
              <a:t>        }</a:t>
            </a:r>
          </a:p>
          <a:p>
            <a:pPr eaLnBrk="1" hangingPunct="1"/>
            <a:r>
              <a:rPr lang="en-US" altLang="ja-JP" sz="1100" dirty="0">
                <a:latin typeface="Consolas" pitchFamily="49" charset="0"/>
              </a:rPr>
              <a:t>    }</a:t>
            </a:r>
          </a:p>
          <a:p>
            <a:pPr eaLnBrk="1" hangingPunct="1"/>
            <a:r>
              <a:rPr lang="en-US" altLang="ja-JP" sz="1100" dirty="0">
                <a:latin typeface="Consolas" pitchFamily="49" charset="0"/>
              </a:rPr>
              <a:t>});</a:t>
            </a:r>
          </a:p>
          <a:p>
            <a:pPr eaLnBrk="1" hangingPunct="1"/>
            <a:endParaRPr lang="en-US" altLang="ja-JP" sz="1100" dirty="0">
              <a:latin typeface="Consolas" pitchFamily="49" charset="0"/>
            </a:endParaRPr>
          </a:p>
          <a:p>
            <a:pPr eaLnBrk="1" hangingPunct="1"/>
            <a:r>
              <a:rPr lang="en-US" altLang="ja-JP" sz="1100" dirty="0" err="1">
                <a:latin typeface="Consolas" pitchFamily="49" charset="0"/>
              </a:rPr>
              <a:t>var</a:t>
            </a:r>
            <a:r>
              <a:rPr lang="en-US" altLang="ja-JP" sz="1100" dirty="0">
                <a:latin typeface="Consolas" pitchFamily="49" charset="0"/>
              </a:rPr>
              <a:t> Strong = </a:t>
            </a:r>
            <a:r>
              <a:rPr lang="en-US" altLang="ja-JP" sz="1100" dirty="0" err="1">
                <a:latin typeface="Consolas" pitchFamily="49" charset="0"/>
              </a:rPr>
              <a:t>Object.create</a:t>
            </a:r>
            <a:r>
              <a:rPr lang="en-US" altLang="ja-JP" sz="1100" dirty="0">
                <a:latin typeface="Consolas" pitchFamily="49" charset="0"/>
              </a:rPr>
              <a:t>(Text, {</a:t>
            </a:r>
          </a:p>
          <a:p>
            <a:pPr eaLnBrk="1" hangingPunct="1"/>
            <a:r>
              <a:rPr lang="en-US" altLang="ja-JP" sz="1100" dirty="0">
                <a:latin typeface="Consolas" pitchFamily="49" charset="0"/>
              </a:rPr>
              <a:t>    </a:t>
            </a:r>
            <a:r>
              <a:rPr lang="en-US" altLang="ja-JP" sz="1100" b="1" dirty="0">
                <a:solidFill>
                  <a:srgbClr val="FF0000"/>
                </a:solidFill>
                <a:latin typeface="Consolas" pitchFamily="49" charset="0"/>
              </a:rPr>
              <a:t>decorate</a:t>
            </a:r>
            <a:r>
              <a:rPr lang="en-US" altLang="ja-JP" sz="1100" dirty="0">
                <a:latin typeface="Consolas" pitchFamily="49" charset="0"/>
              </a:rPr>
              <a:t>: {</a:t>
            </a:r>
          </a:p>
          <a:p>
            <a:pPr eaLnBrk="1" hangingPunct="1"/>
            <a:r>
              <a:rPr lang="en-US" altLang="ja-JP" sz="1100" dirty="0">
                <a:latin typeface="Consolas" pitchFamily="49" charset="0"/>
              </a:rPr>
              <a:t>        value: function(){</a:t>
            </a:r>
          </a:p>
          <a:p>
            <a:pPr eaLnBrk="1" hangingPunct="1"/>
            <a:r>
              <a:rPr lang="en-US" altLang="ja-JP" sz="1100" dirty="0">
                <a:latin typeface="Consolas" pitchFamily="49" charset="0"/>
              </a:rPr>
              <a:t>            return "&lt;strong&gt;" + </a:t>
            </a:r>
            <a:r>
              <a:rPr lang="en-US" altLang="ja-JP" sz="1100" dirty="0" err="1">
                <a:latin typeface="Consolas" pitchFamily="49" charset="0"/>
              </a:rPr>
              <a:t>this.text.decorate</a:t>
            </a:r>
            <a:r>
              <a:rPr lang="en-US" altLang="ja-JP" sz="1100" dirty="0">
                <a:latin typeface="Consolas" pitchFamily="49" charset="0"/>
              </a:rPr>
              <a:t>() + "&lt;/strong&gt;";</a:t>
            </a:r>
          </a:p>
          <a:p>
            <a:pPr eaLnBrk="1" hangingPunct="1"/>
            <a:r>
              <a:rPr lang="en-US" altLang="ja-JP" sz="1100" dirty="0">
                <a:latin typeface="Consolas" pitchFamily="49" charset="0"/>
              </a:rPr>
              <a:t>        }</a:t>
            </a:r>
          </a:p>
          <a:p>
            <a:pPr eaLnBrk="1" hangingPunct="1"/>
            <a:r>
              <a:rPr lang="en-US" altLang="ja-JP" sz="1100" dirty="0">
                <a:latin typeface="Consolas" pitchFamily="49" charset="0"/>
              </a:rPr>
              <a:t>    }</a:t>
            </a:r>
          </a:p>
          <a:p>
            <a:pPr eaLnBrk="1" hangingPunct="1"/>
            <a:r>
              <a:rPr lang="en-US" altLang="ja-JP" sz="1100" dirty="0">
                <a:latin typeface="Consolas" pitchFamily="49" charset="0"/>
              </a:rPr>
              <a:t>});</a:t>
            </a:r>
          </a:p>
          <a:p>
            <a:pPr eaLnBrk="1" hangingPunct="1"/>
            <a:endParaRPr lang="en-US" altLang="ja-JP" sz="1100" dirty="0">
              <a:latin typeface="Consolas" pitchFamily="49" charset="0"/>
            </a:endParaRPr>
          </a:p>
        </p:txBody>
      </p:sp>
      <p:sp>
        <p:nvSpPr>
          <p:cNvPr id="114693" name="テキスト ボックス 6"/>
          <p:cNvSpPr txBox="1">
            <a:spLocks noChangeArrowheads="1"/>
          </p:cNvSpPr>
          <p:nvPr/>
        </p:nvSpPr>
        <p:spPr bwMode="auto">
          <a:xfrm>
            <a:off x="5951984" y="1613302"/>
            <a:ext cx="4896544" cy="51704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1100" dirty="0" err="1">
                <a:latin typeface="Consolas" pitchFamily="49" charset="0"/>
              </a:rPr>
              <a:t>var</a:t>
            </a:r>
            <a:r>
              <a:rPr lang="en-US" altLang="ja-JP" sz="1100" dirty="0">
                <a:latin typeface="Consolas" pitchFamily="49" charset="0"/>
              </a:rPr>
              <a:t> Italic = </a:t>
            </a:r>
            <a:r>
              <a:rPr lang="en-US" altLang="ja-JP" sz="1100" dirty="0" err="1">
                <a:latin typeface="Consolas" pitchFamily="49" charset="0"/>
              </a:rPr>
              <a:t>Object.create</a:t>
            </a:r>
            <a:r>
              <a:rPr lang="en-US" altLang="ja-JP" sz="1100" dirty="0">
                <a:latin typeface="Consolas" pitchFamily="49" charset="0"/>
              </a:rPr>
              <a:t>(Text, {</a:t>
            </a:r>
          </a:p>
          <a:p>
            <a:pPr eaLnBrk="1" hangingPunct="1"/>
            <a:r>
              <a:rPr lang="en-US" altLang="ja-JP" sz="1100" dirty="0">
                <a:latin typeface="Consolas" pitchFamily="49" charset="0"/>
              </a:rPr>
              <a:t>    </a:t>
            </a:r>
            <a:r>
              <a:rPr lang="en-US" altLang="ja-JP" sz="1100" b="1" dirty="0">
                <a:solidFill>
                  <a:srgbClr val="FF0000"/>
                </a:solidFill>
                <a:latin typeface="Consolas" pitchFamily="49" charset="0"/>
              </a:rPr>
              <a:t>decorate</a:t>
            </a:r>
            <a:r>
              <a:rPr lang="en-US" altLang="ja-JP" sz="1100" dirty="0">
                <a:latin typeface="Consolas" pitchFamily="49" charset="0"/>
              </a:rPr>
              <a:t>: {</a:t>
            </a:r>
          </a:p>
          <a:p>
            <a:pPr eaLnBrk="1" hangingPunct="1"/>
            <a:r>
              <a:rPr lang="en-US" altLang="ja-JP" sz="1100" dirty="0">
                <a:latin typeface="Consolas" pitchFamily="49" charset="0"/>
              </a:rPr>
              <a:t>        value: function(){</a:t>
            </a:r>
          </a:p>
          <a:p>
            <a:pPr eaLnBrk="1" hangingPunct="1"/>
            <a:r>
              <a:rPr lang="en-US" altLang="ja-JP" sz="1100" dirty="0">
                <a:latin typeface="Consolas" pitchFamily="49" charset="0"/>
              </a:rPr>
              <a:t>            return "&lt;</a:t>
            </a:r>
            <a:r>
              <a:rPr lang="en-US" altLang="ja-JP" sz="1100" dirty="0" err="1">
                <a:latin typeface="Consolas" pitchFamily="49" charset="0"/>
              </a:rPr>
              <a:t>i</a:t>
            </a:r>
            <a:r>
              <a:rPr lang="en-US" altLang="ja-JP" sz="1100" dirty="0">
                <a:latin typeface="Consolas" pitchFamily="49" charset="0"/>
              </a:rPr>
              <a:t>&gt;" + </a:t>
            </a:r>
            <a:r>
              <a:rPr lang="en-US" altLang="ja-JP" sz="1100" dirty="0" err="1">
                <a:latin typeface="Consolas" pitchFamily="49" charset="0"/>
              </a:rPr>
              <a:t>this.text.decorate</a:t>
            </a:r>
            <a:r>
              <a:rPr lang="en-US" altLang="ja-JP" sz="1100" dirty="0">
                <a:latin typeface="Consolas" pitchFamily="49" charset="0"/>
              </a:rPr>
              <a:t>() + "&lt;/</a:t>
            </a:r>
            <a:r>
              <a:rPr lang="en-US" altLang="ja-JP" sz="1100" dirty="0" err="1">
                <a:latin typeface="Consolas" pitchFamily="49" charset="0"/>
              </a:rPr>
              <a:t>i</a:t>
            </a:r>
            <a:r>
              <a:rPr lang="en-US" altLang="ja-JP" sz="1100" dirty="0">
                <a:latin typeface="Consolas" pitchFamily="49" charset="0"/>
              </a:rPr>
              <a:t>&gt;";</a:t>
            </a:r>
          </a:p>
          <a:p>
            <a:pPr eaLnBrk="1" hangingPunct="1"/>
            <a:r>
              <a:rPr lang="en-US" altLang="ja-JP" sz="1100" dirty="0">
                <a:latin typeface="Consolas" pitchFamily="49" charset="0"/>
              </a:rPr>
              <a:t>        }</a:t>
            </a:r>
          </a:p>
          <a:p>
            <a:pPr eaLnBrk="1" hangingPunct="1"/>
            <a:r>
              <a:rPr lang="en-US" altLang="ja-JP" sz="1100" dirty="0">
                <a:latin typeface="Consolas" pitchFamily="49" charset="0"/>
              </a:rPr>
              <a:t>    }</a:t>
            </a:r>
          </a:p>
          <a:p>
            <a:pPr eaLnBrk="1" hangingPunct="1"/>
            <a:r>
              <a:rPr lang="en-US" altLang="ja-JP" sz="1100" dirty="0">
                <a:latin typeface="Consolas" pitchFamily="49" charset="0"/>
              </a:rPr>
              <a:t>});</a:t>
            </a:r>
          </a:p>
          <a:p>
            <a:pPr eaLnBrk="1" hangingPunct="1"/>
            <a:endParaRPr lang="en-US" altLang="ja-JP" sz="1100" dirty="0">
              <a:latin typeface="Consolas" pitchFamily="49" charset="0"/>
            </a:endParaRPr>
          </a:p>
          <a:p>
            <a:pPr eaLnBrk="1" hangingPunct="1"/>
            <a:r>
              <a:rPr lang="en-US" altLang="ja-JP" sz="1100" dirty="0" err="1">
                <a:latin typeface="Consolas" pitchFamily="49" charset="0"/>
              </a:rPr>
              <a:t>var</a:t>
            </a:r>
            <a:r>
              <a:rPr lang="en-US" altLang="ja-JP" sz="1100" dirty="0">
                <a:latin typeface="Consolas" pitchFamily="49" charset="0"/>
              </a:rPr>
              <a:t> Underline = </a:t>
            </a:r>
            <a:r>
              <a:rPr lang="en-US" altLang="ja-JP" sz="1100" dirty="0" err="1">
                <a:latin typeface="Consolas" pitchFamily="49" charset="0"/>
              </a:rPr>
              <a:t>Object.create</a:t>
            </a:r>
            <a:r>
              <a:rPr lang="en-US" altLang="ja-JP" sz="1100" dirty="0">
                <a:latin typeface="Consolas" pitchFamily="49" charset="0"/>
              </a:rPr>
              <a:t>(Text, {</a:t>
            </a:r>
          </a:p>
          <a:p>
            <a:pPr eaLnBrk="1" hangingPunct="1"/>
            <a:r>
              <a:rPr lang="en-US" altLang="ja-JP" sz="1100" dirty="0">
                <a:latin typeface="Consolas" pitchFamily="49" charset="0"/>
              </a:rPr>
              <a:t>    </a:t>
            </a:r>
            <a:r>
              <a:rPr lang="en-US" altLang="ja-JP" sz="1100" b="1" dirty="0">
                <a:solidFill>
                  <a:srgbClr val="FF0000"/>
                </a:solidFill>
                <a:latin typeface="Consolas" pitchFamily="49" charset="0"/>
              </a:rPr>
              <a:t>decorate</a:t>
            </a:r>
            <a:r>
              <a:rPr lang="en-US" altLang="ja-JP" sz="1100" dirty="0">
                <a:latin typeface="Consolas" pitchFamily="49" charset="0"/>
              </a:rPr>
              <a:t>: {</a:t>
            </a:r>
          </a:p>
          <a:p>
            <a:pPr eaLnBrk="1" hangingPunct="1"/>
            <a:r>
              <a:rPr lang="en-US" altLang="ja-JP" sz="1100" dirty="0">
                <a:latin typeface="Consolas" pitchFamily="49" charset="0"/>
              </a:rPr>
              <a:t>        value: function(){</a:t>
            </a:r>
          </a:p>
          <a:p>
            <a:pPr eaLnBrk="1" hangingPunct="1"/>
            <a:r>
              <a:rPr lang="en-US" altLang="ja-JP" sz="1100" dirty="0">
                <a:latin typeface="Consolas" pitchFamily="49" charset="0"/>
              </a:rPr>
              <a:t>            return "&lt;u&gt;" + </a:t>
            </a:r>
            <a:r>
              <a:rPr lang="en-US" altLang="ja-JP" sz="1100" dirty="0" err="1">
                <a:latin typeface="Consolas" pitchFamily="49" charset="0"/>
              </a:rPr>
              <a:t>this.text.decorate</a:t>
            </a:r>
            <a:r>
              <a:rPr lang="en-US" altLang="ja-JP" sz="1100" dirty="0">
                <a:latin typeface="Consolas" pitchFamily="49" charset="0"/>
              </a:rPr>
              <a:t>() + "&lt;/u&gt;";</a:t>
            </a:r>
          </a:p>
          <a:p>
            <a:pPr eaLnBrk="1" hangingPunct="1"/>
            <a:r>
              <a:rPr lang="en-US" altLang="ja-JP" sz="1100" dirty="0">
                <a:latin typeface="Consolas" pitchFamily="49" charset="0"/>
              </a:rPr>
              <a:t>        }</a:t>
            </a:r>
          </a:p>
          <a:p>
            <a:pPr eaLnBrk="1" hangingPunct="1"/>
            <a:r>
              <a:rPr lang="en-US" altLang="ja-JP" sz="1100" dirty="0">
                <a:latin typeface="Consolas" pitchFamily="49" charset="0"/>
              </a:rPr>
              <a:t>    }</a:t>
            </a:r>
          </a:p>
          <a:p>
            <a:pPr eaLnBrk="1" hangingPunct="1"/>
            <a:r>
              <a:rPr lang="en-US" altLang="ja-JP" sz="1100" dirty="0">
                <a:latin typeface="Consolas" pitchFamily="49" charset="0"/>
              </a:rPr>
              <a:t>});</a:t>
            </a:r>
          </a:p>
          <a:p>
            <a:pPr eaLnBrk="1" hangingPunct="1"/>
            <a:endParaRPr lang="en-US" altLang="ja-JP" sz="1100" dirty="0">
              <a:latin typeface="Consolas" pitchFamily="49" charset="0"/>
            </a:endParaRPr>
          </a:p>
          <a:p>
            <a:pPr eaLnBrk="1" hangingPunct="1"/>
            <a:r>
              <a:rPr lang="en-US" altLang="ja-JP" sz="1100" dirty="0" err="1">
                <a:latin typeface="Consolas" pitchFamily="49" charset="0"/>
              </a:rPr>
              <a:t>var</a:t>
            </a:r>
            <a:r>
              <a:rPr lang="en-US" altLang="ja-JP" sz="1100" dirty="0">
                <a:latin typeface="Consolas" pitchFamily="49" charset="0"/>
              </a:rPr>
              <a:t> Style = </a:t>
            </a:r>
            <a:r>
              <a:rPr lang="en-US" altLang="ja-JP" sz="1100" dirty="0" err="1">
                <a:latin typeface="Consolas" pitchFamily="49" charset="0"/>
              </a:rPr>
              <a:t>Object.create</a:t>
            </a:r>
            <a:r>
              <a:rPr lang="en-US" altLang="ja-JP" sz="1100" dirty="0">
                <a:latin typeface="Consolas" pitchFamily="49" charset="0"/>
              </a:rPr>
              <a:t>(Text, {</a:t>
            </a:r>
          </a:p>
          <a:p>
            <a:pPr eaLnBrk="1" hangingPunct="1"/>
            <a:r>
              <a:rPr lang="en-US" altLang="ja-JP" sz="1100" dirty="0">
                <a:latin typeface="Consolas" pitchFamily="49" charset="0"/>
              </a:rPr>
              <a:t>    </a:t>
            </a:r>
            <a:r>
              <a:rPr lang="en-US" altLang="ja-JP" sz="1100" dirty="0" err="1">
                <a:latin typeface="Consolas" pitchFamily="49" charset="0"/>
              </a:rPr>
              <a:t>css</a:t>
            </a:r>
            <a:r>
              <a:rPr lang="en-US" altLang="ja-JP" sz="1100" dirty="0">
                <a:latin typeface="Consolas" pitchFamily="49" charset="0"/>
              </a:rPr>
              <a:t>: {</a:t>
            </a:r>
          </a:p>
          <a:p>
            <a:pPr eaLnBrk="1" hangingPunct="1"/>
            <a:r>
              <a:rPr lang="en-US" altLang="ja-JP" sz="1100" dirty="0">
                <a:latin typeface="Consolas" pitchFamily="49" charset="0"/>
              </a:rPr>
              <a:t>        value: function(</a:t>
            </a:r>
            <a:r>
              <a:rPr lang="en-US" altLang="ja-JP" sz="1100" dirty="0" err="1">
                <a:latin typeface="Consolas" pitchFamily="49" charset="0"/>
              </a:rPr>
              <a:t>css</a:t>
            </a:r>
            <a:r>
              <a:rPr lang="en-US" altLang="ja-JP" sz="1100" dirty="0">
                <a:latin typeface="Consolas" pitchFamily="49" charset="0"/>
              </a:rPr>
              <a:t>){</a:t>
            </a:r>
          </a:p>
          <a:p>
            <a:pPr eaLnBrk="1" hangingPunct="1"/>
            <a:r>
              <a:rPr lang="en-US" altLang="ja-JP" sz="1100" dirty="0">
                <a:latin typeface="Consolas" pitchFamily="49" charset="0"/>
              </a:rPr>
              <a:t>            this</a:t>
            </a:r>
            <a:r>
              <a:rPr lang="en-US" altLang="ja-JP" sz="1100" dirty="0" smtClean="0">
                <a:latin typeface="Consolas" pitchFamily="49" charset="0"/>
              </a:rPr>
              <a:t>._</a:t>
            </a:r>
            <a:r>
              <a:rPr lang="en-US" altLang="ja-JP" sz="1100" dirty="0" err="1" smtClean="0">
                <a:latin typeface="Consolas" pitchFamily="49" charset="0"/>
              </a:rPr>
              <a:t>css</a:t>
            </a:r>
            <a:r>
              <a:rPr lang="en-US" altLang="ja-JP" sz="1100" dirty="0" smtClean="0">
                <a:latin typeface="Consolas" pitchFamily="49" charset="0"/>
              </a:rPr>
              <a:t> </a:t>
            </a:r>
            <a:r>
              <a:rPr lang="en-US" altLang="ja-JP" sz="1100" dirty="0">
                <a:latin typeface="Consolas" pitchFamily="49" charset="0"/>
              </a:rPr>
              <a:t>= </a:t>
            </a:r>
            <a:r>
              <a:rPr lang="en-US" altLang="ja-JP" sz="1100" dirty="0" err="1">
                <a:latin typeface="Consolas" pitchFamily="49" charset="0"/>
              </a:rPr>
              <a:t>css</a:t>
            </a:r>
            <a:r>
              <a:rPr lang="en-US" altLang="ja-JP" sz="1100" dirty="0">
                <a:latin typeface="Consolas" pitchFamily="49" charset="0"/>
              </a:rPr>
              <a:t>;</a:t>
            </a:r>
          </a:p>
          <a:p>
            <a:pPr eaLnBrk="1" hangingPunct="1"/>
            <a:r>
              <a:rPr lang="en-US" altLang="ja-JP" sz="1100" dirty="0">
                <a:latin typeface="Consolas" pitchFamily="49" charset="0"/>
              </a:rPr>
              <a:t>            return this;</a:t>
            </a:r>
          </a:p>
          <a:p>
            <a:pPr eaLnBrk="1" hangingPunct="1"/>
            <a:r>
              <a:rPr lang="en-US" altLang="ja-JP" sz="1100" dirty="0">
                <a:latin typeface="Consolas" pitchFamily="49" charset="0"/>
              </a:rPr>
              <a:t>        }</a:t>
            </a:r>
          </a:p>
          <a:p>
            <a:pPr eaLnBrk="1" hangingPunct="1"/>
            <a:r>
              <a:rPr lang="en-US" altLang="ja-JP" sz="1100" dirty="0">
                <a:latin typeface="Consolas" pitchFamily="49" charset="0"/>
              </a:rPr>
              <a:t>    },</a:t>
            </a:r>
          </a:p>
          <a:p>
            <a:pPr eaLnBrk="1" hangingPunct="1"/>
            <a:r>
              <a:rPr lang="en-US" altLang="ja-JP" sz="1100" dirty="0">
                <a:latin typeface="Consolas" pitchFamily="49" charset="0"/>
              </a:rPr>
              <a:t>    </a:t>
            </a:r>
            <a:r>
              <a:rPr lang="en-US" altLang="ja-JP" sz="1100" b="1" dirty="0">
                <a:solidFill>
                  <a:srgbClr val="FF0000"/>
                </a:solidFill>
                <a:latin typeface="Consolas" pitchFamily="49" charset="0"/>
              </a:rPr>
              <a:t>decorate</a:t>
            </a:r>
            <a:r>
              <a:rPr lang="en-US" altLang="ja-JP" sz="1100" dirty="0">
                <a:latin typeface="Consolas" pitchFamily="49" charset="0"/>
              </a:rPr>
              <a:t>: {</a:t>
            </a:r>
          </a:p>
          <a:p>
            <a:pPr eaLnBrk="1" hangingPunct="1"/>
            <a:r>
              <a:rPr lang="en-US" altLang="ja-JP" sz="1100" dirty="0">
                <a:latin typeface="Consolas" pitchFamily="49" charset="0"/>
              </a:rPr>
              <a:t>        value: function(){</a:t>
            </a:r>
          </a:p>
          <a:p>
            <a:pPr eaLnBrk="1" hangingPunct="1"/>
            <a:r>
              <a:rPr lang="en-US" altLang="ja-JP" sz="1100" dirty="0">
                <a:latin typeface="Consolas" pitchFamily="49" charset="0"/>
              </a:rPr>
              <a:t>            return "&lt;span style='" + this</a:t>
            </a:r>
            <a:r>
              <a:rPr lang="en-US" altLang="ja-JP" sz="1100" dirty="0" smtClean="0">
                <a:latin typeface="Consolas" pitchFamily="49" charset="0"/>
              </a:rPr>
              <a:t>._</a:t>
            </a:r>
            <a:r>
              <a:rPr lang="en-US" altLang="ja-JP" sz="1100" dirty="0" err="1" smtClean="0">
                <a:latin typeface="Consolas" pitchFamily="49" charset="0"/>
              </a:rPr>
              <a:t>css</a:t>
            </a:r>
            <a:r>
              <a:rPr lang="en-US" altLang="ja-JP" sz="1100" dirty="0" smtClean="0">
                <a:latin typeface="Consolas" pitchFamily="49" charset="0"/>
              </a:rPr>
              <a:t> </a:t>
            </a:r>
            <a:r>
              <a:rPr lang="en-US" altLang="ja-JP" sz="1100" dirty="0">
                <a:latin typeface="Consolas" pitchFamily="49" charset="0"/>
              </a:rPr>
              <a:t>+ "'&gt;" </a:t>
            </a:r>
            <a:endParaRPr lang="en-US" altLang="ja-JP" sz="1100" dirty="0" smtClean="0">
              <a:latin typeface="Consolas" pitchFamily="49" charset="0"/>
            </a:endParaRPr>
          </a:p>
          <a:p>
            <a:pPr eaLnBrk="1" hangingPunct="1"/>
            <a:r>
              <a:rPr lang="en-US" altLang="ja-JP" sz="1100" dirty="0">
                <a:latin typeface="Consolas" pitchFamily="49" charset="0"/>
              </a:rPr>
              <a:t>	</a:t>
            </a:r>
            <a:r>
              <a:rPr lang="en-US" altLang="ja-JP" sz="1100" dirty="0" smtClean="0">
                <a:latin typeface="Consolas" pitchFamily="49" charset="0"/>
              </a:rPr>
              <a:t>+ </a:t>
            </a:r>
            <a:r>
              <a:rPr lang="en-US" altLang="ja-JP" sz="1100" dirty="0" err="1">
                <a:latin typeface="Consolas" pitchFamily="49" charset="0"/>
              </a:rPr>
              <a:t>this.text.decorate</a:t>
            </a:r>
            <a:r>
              <a:rPr lang="en-US" altLang="ja-JP" sz="1100" dirty="0">
                <a:latin typeface="Consolas" pitchFamily="49" charset="0"/>
              </a:rPr>
              <a:t>() + "&lt;/span&gt;";</a:t>
            </a:r>
          </a:p>
          <a:p>
            <a:pPr eaLnBrk="1" hangingPunct="1"/>
            <a:r>
              <a:rPr lang="en-US" altLang="ja-JP" sz="1100" dirty="0">
                <a:latin typeface="Consolas" pitchFamily="49" charset="0"/>
              </a:rPr>
              <a:t>        }</a:t>
            </a:r>
          </a:p>
          <a:p>
            <a:pPr eaLnBrk="1" hangingPunct="1"/>
            <a:r>
              <a:rPr lang="en-US" altLang="ja-JP" sz="1100" dirty="0">
                <a:latin typeface="Consolas" pitchFamily="49" charset="0"/>
              </a:rPr>
              <a:t>    }</a:t>
            </a:r>
          </a:p>
          <a:p>
            <a:pPr eaLnBrk="1" hangingPunct="1"/>
            <a:r>
              <a:rPr lang="en-US" altLang="ja-JP" sz="1100" dirty="0">
                <a:latin typeface="Consolas" pitchFamily="49" charset="0"/>
              </a:rPr>
              <a:t>});</a:t>
            </a:r>
          </a:p>
        </p:txBody>
      </p:sp>
    </p:spTree>
    <p:extLst>
      <p:ext uri="{BB962C8B-B14F-4D97-AF65-F5344CB8AC3E}">
        <p14:creationId xmlns:p14="http://schemas.microsoft.com/office/powerpoint/2010/main" val="427508526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6 Decorator Objects in the Example</a:t>
            </a:r>
            <a:endParaRPr lang="ja-JP" altLang="en-US" dirty="0"/>
          </a:p>
        </p:txBody>
      </p:sp>
      <p:graphicFrame>
        <p:nvGraphicFramePr>
          <p:cNvPr id="8" name="コンテンツ プレースホルダー 7"/>
          <p:cNvGraphicFramePr>
            <a:graphicFrameLocks noGrp="1"/>
          </p:cNvGraphicFramePr>
          <p:nvPr>
            <p:ph idx="1"/>
            <p:extLst>
              <p:ext uri="{D42A27DB-BD31-4B8C-83A1-F6EECF244321}">
                <p14:modId xmlns:p14="http://schemas.microsoft.com/office/powerpoint/2010/main" val="1847374891"/>
              </p:ext>
            </p:extLst>
          </p:nvPr>
        </p:nvGraphicFramePr>
        <p:xfrm>
          <a:off x="838200" y="1825625"/>
          <a:ext cx="10515600" cy="4895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スライド番号プレースホルダー 2"/>
          <p:cNvSpPr>
            <a:spLocks noGrp="1"/>
          </p:cNvSpPr>
          <p:nvPr>
            <p:ph type="sldNum" sz="quarter" idx="12"/>
          </p:nvPr>
        </p:nvSpPr>
        <p:spPr/>
        <p:txBody>
          <a:bodyPr/>
          <a:lstStyle/>
          <a:p>
            <a:fld id="{D0265D3D-50F2-46A9-A9D9-8B412B70C3F1}" type="slidenum">
              <a:rPr lang="ja-JP" altLang="en-US" smtClean="0"/>
              <a:pPr/>
              <a:t>169</a:t>
            </a:fld>
            <a:endParaRPr lang="ja-JP" altLang="en-US"/>
          </a:p>
        </p:txBody>
      </p:sp>
    </p:spTree>
    <p:extLst>
      <p:ext uri="{BB962C8B-B14F-4D97-AF65-F5344CB8AC3E}">
        <p14:creationId xmlns:p14="http://schemas.microsoft.com/office/powerpoint/2010/main" val="32670646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タイトル 1"/>
          <p:cNvSpPr>
            <a:spLocks noGrp="1"/>
          </p:cNvSpPr>
          <p:nvPr>
            <p:ph type="title"/>
          </p:nvPr>
        </p:nvSpPr>
        <p:spPr/>
        <p:txBody>
          <a:bodyPr/>
          <a:lstStyle/>
          <a:p>
            <a:r>
              <a:rPr lang="en-US" altLang="ja-JP" smtClean="0"/>
              <a:t>The Next Generation Web’s Important Elemental Technology</a:t>
            </a:r>
            <a:endParaRPr lang="ja-JP" altLang="en-US" dirty="0"/>
          </a:p>
        </p:txBody>
      </p:sp>
      <p:graphicFrame>
        <p:nvGraphicFramePr>
          <p:cNvPr id="4" name="コンテンツ プレースホルダ 3"/>
          <p:cNvGraphicFramePr>
            <a:graphicFrameLocks noGrp="1"/>
          </p:cNvGraphicFramePr>
          <p:nvPr>
            <p:ph idx="1"/>
            <p:extLst/>
          </p:nvPr>
        </p:nvGraphicFramePr>
        <p:xfrm>
          <a:off x="838200" y="2708919"/>
          <a:ext cx="10515600" cy="36474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2035" name="スライド番号プレースホルダ 9"/>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460D83B3-AAC5-4322-B0F5-1C10DA02300A}" type="slidenum">
              <a:rPr lang="ja-JP" altLang="en-US" smtClean="0"/>
              <a:pPr/>
              <a:t>17</a:t>
            </a:fld>
            <a:endParaRPr lang="ja-JP" altLang="en-US"/>
          </a:p>
        </p:txBody>
      </p:sp>
      <p:sp>
        <p:nvSpPr>
          <p:cNvPr id="172037" name="コンテンツ プレースホルダ 4"/>
          <p:cNvSpPr txBox="1">
            <a:spLocks/>
          </p:cNvSpPr>
          <p:nvPr/>
        </p:nvSpPr>
        <p:spPr bwMode="auto">
          <a:xfrm>
            <a:off x="870192" y="1690688"/>
            <a:ext cx="10483607" cy="874216"/>
          </a:xfrm>
          <a:prstGeom prst="rect">
            <a:avLst/>
          </a:prstGeom>
          <a:ln/>
          <a:extLst/>
        </p:spPr>
        <p:style>
          <a:lnRef idx="1">
            <a:schemeClr val="accent4"/>
          </a:lnRef>
          <a:fillRef idx="3">
            <a:schemeClr val="accent4"/>
          </a:fillRef>
          <a:effectRef idx="2">
            <a:schemeClr val="accent4"/>
          </a:effectRef>
          <a:fontRef idx="minor">
            <a:schemeClr val="lt1"/>
          </a:fontRef>
        </p:style>
        <p:txBody>
          <a:bodyPr/>
          <a:lstStyle>
            <a:lvl1pPr marL="273050" indent="-273050"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marL="0" indent="0" eaLnBrk="1" hangingPunct="1">
              <a:spcBef>
                <a:spcPts val="600"/>
              </a:spcBef>
              <a:buClr>
                <a:schemeClr val="accent1"/>
              </a:buClr>
              <a:buSzPct val="76000"/>
            </a:pPr>
            <a:r>
              <a:rPr lang="en-US" altLang="ja-JP" sz="2800" dirty="0">
                <a:latin typeface="+mn-lt"/>
              </a:rPr>
              <a:t>Combining the following four, </a:t>
            </a:r>
            <a:r>
              <a:rPr lang="en-US" altLang="ja-JP" sz="2800" dirty="0" err="1">
                <a:latin typeface="+mn-lt"/>
              </a:rPr>
              <a:t>WebSocket</a:t>
            </a:r>
            <a:r>
              <a:rPr lang="en-US" altLang="ja-JP" sz="2800" dirty="0">
                <a:latin typeface="+mn-lt"/>
              </a:rPr>
              <a:t> + Web Workers + </a:t>
            </a:r>
            <a:r>
              <a:rPr lang="en-US" altLang="ja-JP" sz="2800" dirty="0" err="1">
                <a:latin typeface="+mn-lt"/>
              </a:rPr>
              <a:t>WebGL</a:t>
            </a:r>
            <a:r>
              <a:rPr lang="en-US" altLang="ja-JP" sz="2800" dirty="0">
                <a:latin typeface="+mn-lt"/>
              </a:rPr>
              <a:t> + </a:t>
            </a:r>
            <a:r>
              <a:rPr lang="en-US" altLang="ja-JP" sz="2800" dirty="0" err="1">
                <a:latin typeface="+mn-lt"/>
              </a:rPr>
              <a:t>WebCL</a:t>
            </a:r>
            <a:r>
              <a:rPr lang="en-US" altLang="ja-JP" sz="2800" dirty="0">
                <a:latin typeface="+mn-lt"/>
              </a:rPr>
              <a:t> JavaScript, obtains a higher speed calculation ability than C++.  </a:t>
            </a:r>
          </a:p>
        </p:txBody>
      </p:sp>
    </p:spTree>
    <p:extLst>
      <p:ext uri="{BB962C8B-B14F-4D97-AF65-F5344CB8AC3E}">
        <p14:creationId xmlns:p14="http://schemas.microsoft.com/office/powerpoint/2010/main" val="2175235002"/>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タイトル 1"/>
          <p:cNvSpPr>
            <a:spLocks noGrp="1"/>
          </p:cNvSpPr>
          <p:nvPr>
            <p:ph type="title"/>
          </p:nvPr>
        </p:nvSpPr>
        <p:spPr/>
        <p:txBody>
          <a:bodyPr/>
          <a:lstStyle/>
          <a:p>
            <a:r>
              <a:rPr lang="en-US" altLang="ja-JP" dirty="0" smtClean="0"/>
              <a:t>Decorator Pattern Usage</a:t>
            </a:r>
            <a:endParaRPr lang="ja-JP" altLang="en-US" dirty="0"/>
          </a:p>
        </p:txBody>
      </p:sp>
      <p:sp>
        <p:nvSpPr>
          <p:cNvPr id="115715"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37CB644C-DEB8-4F2B-8323-6FDBF1816BDD}" type="slidenum">
              <a:rPr lang="ja-JP" altLang="en-US" smtClean="0"/>
              <a:pPr/>
              <a:t>170</a:t>
            </a:fld>
            <a:endParaRPr lang="ja-JP" altLang="en-US"/>
          </a:p>
        </p:txBody>
      </p:sp>
      <p:sp>
        <p:nvSpPr>
          <p:cNvPr id="115716" name="テキスト ボックス 3"/>
          <p:cNvSpPr txBox="1">
            <a:spLocks noChangeArrowheads="1"/>
          </p:cNvSpPr>
          <p:nvPr/>
        </p:nvSpPr>
        <p:spPr bwMode="auto">
          <a:xfrm>
            <a:off x="263352" y="1472824"/>
            <a:ext cx="6480720" cy="50475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1400" dirty="0" err="1">
                <a:latin typeface="Consolas" pitchFamily="49" charset="0"/>
              </a:rPr>
              <a:t>var</a:t>
            </a:r>
            <a:r>
              <a:rPr lang="en-US" altLang="ja-JP" sz="1400" dirty="0">
                <a:latin typeface="Consolas" pitchFamily="49" charset="0"/>
              </a:rPr>
              <a:t> decorator1 = </a:t>
            </a:r>
            <a:r>
              <a:rPr lang="en-US" altLang="ja-JP" sz="1400" dirty="0" err="1">
                <a:latin typeface="Consolas" pitchFamily="49" charset="0"/>
              </a:rPr>
              <a:t>Object.create</a:t>
            </a:r>
            <a:r>
              <a:rPr lang="en-US" altLang="ja-JP" sz="1400" dirty="0">
                <a:latin typeface="Consolas" pitchFamily="49" charset="0"/>
              </a:rPr>
              <a:t>(Text).</a:t>
            </a:r>
            <a:r>
              <a:rPr lang="en-US" altLang="ja-JP" sz="1400" dirty="0" err="1">
                <a:latin typeface="Consolas" pitchFamily="49" charset="0"/>
              </a:rPr>
              <a:t>init</a:t>
            </a:r>
            <a:r>
              <a:rPr lang="en-US" altLang="ja-JP" sz="1400" dirty="0">
                <a:latin typeface="Consolas" pitchFamily="49" charset="0"/>
              </a:rPr>
              <a:t>("Hello");</a:t>
            </a:r>
          </a:p>
          <a:p>
            <a:pPr eaLnBrk="1" hangingPunct="1"/>
            <a:r>
              <a:rPr lang="en-US" altLang="ja-JP" sz="1400" dirty="0" err="1">
                <a:latin typeface="Consolas" pitchFamily="49" charset="0"/>
              </a:rPr>
              <a:t>document.write</a:t>
            </a:r>
            <a:r>
              <a:rPr lang="en-US" altLang="ja-JP" sz="1400" dirty="0">
                <a:latin typeface="Consolas" pitchFamily="49" charset="0"/>
              </a:rPr>
              <a:t>(decorator1.decorate());</a:t>
            </a:r>
          </a:p>
          <a:p>
            <a:pPr eaLnBrk="1" hangingPunct="1"/>
            <a:endParaRPr lang="en-US" altLang="ja-JP" sz="1400" dirty="0">
              <a:latin typeface="Consolas" pitchFamily="49" charset="0"/>
            </a:endParaRPr>
          </a:p>
          <a:p>
            <a:pPr eaLnBrk="1" hangingPunct="1"/>
            <a:r>
              <a:rPr lang="en-US" altLang="ja-JP" sz="1400" dirty="0" err="1">
                <a:latin typeface="Consolas" pitchFamily="49" charset="0"/>
              </a:rPr>
              <a:t>document.write</a:t>
            </a:r>
            <a:r>
              <a:rPr lang="en-US" altLang="ja-JP" sz="1400" dirty="0">
                <a:latin typeface="Consolas" pitchFamily="49" charset="0"/>
              </a:rPr>
              <a:t>("&lt;</a:t>
            </a:r>
            <a:r>
              <a:rPr lang="en-US" altLang="ja-JP" sz="1400" dirty="0" err="1">
                <a:latin typeface="Consolas" pitchFamily="49" charset="0"/>
              </a:rPr>
              <a:t>br</a:t>
            </a:r>
            <a:r>
              <a:rPr lang="en-US" altLang="ja-JP" sz="1400" dirty="0">
                <a:latin typeface="Consolas" pitchFamily="49" charset="0"/>
              </a:rPr>
              <a:t>&gt;");</a:t>
            </a:r>
          </a:p>
          <a:p>
            <a:pPr eaLnBrk="1" hangingPunct="1"/>
            <a:endParaRPr lang="en-US" altLang="ja-JP" sz="1400" dirty="0">
              <a:latin typeface="Consolas" pitchFamily="49" charset="0"/>
            </a:endParaRPr>
          </a:p>
          <a:p>
            <a:pPr eaLnBrk="1" hangingPunct="1"/>
            <a:r>
              <a:rPr lang="en-US" altLang="ja-JP" sz="1400" dirty="0" err="1">
                <a:latin typeface="Consolas" pitchFamily="49" charset="0"/>
              </a:rPr>
              <a:t>var</a:t>
            </a:r>
            <a:r>
              <a:rPr lang="en-US" altLang="ja-JP" sz="1400" dirty="0">
                <a:latin typeface="Consolas" pitchFamily="49" charset="0"/>
              </a:rPr>
              <a:t> decorator2 = </a:t>
            </a:r>
            <a:r>
              <a:rPr lang="en-US" altLang="ja-JP" sz="1400" dirty="0" err="1">
                <a:latin typeface="Consolas" pitchFamily="49" charset="0"/>
              </a:rPr>
              <a:t>Object.create</a:t>
            </a:r>
            <a:r>
              <a:rPr lang="en-US" altLang="ja-JP" sz="1400" dirty="0">
                <a:latin typeface="Consolas" pitchFamily="49" charset="0"/>
              </a:rPr>
              <a:t>(Strong).</a:t>
            </a:r>
            <a:r>
              <a:rPr lang="en-US" altLang="ja-JP" sz="1400" dirty="0" err="1">
                <a:latin typeface="Consolas" pitchFamily="49" charset="0"/>
              </a:rPr>
              <a:t>init</a:t>
            </a:r>
            <a:r>
              <a:rPr lang="en-US" altLang="ja-JP" sz="1400" dirty="0">
                <a:latin typeface="Consolas" pitchFamily="49" charset="0"/>
              </a:rPr>
              <a:t>(decorator1);</a:t>
            </a:r>
          </a:p>
          <a:p>
            <a:pPr eaLnBrk="1" hangingPunct="1"/>
            <a:r>
              <a:rPr lang="en-US" altLang="ja-JP" sz="1400" dirty="0" err="1">
                <a:latin typeface="Consolas" pitchFamily="49" charset="0"/>
              </a:rPr>
              <a:t>document.write</a:t>
            </a:r>
            <a:r>
              <a:rPr lang="en-US" altLang="ja-JP" sz="1400" dirty="0">
                <a:latin typeface="Consolas" pitchFamily="49" charset="0"/>
              </a:rPr>
              <a:t>(decorator2.decorate());</a:t>
            </a:r>
          </a:p>
          <a:p>
            <a:pPr eaLnBrk="1" hangingPunct="1"/>
            <a:endParaRPr lang="en-US" altLang="ja-JP" sz="1400" dirty="0">
              <a:latin typeface="Consolas" pitchFamily="49" charset="0"/>
            </a:endParaRPr>
          </a:p>
          <a:p>
            <a:pPr eaLnBrk="1" hangingPunct="1"/>
            <a:r>
              <a:rPr lang="en-US" altLang="ja-JP" sz="1400" dirty="0" err="1">
                <a:latin typeface="Consolas" pitchFamily="49" charset="0"/>
              </a:rPr>
              <a:t>document.write</a:t>
            </a:r>
            <a:r>
              <a:rPr lang="en-US" altLang="ja-JP" sz="1400" dirty="0">
                <a:latin typeface="Consolas" pitchFamily="49" charset="0"/>
              </a:rPr>
              <a:t>("&lt;</a:t>
            </a:r>
            <a:r>
              <a:rPr lang="en-US" altLang="ja-JP" sz="1400" dirty="0" err="1">
                <a:latin typeface="Consolas" pitchFamily="49" charset="0"/>
              </a:rPr>
              <a:t>br</a:t>
            </a:r>
            <a:r>
              <a:rPr lang="en-US" altLang="ja-JP" sz="1400" dirty="0">
                <a:latin typeface="Consolas" pitchFamily="49" charset="0"/>
              </a:rPr>
              <a:t>&gt;");</a:t>
            </a:r>
          </a:p>
          <a:p>
            <a:pPr eaLnBrk="1" hangingPunct="1"/>
            <a:endParaRPr lang="en-US" altLang="ja-JP" sz="1400" dirty="0">
              <a:latin typeface="Consolas" pitchFamily="49" charset="0"/>
            </a:endParaRPr>
          </a:p>
          <a:p>
            <a:pPr eaLnBrk="1" hangingPunct="1"/>
            <a:r>
              <a:rPr lang="en-US" altLang="ja-JP" sz="1400" dirty="0" err="1">
                <a:latin typeface="Consolas" pitchFamily="49" charset="0"/>
              </a:rPr>
              <a:t>var</a:t>
            </a:r>
            <a:r>
              <a:rPr lang="en-US" altLang="ja-JP" sz="1400" dirty="0">
                <a:latin typeface="Consolas" pitchFamily="49" charset="0"/>
              </a:rPr>
              <a:t> decorator3 = </a:t>
            </a:r>
            <a:r>
              <a:rPr lang="en-US" altLang="ja-JP" sz="1400" dirty="0" err="1">
                <a:latin typeface="Consolas" pitchFamily="49" charset="0"/>
              </a:rPr>
              <a:t>Object.create</a:t>
            </a:r>
            <a:r>
              <a:rPr lang="en-US" altLang="ja-JP" sz="1400" dirty="0">
                <a:latin typeface="Consolas" pitchFamily="49" charset="0"/>
              </a:rPr>
              <a:t>(</a:t>
            </a:r>
            <a:r>
              <a:rPr lang="en-US" altLang="ja-JP" sz="1400" dirty="0" err="1">
                <a:latin typeface="Consolas" pitchFamily="49" charset="0"/>
              </a:rPr>
              <a:t>Em</a:t>
            </a:r>
            <a:r>
              <a:rPr lang="en-US" altLang="ja-JP" sz="1400" dirty="0">
                <a:latin typeface="Consolas" pitchFamily="49" charset="0"/>
              </a:rPr>
              <a:t>).</a:t>
            </a:r>
            <a:r>
              <a:rPr lang="en-US" altLang="ja-JP" sz="1400" dirty="0" err="1">
                <a:latin typeface="Consolas" pitchFamily="49" charset="0"/>
              </a:rPr>
              <a:t>init</a:t>
            </a:r>
            <a:r>
              <a:rPr lang="en-US" altLang="ja-JP" sz="1400" dirty="0">
                <a:latin typeface="Consolas" pitchFamily="49" charset="0"/>
              </a:rPr>
              <a:t>(decorator2);</a:t>
            </a:r>
          </a:p>
          <a:p>
            <a:pPr eaLnBrk="1" hangingPunct="1"/>
            <a:r>
              <a:rPr lang="en-US" altLang="ja-JP" sz="1400" dirty="0" err="1">
                <a:latin typeface="Consolas" pitchFamily="49" charset="0"/>
              </a:rPr>
              <a:t>document.write</a:t>
            </a:r>
            <a:r>
              <a:rPr lang="en-US" altLang="ja-JP" sz="1400" dirty="0">
                <a:latin typeface="Consolas" pitchFamily="49" charset="0"/>
              </a:rPr>
              <a:t>(decorator3.decorate());</a:t>
            </a:r>
          </a:p>
          <a:p>
            <a:pPr eaLnBrk="1" hangingPunct="1"/>
            <a:endParaRPr lang="en-US" altLang="ja-JP" sz="1400" dirty="0">
              <a:latin typeface="Consolas" pitchFamily="49" charset="0"/>
            </a:endParaRPr>
          </a:p>
          <a:p>
            <a:pPr eaLnBrk="1" hangingPunct="1"/>
            <a:r>
              <a:rPr lang="en-US" altLang="ja-JP" sz="1400" dirty="0" err="1">
                <a:latin typeface="Consolas" pitchFamily="49" charset="0"/>
              </a:rPr>
              <a:t>document.write</a:t>
            </a:r>
            <a:r>
              <a:rPr lang="en-US" altLang="ja-JP" sz="1400" dirty="0">
                <a:latin typeface="Consolas" pitchFamily="49" charset="0"/>
              </a:rPr>
              <a:t>("&lt;</a:t>
            </a:r>
            <a:r>
              <a:rPr lang="en-US" altLang="ja-JP" sz="1400" dirty="0" err="1">
                <a:latin typeface="Consolas" pitchFamily="49" charset="0"/>
              </a:rPr>
              <a:t>br</a:t>
            </a:r>
            <a:r>
              <a:rPr lang="en-US" altLang="ja-JP" sz="1400" dirty="0">
                <a:latin typeface="Consolas" pitchFamily="49" charset="0"/>
              </a:rPr>
              <a:t>&gt;");</a:t>
            </a:r>
          </a:p>
          <a:p>
            <a:pPr eaLnBrk="1" hangingPunct="1"/>
            <a:endParaRPr lang="en-US" altLang="ja-JP" sz="1400" dirty="0">
              <a:latin typeface="Consolas" pitchFamily="49" charset="0"/>
            </a:endParaRPr>
          </a:p>
          <a:p>
            <a:pPr eaLnBrk="1" hangingPunct="1"/>
            <a:r>
              <a:rPr lang="en-US" altLang="ja-JP" sz="1400" dirty="0" err="1">
                <a:latin typeface="Consolas" pitchFamily="49" charset="0"/>
              </a:rPr>
              <a:t>var</a:t>
            </a:r>
            <a:r>
              <a:rPr lang="en-US" altLang="ja-JP" sz="1400" dirty="0">
                <a:latin typeface="Consolas" pitchFamily="49" charset="0"/>
              </a:rPr>
              <a:t> decorator4 = </a:t>
            </a:r>
            <a:r>
              <a:rPr lang="en-US" altLang="ja-JP" sz="1400" dirty="0" err="1">
                <a:latin typeface="Consolas" pitchFamily="49" charset="0"/>
              </a:rPr>
              <a:t>Object.create</a:t>
            </a:r>
            <a:r>
              <a:rPr lang="en-US" altLang="ja-JP" sz="1400" dirty="0">
                <a:latin typeface="Consolas" pitchFamily="49" charset="0"/>
              </a:rPr>
              <a:t>(Underline).</a:t>
            </a:r>
            <a:r>
              <a:rPr lang="en-US" altLang="ja-JP" sz="1400" dirty="0" err="1">
                <a:latin typeface="Consolas" pitchFamily="49" charset="0"/>
              </a:rPr>
              <a:t>init</a:t>
            </a:r>
            <a:r>
              <a:rPr lang="en-US" altLang="ja-JP" sz="1400" dirty="0">
                <a:latin typeface="Consolas" pitchFamily="49" charset="0"/>
              </a:rPr>
              <a:t>(decorator3);</a:t>
            </a:r>
          </a:p>
          <a:p>
            <a:pPr eaLnBrk="1" hangingPunct="1"/>
            <a:r>
              <a:rPr lang="en-US" altLang="ja-JP" sz="1400" dirty="0" err="1">
                <a:latin typeface="Consolas" pitchFamily="49" charset="0"/>
              </a:rPr>
              <a:t>document.write</a:t>
            </a:r>
            <a:r>
              <a:rPr lang="en-US" altLang="ja-JP" sz="1400" dirty="0">
                <a:latin typeface="Consolas" pitchFamily="49" charset="0"/>
              </a:rPr>
              <a:t>(decorator4.decorate());</a:t>
            </a:r>
          </a:p>
          <a:p>
            <a:pPr eaLnBrk="1" hangingPunct="1"/>
            <a:endParaRPr lang="en-US" altLang="ja-JP" sz="1400" dirty="0">
              <a:latin typeface="Consolas" pitchFamily="49" charset="0"/>
            </a:endParaRPr>
          </a:p>
          <a:p>
            <a:pPr eaLnBrk="1" hangingPunct="1"/>
            <a:r>
              <a:rPr lang="en-US" altLang="ja-JP" sz="1400" dirty="0" err="1">
                <a:latin typeface="Consolas" pitchFamily="49" charset="0"/>
              </a:rPr>
              <a:t>document.write</a:t>
            </a:r>
            <a:r>
              <a:rPr lang="en-US" altLang="ja-JP" sz="1400" dirty="0">
                <a:latin typeface="Consolas" pitchFamily="49" charset="0"/>
              </a:rPr>
              <a:t>("&lt;</a:t>
            </a:r>
            <a:r>
              <a:rPr lang="en-US" altLang="ja-JP" sz="1400" dirty="0" err="1">
                <a:latin typeface="Consolas" pitchFamily="49" charset="0"/>
              </a:rPr>
              <a:t>br</a:t>
            </a:r>
            <a:r>
              <a:rPr lang="en-US" altLang="ja-JP" sz="1400" dirty="0">
                <a:latin typeface="Consolas" pitchFamily="49" charset="0"/>
              </a:rPr>
              <a:t>&gt;");</a:t>
            </a:r>
          </a:p>
          <a:p>
            <a:pPr eaLnBrk="1" hangingPunct="1"/>
            <a:endParaRPr lang="en-US" altLang="ja-JP" sz="1400" dirty="0">
              <a:latin typeface="Consolas" pitchFamily="49" charset="0"/>
            </a:endParaRPr>
          </a:p>
          <a:p>
            <a:pPr eaLnBrk="1" hangingPunct="1"/>
            <a:r>
              <a:rPr lang="en-US" altLang="ja-JP" sz="1400" dirty="0" err="1">
                <a:latin typeface="Consolas" pitchFamily="49" charset="0"/>
              </a:rPr>
              <a:t>var</a:t>
            </a:r>
            <a:r>
              <a:rPr lang="en-US" altLang="ja-JP" sz="1400" dirty="0">
                <a:latin typeface="Consolas" pitchFamily="49" charset="0"/>
              </a:rPr>
              <a:t> decorator5 = </a:t>
            </a:r>
            <a:r>
              <a:rPr lang="en-US" altLang="ja-JP" sz="1400" dirty="0" err="1">
                <a:latin typeface="Consolas" pitchFamily="49" charset="0"/>
              </a:rPr>
              <a:t>Object.create</a:t>
            </a:r>
            <a:r>
              <a:rPr lang="en-US" altLang="ja-JP" sz="1400" dirty="0">
                <a:latin typeface="Consolas" pitchFamily="49" charset="0"/>
              </a:rPr>
              <a:t>(Style).</a:t>
            </a:r>
            <a:r>
              <a:rPr lang="en-US" altLang="ja-JP" sz="1400" dirty="0" err="1">
                <a:latin typeface="Consolas" pitchFamily="49" charset="0"/>
              </a:rPr>
              <a:t>init</a:t>
            </a:r>
            <a:r>
              <a:rPr lang="en-US" altLang="ja-JP" sz="1400" dirty="0">
                <a:latin typeface="Consolas" pitchFamily="49" charset="0"/>
              </a:rPr>
              <a:t>(decorator4).</a:t>
            </a:r>
            <a:r>
              <a:rPr lang="en-US" altLang="ja-JP" sz="1400" dirty="0" err="1">
                <a:latin typeface="Consolas" pitchFamily="49" charset="0"/>
              </a:rPr>
              <a:t>css</a:t>
            </a:r>
            <a:r>
              <a:rPr lang="en-US" altLang="ja-JP" sz="1400" dirty="0">
                <a:latin typeface="Consolas" pitchFamily="49" charset="0"/>
              </a:rPr>
              <a:t>("font-size:40px");</a:t>
            </a:r>
          </a:p>
          <a:p>
            <a:pPr eaLnBrk="1" hangingPunct="1"/>
            <a:r>
              <a:rPr lang="en-US" altLang="ja-JP" sz="1400" dirty="0" err="1">
                <a:latin typeface="Consolas" pitchFamily="49" charset="0"/>
              </a:rPr>
              <a:t>document.write</a:t>
            </a:r>
            <a:r>
              <a:rPr lang="en-US" altLang="ja-JP" sz="1400" dirty="0">
                <a:latin typeface="Consolas" pitchFamily="49" charset="0"/>
              </a:rPr>
              <a:t>(decorator5.decorate());</a:t>
            </a:r>
          </a:p>
        </p:txBody>
      </p:sp>
      <p:pic>
        <p:nvPicPr>
          <p:cNvPr id="11571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28263" b="16840"/>
          <a:stretch/>
        </p:blipFill>
        <p:spPr bwMode="auto">
          <a:xfrm>
            <a:off x="8760296" y="2980595"/>
            <a:ext cx="2859059" cy="2965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四角形吹き出し 5"/>
          <p:cNvSpPr/>
          <p:nvPr/>
        </p:nvSpPr>
        <p:spPr>
          <a:xfrm>
            <a:off x="7032104" y="1426171"/>
            <a:ext cx="4680520" cy="1224136"/>
          </a:xfrm>
          <a:prstGeom prst="wedgeRectCallout">
            <a:avLst>
              <a:gd name="adj1" fmla="val -22114"/>
              <a:gd name="adj2" fmla="val 66572"/>
            </a:avLst>
          </a:prstGeom>
        </p:spPr>
        <p:style>
          <a:lnRef idx="1">
            <a:schemeClr val="accent4"/>
          </a:lnRef>
          <a:fillRef idx="2">
            <a:schemeClr val="accent4"/>
          </a:fillRef>
          <a:effectRef idx="1">
            <a:schemeClr val="accent4"/>
          </a:effectRef>
          <a:fontRef idx="minor">
            <a:schemeClr val="dk1"/>
          </a:fontRef>
        </p:style>
        <p:txBody>
          <a:bodyPr anchor="ctr"/>
          <a:lstStyle/>
          <a:p>
            <a:r>
              <a:rPr lang="en-US" altLang="ja-JP" sz="2000" dirty="0">
                <a:solidFill>
                  <a:srgbClr val="000000"/>
                </a:solidFill>
              </a:rPr>
              <a:t>Executing the above program displays five hellos corresponding to the variables decorator1, decorator2, decorator3, decorator4, and decorator5.  </a:t>
            </a:r>
          </a:p>
        </p:txBody>
      </p:sp>
      <p:sp>
        <p:nvSpPr>
          <p:cNvPr id="2" name="テキスト ボックス 1"/>
          <p:cNvSpPr txBox="1"/>
          <p:nvPr/>
        </p:nvSpPr>
        <p:spPr>
          <a:xfrm>
            <a:off x="6816080" y="3068960"/>
            <a:ext cx="1595309" cy="2369880"/>
          </a:xfrm>
          <a:prstGeom prst="rect">
            <a:avLst/>
          </a:prstGeom>
          <a:noFill/>
        </p:spPr>
        <p:txBody>
          <a:bodyPr wrap="none" rtlCol="0">
            <a:spAutoFit/>
          </a:bodyPr>
          <a:lstStyle/>
          <a:p>
            <a:r>
              <a:rPr kumimoji="1" lang="en-US" altLang="ja-JP" sz="2400" dirty="0" smtClean="0"/>
              <a:t>decorator1</a:t>
            </a:r>
          </a:p>
          <a:p>
            <a:endParaRPr kumimoji="1" lang="en-US" altLang="ja-JP" sz="400" dirty="0" smtClean="0"/>
          </a:p>
          <a:p>
            <a:r>
              <a:rPr kumimoji="1" lang="en-US" altLang="ja-JP" sz="2400" dirty="0" smtClean="0"/>
              <a:t>decorator2</a:t>
            </a:r>
          </a:p>
          <a:p>
            <a:endParaRPr lang="en-US" altLang="ja-JP" sz="800" dirty="0"/>
          </a:p>
          <a:p>
            <a:r>
              <a:rPr lang="en-US" altLang="ja-JP" sz="2400" dirty="0" smtClean="0"/>
              <a:t>decorator3</a:t>
            </a:r>
            <a:endParaRPr lang="en-US" altLang="ja-JP" sz="2400" dirty="0"/>
          </a:p>
          <a:p>
            <a:endParaRPr lang="en-US" altLang="ja-JP" sz="800" dirty="0"/>
          </a:p>
          <a:p>
            <a:r>
              <a:rPr lang="en-US" altLang="ja-JP" sz="2400" dirty="0" smtClean="0"/>
              <a:t>decorator4</a:t>
            </a:r>
            <a:endParaRPr lang="en-US" altLang="ja-JP" sz="2400" dirty="0"/>
          </a:p>
          <a:p>
            <a:endParaRPr lang="en-US" altLang="ja-JP" sz="800" dirty="0"/>
          </a:p>
          <a:p>
            <a:r>
              <a:rPr lang="en-US" altLang="ja-JP" sz="2400" dirty="0" smtClean="0"/>
              <a:t>decorator5</a:t>
            </a:r>
            <a:endParaRPr lang="en-US" altLang="ja-JP" sz="2400" dirty="0"/>
          </a:p>
        </p:txBody>
      </p:sp>
    </p:spTree>
    <p:extLst>
      <p:ext uri="{BB962C8B-B14F-4D97-AF65-F5344CB8AC3E}">
        <p14:creationId xmlns:p14="http://schemas.microsoft.com/office/powerpoint/2010/main" val="1496833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4"/>
          <p:cNvSpPr>
            <a:spLocks noGrp="1" noChangeArrowheads="1"/>
          </p:cNvSpPr>
          <p:nvPr>
            <p:ph type="title"/>
          </p:nvPr>
        </p:nvSpPr>
        <p:spPr/>
        <p:txBody>
          <a:bodyPr/>
          <a:lstStyle/>
          <a:p>
            <a:r>
              <a:rPr lang="en-US" altLang="ja-JP" dirty="0" smtClean="0"/>
              <a:t>Decoration Process (1)</a:t>
            </a:r>
            <a:endParaRPr lang="ja-JP" altLang="en-US" dirty="0"/>
          </a:p>
        </p:txBody>
      </p:sp>
      <p:sp>
        <p:nvSpPr>
          <p:cNvPr id="116740" name="Rectangle 5"/>
          <p:cNvSpPr>
            <a:spLocks noGrp="1" noChangeArrowheads="1"/>
          </p:cNvSpPr>
          <p:nvPr>
            <p:ph idx="1"/>
          </p:nvPr>
        </p:nvSpPr>
        <p:spPr/>
        <p:txBody>
          <a:bodyPr/>
          <a:lstStyle/>
          <a:p>
            <a:r>
              <a:rPr lang="en-US" altLang="ja-JP" dirty="0" smtClean="0"/>
              <a:t>We trace the process when executing a decorate() method. </a:t>
            </a:r>
          </a:p>
          <a:p>
            <a:r>
              <a:rPr lang="en-US" altLang="ja-JP" dirty="0" smtClean="0"/>
              <a:t>First, the top </a:t>
            </a:r>
            <a:r>
              <a:rPr lang="en-US" altLang="ja-JP" dirty="0" err="1" smtClean="0"/>
              <a:t>Em</a:t>
            </a:r>
            <a:r>
              <a:rPr lang="en-US" altLang="ja-JP" dirty="0" smtClean="0"/>
              <a:t> decoration is executed. </a:t>
            </a:r>
            <a:endParaRPr lang="ja-JP" altLang="en-US" dirty="0" smtClean="0"/>
          </a:p>
        </p:txBody>
      </p:sp>
      <p:sp>
        <p:nvSpPr>
          <p:cNvPr id="116739" name="スライド番号プレースホルダ 10"/>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6830A0F3-01BC-42C2-B9A1-ED763364CCC3}" type="slidenum">
              <a:rPr lang="en-US" altLang="ja-JP" smtClean="0"/>
              <a:pPr/>
              <a:t>171</a:t>
            </a:fld>
            <a:endParaRPr lang="en-US" altLang="ja-JP"/>
          </a:p>
        </p:txBody>
      </p:sp>
      <p:sp>
        <p:nvSpPr>
          <p:cNvPr id="116741" name="AutoShape 6"/>
          <p:cNvSpPr>
            <a:spLocks noChangeArrowheads="1"/>
          </p:cNvSpPr>
          <p:nvPr/>
        </p:nvSpPr>
        <p:spPr bwMode="auto">
          <a:xfrm>
            <a:off x="1905000" y="4327227"/>
            <a:ext cx="8032750" cy="2270125"/>
          </a:xfrm>
          <a:prstGeom prst="roundRect">
            <a:avLst>
              <a:gd name="adj" fmla="val 16667"/>
            </a:avLst>
          </a:prstGeom>
          <a:solidFill>
            <a:srgbClr val="808080"/>
          </a:solidFill>
          <a:ln w="9525">
            <a:solidFill>
              <a:schemeClr val="tx1"/>
            </a:solidFill>
            <a:round/>
            <a:headEnd/>
            <a:tailEnd/>
          </a:ln>
        </p:spPr>
        <p:txBody>
          <a:bodyPr wrap="none" anchor="ctr"/>
          <a:lstStyle/>
          <a:p>
            <a:endParaRPr lang="ja-JP" altLang="en-US"/>
          </a:p>
        </p:txBody>
      </p:sp>
      <p:sp>
        <p:nvSpPr>
          <p:cNvPr id="116742" name="AutoShape 7"/>
          <p:cNvSpPr>
            <a:spLocks noChangeArrowheads="1"/>
          </p:cNvSpPr>
          <p:nvPr/>
        </p:nvSpPr>
        <p:spPr bwMode="auto">
          <a:xfrm>
            <a:off x="4038601" y="4555826"/>
            <a:ext cx="6024563" cy="1828800"/>
          </a:xfrm>
          <a:prstGeom prst="roundRect">
            <a:avLst>
              <a:gd name="adj" fmla="val 16667"/>
            </a:avLst>
          </a:prstGeom>
          <a:solidFill>
            <a:srgbClr val="C0C0C0"/>
          </a:solidFill>
          <a:ln w="9525">
            <a:solidFill>
              <a:schemeClr val="tx1"/>
            </a:solidFill>
            <a:round/>
            <a:headEnd/>
            <a:tailEnd/>
          </a:ln>
        </p:spPr>
        <p:txBody>
          <a:bodyPr wrap="none" anchor="ctr"/>
          <a:lstStyle/>
          <a:p>
            <a:endParaRPr lang="ja-JP" altLang="en-US"/>
          </a:p>
        </p:txBody>
      </p:sp>
      <p:sp>
        <p:nvSpPr>
          <p:cNvPr id="116743" name="AutoShape 8"/>
          <p:cNvSpPr>
            <a:spLocks noChangeArrowheads="1"/>
          </p:cNvSpPr>
          <p:nvPr/>
        </p:nvSpPr>
        <p:spPr bwMode="auto">
          <a:xfrm>
            <a:off x="6248401" y="4784426"/>
            <a:ext cx="4183063" cy="1270000"/>
          </a:xfrm>
          <a:prstGeom prst="roundRect">
            <a:avLst>
              <a:gd name="adj" fmla="val 16667"/>
            </a:avLst>
          </a:prstGeom>
          <a:solidFill>
            <a:srgbClr val="D9D9D9"/>
          </a:solidFill>
          <a:ln w="9525">
            <a:solidFill>
              <a:schemeClr val="tx1"/>
            </a:solidFill>
            <a:round/>
            <a:headEnd/>
            <a:tailEnd/>
          </a:ln>
        </p:spPr>
        <p:txBody>
          <a:bodyPr wrap="none" anchor="b" anchorCtr="1"/>
          <a:lstStyle/>
          <a:p>
            <a:pPr algn="ctr"/>
            <a:r>
              <a:rPr lang="en-US" altLang="ja-JP"/>
              <a:t>Text</a:t>
            </a:r>
          </a:p>
          <a:p>
            <a:pPr algn="ctr"/>
            <a:r>
              <a:rPr lang="en-US" altLang="ja-JP"/>
              <a:t>Text Display Feature</a:t>
            </a:r>
            <a:endParaRPr lang="ja-JP" altLang="en-US"/>
          </a:p>
        </p:txBody>
      </p:sp>
      <p:sp>
        <p:nvSpPr>
          <p:cNvPr id="116744" name="Text Box 9"/>
          <p:cNvSpPr txBox="1">
            <a:spLocks noChangeArrowheads="1"/>
          </p:cNvSpPr>
          <p:nvPr/>
        </p:nvSpPr>
        <p:spPr bwMode="auto">
          <a:xfrm>
            <a:off x="4164014" y="5198765"/>
            <a:ext cx="21748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a:t>Strong</a:t>
            </a:r>
          </a:p>
          <a:p>
            <a:pPr eaLnBrk="1" hangingPunct="1"/>
            <a:r>
              <a:rPr lang="en-US" altLang="ja-JP"/>
              <a:t>&lt;strong&gt; Add Feature</a:t>
            </a:r>
            <a:endParaRPr lang="ja-JP" altLang="en-US"/>
          </a:p>
        </p:txBody>
      </p:sp>
      <p:sp>
        <p:nvSpPr>
          <p:cNvPr id="116745" name="Text Box 10"/>
          <p:cNvSpPr txBox="1">
            <a:spLocks noChangeArrowheads="1"/>
          </p:cNvSpPr>
          <p:nvPr/>
        </p:nvSpPr>
        <p:spPr bwMode="auto">
          <a:xfrm>
            <a:off x="1905001" y="5686127"/>
            <a:ext cx="22590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a:solidFill>
                  <a:srgbClr val="FFFFFF"/>
                </a:solidFill>
              </a:rPr>
              <a:t>Em</a:t>
            </a:r>
          </a:p>
          <a:p>
            <a:pPr eaLnBrk="1" hangingPunct="1"/>
            <a:r>
              <a:rPr lang="en-US" altLang="ja-JP">
                <a:solidFill>
                  <a:srgbClr val="FFFFFF"/>
                </a:solidFill>
              </a:rPr>
              <a:t>&lt;em&gt; Add Feature</a:t>
            </a:r>
            <a:endParaRPr lang="ja-JP" altLang="en-US">
              <a:solidFill>
                <a:srgbClr val="FFFFFF"/>
              </a:solidFill>
            </a:endParaRPr>
          </a:p>
        </p:txBody>
      </p:sp>
      <p:sp>
        <p:nvSpPr>
          <p:cNvPr id="116746" name="Rectangle 12"/>
          <p:cNvSpPr>
            <a:spLocks noChangeArrowheads="1"/>
          </p:cNvSpPr>
          <p:nvPr/>
        </p:nvSpPr>
        <p:spPr bwMode="auto">
          <a:xfrm>
            <a:off x="2438400" y="4117676"/>
            <a:ext cx="1295400" cy="3048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altLang="ja-JP" dirty="0">
                <a:ea typeface="ＭＳ Ｐゴシック" pitchFamily="34" charset="-128"/>
              </a:rPr>
              <a:t>decorate()</a:t>
            </a:r>
          </a:p>
        </p:txBody>
      </p:sp>
      <p:sp>
        <p:nvSpPr>
          <p:cNvPr id="116747" name="Line 13"/>
          <p:cNvSpPr>
            <a:spLocks noChangeShapeType="1"/>
          </p:cNvSpPr>
          <p:nvPr/>
        </p:nvSpPr>
        <p:spPr bwMode="auto">
          <a:xfrm>
            <a:off x="3045417" y="3556861"/>
            <a:ext cx="2583" cy="560815"/>
          </a:xfrm>
          <a:prstGeom prst="line">
            <a:avLst/>
          </a:prstGeom>
          <a:noFill/>
          <a:ln w="76200">
            <a:solidFill>
              <a:srgbClr val="FFC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ja-JP" altLang="en-US"/>
          </a:p>
        </p:txBody>
      </p:sp>
      <p:sp>
        <p:nvSpPr>
          <p:cNvPr id="116748" name="テキスト ボックス 11"/>
          <p:cNvSpPr txBox="1">
            <a:spLocks noChangeArrowheads="1"/>
          </p:cNvSpPr>
          <p:nvPr/>
        </p:nvSpPr>
        <p:spPr bwMode="auto">
          <a:xfrm>
            <a:off x="3866282" y="2847536"/>
            <a:ext cx="7487518" cy="120032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dirty="0" err="1">
                <a:latin typeface="Consolas" pitchFamily="49" charset="0"/>
              </a:rPr>
              <a:t>var</a:t>
            </a:r>
            <a:r>
              <a:rPr lang="en-US" altLang="ja-JP" dirty="0">
                <a:latin typeface="Consolas" pitchFamily="49" charset="0"/>
              </a:rPr>
              <a:t> decorator1 = </a:t>
            </a:r>
            <a:r>
              <a:rPr lang="en-US" altLang="ja-JP" dirty="0" err="1">
                <a:latin typeface="Consolas" pitchFamily="49" charset="0"/>
              </a:rPr>
              <a:t>Object.create</a:t>
            </a:r>
            <a:r>
              <a:rPr lang="en-US" altLang="ja-JP" dirty="0">
                <a:latin typeface="Consolas" pitchFamily="49" charset="0"/>
              </a:rPr>
              <a:t>(Text).</a:t>
            </a:r>
            <a:r>
              <a:rPr lang="en-US" altLang="ja-JP" dirty="0" err="1">
                <a:latin typeface="Consolas" pitchFamily="49" charset="0"/>
              </a:rPr>
              <a:t>init</a:t>
            </a:r>
            <a:r>
              <a:rPr lang="en-US" altLang="ja-JP" dirty="0">
                <a:latin typeface="Consolas" pitchFamily="49" charset="0"/>
              </a:rPr>
              <a:t>("Hello");</a:t>
            </a:r>
          </a:p>
          <a:p>
            <a:pPr eaLnBrk="1" hangingPunct="1"/>
            <a:r>
              <a:rPr lang="en-US" altLang="ja-JP" dirty="0" err="1">
                <a:latin typeface="Consolas" pitchFamily="49" charset="0"/>
              </a:rPr>
              <a:t>var</a:t>
            </a:r>
            <a:r>
              <a:rPr lang="en-US" altLang="ja-JP" dirty="0">
                <a:latin typeface="Consolas" pitchFamily="49" charset="0"/>
              </a:rPr>
              <a:t> decorator2 = </a:t>
            </a:r>
            <a:r>
              <a:rPr lang="en-US" altLang="ja-JP" dirty="0" err="1">
                <a:latin typeface="Consolas" pitchFamily="49" charset="0"/>
              </a:rPr>
              <a:t>Object.create</a:t>
            </a:r>
            <a:r>
              <a:rPr lang="en-US" altLang="ja-JP" dirty="0">
                <a:latin typeface="Consolas" pitchFamily="49" charset="0"/>
              </a:rPr>
              <a:t>(Strong).</a:t>
            </a:r>
            <a:r>
              <a:rPr lang="en-US" altLang="ja-JP" dirty="0" err="1">
                <a:latin typeface="Consolas" pitchFamily="49" charset="0"/>
              </a:rPr>
              <a:t>init</a:t>
            </a:r>
            <a:r>
              <a:rPr lang="en-US" altLang="ja-JP" dirty="0">
                <a:latin typeface="Consolas" pitchFamily="49" charset="0"/>
              </a:rPr>
              <a:t>(decorator1);</a:t>
            </a:r>
          </a:p>
          <a:p>
            <a:pPr eaLnBrk="1" hangingPunct="1"/>
            <a:r>
              <a:rPr lang="en-US" altLang="ja-JP" dirty="0" err="1">
                <a:latin typeface="Consolas" pitchFamily="49" charset="0"/>
              </a:rPr>
              <a:t>var</a:t>
            </a:r>
            <a:r>
              <a:rPr lang="en-US" altLang="ja-JP" dirty="0">
                <a:latin typeface="Consolas" pitchFamily="49" charset="0"/>
              </a:rPr>
              <a:t> decorator3 = </a:t>
            </a:r>
            <a:r>
              <a:rPr lang="en-US" altLang="ja-JP" dirty="0" err="1">
                <a:latin typeface="Consolas" pitchFamily="49" charset="0"/>
              </a:rPr>
              <a:t>Object.create</a:t>
            </a:r>
            <a:r>
              <a:rPr lang="en-US" altLang="ja-JP" dirty="0">
                <a:latin typeface="Consolas" pitchFamily="49" charset="0"/>
              </a:rPr>
              <a:t>(</a:t>
            </a:r>
            <a:r>
              <a:rPr lang="en-US" altLang="ja-JP" dirty="0" err="1">
                <a:latin typeface="Consolas" pitchFamily="49" charset="0"/>
              </a:rPr>
              <a:t>Em</a:t>
            </a:r>
            <a:r>
              <a:rPr lang="en-US" altLang="ja-JP" dirty="0">
                <a:latin typeface="Consolas" pitchFamily="49" charset="0"/>
              </a:rPr>
              <a:t>).</a:t>
            </a:r>
            <a:r>
              <a:rPr lang="en-US" altLang="ja-JP" dirty="0" err="1">
                <a:latin typeface="Consolas" pitchFamily="49" charset="0"/>
              </a:rPr>
              <a:t>init</a:t>
            </a:r>
            <a:r>
              <a:rPr lang="en-US" altLang="ja-JP" dirty="0">
                <a:latin typeface="Consolas" pitchFamily="49" charset="0"/>
              </a:rPr>
              <a:t>(decorator2);</a:t>
            </a:r>
          </a:p>
          <a:p>
            <a:pPr eaLnBrk="1" hangingPunct="1"/>
            <a:r>
              <a:rPr lang="en-US" altLang="ja-JP" dirty="0" err="1">
                <a:latin typeface="Consolas" pitchFamily="49" charset="0"/>
              </a:rPr>
              <a:t>document.write</a:t>
            </a:r>
            <a:r>
              <a:rPr lang="en-US" altLang="ja-JP" dirty="0">
                <a:latin typeface="Consolas" pitchFamily="49" charset="0"/>
              </a:rPr>
              <a:t>(decorator3.decorate());</a:t>
            </a:r>
          </a:p>
        </p:txBody>
      </p:sp>
    </p:spTree>
    <p:extLst>
      <p:ext uri="{BB962C8B-B14F-4D97-AF65-F5344CB8AC3E}">
        <p14:creationId xmlns:p14="http://schemas.microsoft.com/office/powerpoint/2010/main" val="2493078702"/>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altLang="ja-JP" dirty="0"/>
              <a:t>Decoration Process </a:t>
            </a:r>
            <a:r>
              <a:rPr lang="en-US" altLang="ja-JP" dirty="0" smtClean="0"/>
              <a:t>(2)</a:t>
            </a:r>
            <a:endParaRPr lang="ja-JP" altLang="en-US" dirty="0"/>
          </a:p>
        </p:txBody>
      </p:sp>
      <p:sp>
        <p:nvSpPr>
          <p:cNvPr id="117764" name="Rectangle 3"/>
          <p:cNvSpPr>
            <a:spLocks noGrp="1" noChangeArrowheads="1"/>
          </p:cNvSpPr>
          <p:nvPr>
            <p:ph idx="1"/>
          </p:nvPr>
        </p:nvSpPr>
        <p:spPr/>
        <p:txBody>
          <a:bodyPr/>
          <a:lstStyle/>
          <a:p>
            <a:r>
              <a:rPr lang="en-US" altLang="ja-JP" dirty="0" smtClean="0"/>
              <a:t>The </a:t>
            </a:r>
            <a:r>
              <a:rPr lang="en-US" altLang="ja-JP" dirty="0" err="1" smtClean="0"/>
              <a:t>Em</a:t>
            </a:r>
            <a:r>
              <a:rPr lang="en-US" altLang="ja-JP" dirty="0" smtClean="0"/>
              <a:t> decorate() method executes the Strong decorate() method.</a:t>
            </a:r>
          </a:p>
        </p:txBody>
      </p:sp>
      <p:sp>
        <p:nvSpPr>
          <p:cNvPr id="117763" name="スライド番号プレースホルダ 1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59D136BF-3F88-4A7B-8C82-5FE6D7E358A6}" type="slidenum">
              <a:rPr lang="en-US" altLang="ja-JP" smtClean="0"/>
              <a:pPr/>
              <a:t>172</a:t>
            </a:fld>
            <a:endParaRPr lang="en-US" altLang="ja-JP"/>
          </a:p>
        </p:txBody>
      </p:sp>
      <p:sp>
        <p:nvSpPr>
          <p:cNvPr id="117765" name="AutoShape 4"/>
          <p:cNvSpPr>
            <a:spLocks noChangeArrowheads="1"/>
          </p:cNvSpPr>
          <p:nvPr/>
        </p:nvSpPr>
        <p:spPr bwMode="auto">
          <a:xfrm>
            <a:off x="1905000" y="3752850"/>
            <a:ext cx="8032750" cy="2438400"/>
          </a:xfrm>
          <a:prstGeom prst="roundRect">
            <a:avLst>
              <a:gd name="adj" fmla="val 16667"/>
            </a:avLst>
          </a:prstGeom>
          <a:solidFill>
            <a:srgbClr val="808080"/>
          </a:solidFill>
          <a:ln w="9525">
            <a:solidFill>
              <a:schemeClr val="tx1"/>
            </a:solidFill>
            <a:round/>
            <a:headEnd/>
            <a:tailEnd/>
          </a:ln>
        </p:spPr>
        <p:txBody>
          <a:bodyPr wrap="none" anchor="ctr"/>
          <a:lstStyle/>
          <a:p>
            <a:endParaRPr lang="ja-JP" altLang="en-US"/>
          </a:p>
        </p:txBody>
      </p:sp>
      <p:sp>
        <p:nvSpPr>
          <p:cNvPr id="117766" name="AutoShape 5"/>
          <p:cNvSpPr>
            <a:spLocks noChangeArrowheads="1"/>
          </p:cNvSpPr>
          <p:nvPr/>
        </p:nvSpPr>
        <p:spPr bwMode="auto">
          <a:xfrm>
            <a:off x="4079876" y="4057650"/>
            <a:ext cx="6024563" cy="1828800"/>
          </a:xfrm>
          <a:prstGeom prst="roundRect">
            <a:avLst>
              <a:gd name="adj" fmla="val 16667"/>
            </a:avLst>
          </a:prstGeom>
          <a:solidFill>
            <a:srgbClr val="C0C0C0"/>
          </a:solidFill>
          <a:ln w="9525">
            <a:solidFill>
              <a:schemeClr val="tx1"/>
            </a:solidFill>
            <a:round/>
            <a:headEnd/>
            <a:tailEnd/>
          </a:ln>
        </p:spPr>
        <p:txBody>
          <a:bodyPr wrap="none" anchor="ctr"/>
          <a:lstStyle/>
          <a:p>
            <a:endParaRPr lang="ja-JP" altLang="en-US"/>
          </a:p>
        </p:txBody>
      </p:sp>
      <p:sp>
        <p:nvSpPr>
          <p:cNvPr id="117767" name="AutoShape 6"/>
          <p:cNvSpPr>
            <a:spLocks noChangeArrowheads="1"/>
          </p:cNvSpPr>
          <p:nvPr/>
        </p:nvSpPr>
        <p:spPr bwMode="auto">
          <a:xfrm>
            <a:off x="6256338" y="4337050"/>
            <a:ext cx="4183062" cy="1270000"/>
          </a:xfrm>
          <a:prstGeom prst="roundRect">
            <a:avLst>
              <a:gd name="adj" fmla="val 16667"/>
            </a:avLst>
          </a:prstGeom>
          <a:solidFill>
            <a:srgbClr val="D9D9D9"/>
          </a:solidFill>
          <a:ln w="9525">
            <a:solidFill>
              <a:schemeClr val="tx1"/>
            </a:solidFill>
            <a:round/>
            <a:headEnd/>
            <a:tailEnd/>
          </a:ln>
        </p:spPr>
        <p:txBody>
          <a:bodyPr wrap="none" anchor="b" anchorCtr="1"/>
          <a:lstStyle/>
          <a:p>
            <a:pPr algn="ctr"/>
            <a:r>
              <a:rPr lang="en-US" altLang="ja-JP"/>
              <a:t>Text</a:t>
            </a:r>
          </a:p>
          <a:p>
            <a:pPr algn="ctr"/>
            <a:r>
              <a:rPr lang="en-US" altLang="ja-JP"/>
              <a:t>Text Display Feature</a:t>
            </a:r>
            <a:endParaRPr lang="ja-JP" altLang="en-US"/>
          </a:p>
        </p:txBody>
      </p:sp>
      <p:sp>
        <p:nvSpPr>
          <p:cNvPr id="117768" name="Text Box 7"/>
          <p:cNvSpPr txBox="1">
            <a:spLocks noChangeArrowheads="1"/>
          </p:cNvSpPr>
          <p:nvPr/>
        </p:nvSpPr>
        <p:spPr bwMode="auto">
          <a:xfrm>
            <a:off x="4164014" y="4910138"/>
            <a:ext cx="2174875"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a:t>Strong</a:t>
            </a:r>
          </a:p>
          <a:p>
            <a:pPr eaLnBrk="1" hangingPunct="1"/>
            <a:r>
              <a:rPr lang="en-US" altLang="ja-JP"/>
              <a:t>&lt;strong&gt; Add Feature</a:t>
            </a:r>
            <a:endParaRPr lang="ja-JP" altLang="en-US"/>
          </a:p>
          <a:p>
            <a:pPr eaLnBrk="1" hangingPunct="1"/>
            <a:endParaRPr lang="en-US" altLang="ja-JP"/>
          </a:p>
          <a:p>
            <a:pPr eaLnBrk="1" hangingPunct="1"/>
            <a:endParaRPr lang="ja-JP" altLang="en-US"/>
          </a:p>
        </p:txBody>
      </p:sp>
      <p:sp>
        <p:nvSpPr>
          <p:cNvPr id="117769" name="Text Box 8"/>
          <p:cNvSpPr txBox="1">
            <a:spLocks noChangeArrowheads="1"/>
          </p:cNvSpPr>
          <p:nvPr/>
        </p:nvSpPr>
        <p:spPr bwMode="auto">
          <a:xfrm>
            <a:off x="1905001" y="4953001"/>
            <a:ext cx="225901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a:solidFill>
                  <a:srgbClr val="FFFFFF"/>
                </a:solidFill>
              </a:rPr>
              <a:t>Em</a:t>
            </a:r>
          </a:p>
          <a:p>
            <a:pPr eaLnBrk="1" hangingPunct="1"/>
            <a:r>
              <a:rPr lang="en-US" altLang="ja-JP">
                <a:solidFill>
                  <a:srgbClr val="FFFFFF"/>
                </a:solidFill>
              </a:rPr>
              <a:t>&lt;em&gt; Add Feature</a:t>
            </a:r>
            <a:endParaRPr lang="ja-JP" altLang="en-US">
              <a:solidFill>
                <a:srgbClr val="FFFFFF"/>
              </a:solidFill>
            </a:endParaRPr>
          </a:p>
          <a:p>
            <a:pPr eaLnBrk="1" hangingPunct="1"/>
            <a:endParaRPr lang="ja-JP" altLang="en-US">
              <a:solidFill>
                <a:srgbClr val="FFFFFF"/>
              </a:solidFill>
            </a:endParaRPr>
          </a:p>
        </p:txBody>
      </p:sp>
      <p:sp>
        <p:nvSpPr>
          <p:cNvPr id="117770" name="Rectangle 9"/>
          <p:cNvSpPr>
            <a:spLocks noChangeArrowheads="1"/>
          </p:cNvSpPr>
          <p:nvPr/>
        </p:nvSpPr>
        <p:spPr bwMode="auto">
          <a:xfrm>
            <a:off x="2438400" y="3829050"/>
            <a:ext cx="1295400" cy="3048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altLang="ja-JP" dirty="0">
                <a:ea typeface="ＭＳ Ｐゴシック" pitchFamily="34" charset="-128"/>
              </a:rPr>
              <a:t>decorate()</a:t>
            </a:r>
          </a:p>
        </p:txBody>
      </p:sp>
      <p:sp>
        <p:nvSpPr>
          <p:cNvPr id="117771" name="Rectangle 10"/>
          <p:cNvSpPr>
            <a:spLocks noChangeArrowheads="1"/>
          </p:cNvSpPr>
          <p:nvPr/>
        </p:nvSpPr>
        <p:spPr bwMode="auto">
          <a:xfrm>
            <a:off x="4343400" y="4133850"/>
            <a:ext cx="1295400" cy="3048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altLang="ja-JP">
                <a:ea typeface="ＭＳ Ｐゴシック" pitchFamily="34" charset="-128"/>
              </a:rPr>
              <a:t>decorate()</a:t>
            </a:r>
          </a:p>
        </p:txBody>
      </p:sp>
      <p:cxnSp>
        <p:nvCxnSpPr>
          <p:cNvPr id="117772" name="AutoShape 11"/>
          <p:cNvCxnSpPr>
            <a:cxnSpLocks noChangeShapeType="1"/>
            <a:stCxn id="117770" idx="3"/>
            <a:endCxn id="117771" idx="1"/>
          </p:cNvCxnSpPr>
          <p:nvPr/>
        </p:nvCxnSpPr>
        <p:spPr bwMode="auto">
          <a:xfrm>
            <a:off x="3733800" y="3981450"/>
            <a:ext cx="609600" cy="304800"/>
          </a:xfrm>
          <a:prstGeom prst="straightConnector1">
            <a:avLst/>
          </a:prstGeom>
          <a:noFill/>
          <a:ln w="76200">
            <a:solidFill>
              <a:srgbClr val="FFC000"/>
            </a:solidFill>
            <a:round/>
            <a:headEnd/>
            <a:tailEnd type="triangle" w="med" len="med"/>
          </a:ln>
          <a:extLst>
            <a:ext uri="{909E8E84-426E-40dd-AFC4-6F175D3DCCD1}">
              <a14:hiddenFill xmlns:a14="http://schemas.microsoft.com/office/drawing/2010/main">
                <a:noFill/>
              </a14:hiddenFill>
            </a:ext>
          </a:extLst>
        </p:spPr>
      </p:cxnSp>
      <p:sp>
        <p:nvSpPr>
          <p:cNvPr id="117773" name="Line 12"/>
          <p:cNvSpPr>
            <a:spLocks noChangeShapeType="1"/>
          </p:cNvSpPr>
          <p:nvPr/>
        </p:nvSpPr>
        <p:spPr bwMode="auto">
          <a:xfrm>
            <a:off x="3048000" y="3143250"/>
            <a:ext cx="0" cy="685800"/>
          </a:xfrm>
          <a:prstGeom prst="line">
            <a:avLst/>
          </a:prstGeom>
          <a:noFill/>
          <a:ln w="76200">
            <a:solidFill>
              <a:srgbClr val="FFC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ja-JP" altLang="en-US"/>
          </a:p>
        </p:txBody>
      </p:sp>
    </p:spTree>
    <p:extLst>
      <p:ext uri="{BB962C8B-B14F-4D97-AF65-F5344CB8AC3E}">
        <p14:creationId xmlns:p14="http://schemas.microsoft.com/office/powerpoint/2010/main" val="64725172"/>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r>
              <a:rPr lang="en-US" altLang="ja-JP" dirty="0"/>
              <a:t>Decoration Process </a:t>
            </a:r>
            <a:r>
              <a:rPr lang="en-US" altLang="ja-JP" dirty="0" smtClean="0"/>
              <a:t>(3)</a:t>
            </a:r>
            <a:endParaRPr lang="ja-JP" altLang="en-US" dirty="0"/>
          </a:p>
        </p:txBody>
      </p:sp>
      <p:sp>
        <p:nvSpPr>
          <p:cNvPr id="118788" name="Rectangle 3"/>
          <p:cNvSpPr>
            <a:spLocks noGrp="1" noChangeArrowheads="1"/>
          </p:cNvSpPr>
          <p:nvPr>
            <p:ph idx="1"/>
          </p:nvPr>
        </p:nvSpPr>
        <p:spPr/>
        <p:txBody>
          <a:bodyPr/>
          <a:lstStyle/>
          <a:p>
            <a:r>
              <a:rPr lang="en-US" altLang="ja-JP" dirty="0" smtClean="0"/>
              <a:t>The Strong decorate() method executes the Text decorate() method.</a:t>
            </a:r>
            <a:endParaRPr lang="ja-JP" altLang="en-US" dirty="0" smtClean="0"/>
          </a:p>
        </p:txBody>
      </p:sp>
      <p:sp>
        <p:nvSpPr>
          <p:cNvPr id="118787" name="スライド番号プレースホルダ 14"/>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2A44A033-35F9-4403-8C94-0C599B7F4688}" type="slidenum">
              <a:rPr lang="en-US" altLang="ja-JP" smtClean="0"/>
              <a:pPr/>
              <a:t>173</a:t>
            </a:fld>
            <a:endParaRPr lang="en-US" altLang="ja-JP"/>
          </a:p>
        </p:txBody>
      </p:sp>
      <p:sp>
        <p:nvSpPr>
          <p:cNvPr id="118789" name="AutoShape 4"/>
          <p:cNvSpPr>
            <a:spLocks noChangeArrowheads="1"/>
          </p:cNvSpPr>
          <p:nvPr/>
        </p:nvSpPr>
        <p:spPr bwMode="auto">
          <a:xfrm>
            <a:off x="1905000" y="3733800"/>
            <a:ext cx="8032750" cy="2438400"/>
          </a:xfrm>
          <a:prstGeom prst="roundRect">
            <a:avLst>
              <a:gd name="adj" fmla="val 16667"/>
            </a:avLst>
          </a:prstGeom>
          <a:solidFill>
            <a:srgbClr val="808080"/>
          </a:solidFill>
          <a:ln w="9525">
            <a:solidFill>
              <a:schemeClr val="tx1"/>
            </a:solidFill>
            <a:round/>
            <a:headEnd/>
            <a:tailEnd/>
          </a:ln>
        </p:spPr>
        <p:txBody>
          <a:bodyPr wrap="none" anchor="ctr"/>
          <a:lstStyle/>
          <a:p>
            <a:endParaRPr lang="ja-JP" altLang="en-US"/>
          </a:p>
        </p:txBody>
      </p:sp>
      <p:sp>
        <p:nvSpPr>
          <p:cNvPr id="118790" name="AutoShape 5"/>
          <p:cNvSpPr>
            <a:spLocks noChangeArrowheads="1"/>
          </p:cNvSpPr>
          <p:nvPr/>
        </p:nvSpPr>
        <p:spPr bwMode="auto">
          <a:xfrm>
            <a:off x="4079876" y="4057650"/>
            <a:ext cx="6024563" cy="1828800"/>
          </a:xfrm>
          <a:prstGeom prst="roundRect">
            <a:avLst>
              <a:gd name="adj" fmla="val 16667"/>
            </a:avLst>
          </a:prstGeom>
          <a:solidFill>
            <a:srgbClr val="C0C0C0"/>
          </a:solidFill>
          <a:ln w="9525">
            <a:solidFill>
              <a:schemeClr val="tx1"/>
            </a:solidFill>
            <a:round/>
            <a:headEnd/>
            <a:tailEnd/>
          </a:ln>
        </p:spPr>
        <p:txBody>
          <a:bodyPr wrap="none" anchor="ctr"/>
          <a:lstStyle/>
          <a:p>
            <a:endParaRPr lang="ja-JP" altLang="en-US"/>
          </a:p>
        </p:txBody>
      </p:sp>
      <p:sp>
        <p:nvSpPr>
          <p:cNvPr id="118791" name="AutoShape 6"/>
          <p:cNvSpPr>
            <a:spLocks noChangeArrowheads="1"/>
          </p:cNvSpPr>
          <p:nvPr/>
        </p:nvSpPr>
        <p:spPr bwMode="auto">
          <a:xfrm>
            <a:off x="6256338" y="4368800"/>
            <a:ext cx="4183062" cy="1270000"/>
          </a:xfrm>
          <a:prstGeom prst="roundRect">
            <a:avLst>
              <a:gd name="adj" fmla="val 16667"/>
            </a:avLst>
          </a:prstGeom>
          <a:solidFill>
            <a:srgbClr val="D9D9D9"/>
          </a:solidFill>
          <a:ln w="9525">
            <a:solidFill>
              <a:schemeClr val="tx1"/>
            </a:solidFill>
            <a:round/>
            <a:headEnd/>
            <a:tailEnd/>
          </a:ln>
        </p:spPr>
        <p:txBody>
          <a:bodyPr wrap="none" anchor="b" anchorCtr="1"/>
          <a:lstStyle/>
          <a:p>
            <a:pPr algn="ctr"/>
            <a:r>
              <a:rPr lang="en-US" altLang="ja-JP"/>
              <a:t>Text</a:t>
            </a:r>
          </a:p>
          <a:p>
            <a:pPr algn="ctr"/>
            <a:r>
              <a:rPr lang="en-US" altLang="ja-JP"/>
              <a:t>Text Display Feature</a:t>
            </a:r>
            <a:endParaRPr lang="ja-JP" altLang="en-US"/>
          </a:p>
        </p:txBody>
      </p:sp>
      <p:sp>
        <p:nvSpPr>
          <p:cNvPr id="118792" name="Text Box 7"/>
          <p:cNvSpPr txBox="1">
            <a:spLocks noChangeArrowheads="1"/>
          </p:cNvSpPr>
          <p:nvPr/>
        </p:nvSpPr>
        <p:spPr bwMode="auto">
          <a:xfrm>
            <a:off x="4164014" y="4910138"/>
            <a:ext cx="21748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a:t>Strong</a:t>
            </a:r>
          </a:p>
          <a:p>
            <a:pPr eaLnBrk="1" hangingPunct="1"/>
            <a:r>
              <a:rPr lang="en-US" altLang="ja-JP"/>
              <a:t>&lt;strong&gt; Add Feature</a:t>
            </a:r>
            <a:endParaRPr lang="ja-JP" altLang="en-US"/>
          </a:p>
          <a:p>
            <a:pPr eaLnBrk="1" hangingPunct="1"/>
            <a:endParaRPr lang="en-US" altLang="ja-JP"/>
          </a:p>
        </p:txBody>
      </p:sp>
      <p:sp>
        <p:nvSpPr>
          <p:cNvPr id="118793" name="Text Box 8"/>
          <p:cNvSpPr txBox="1">
            <a:spLocks noChangeArrowheads="1"/>
          </p:cNvSpPr>
          <p:nvPr/>
        </p:nvSpPr>
        <p:spPr bwMode="auto">
          <a:xfrm>
            <a:off x="1905001" y="5397501"/>
            <a:ext cx="225901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a:solidFill>
                  <a:srgbClr val="FFFFFF"/>
                </a:solidFill>
              </a:rPr>
              <a:t>Em</a:t>
            </a:r>
          </a:p>
          <a:p>
            <a:pPr eaLnBrk="1" hangingPunct="1"/>
            <a:r>
              <a:rPr lang="en-US" altLang="ja-JP">
                <a:solidFill>
                  <a:srgbClr val="FFFFFF"/>
                </a:solidFill>
              </a:rPr>
              <a:t>&lt;em&gt; Add Feature</a:t>
            </a:r>
            <a:endParaRPr lang="ja-JP" altLang="en-US">
              <a:solidFill>
                <a:srgbClr val="FFFFFF"/>
              </a:solidFill>
            </a:endParaRPr>
          </a:p>
          <a:p>
            <a:pPr eaLnBrk="1" hangingPunct="1"/>
            <a:endParaRPr lang="ja-JP" altLang="en-US">
              <a:solidFill>
                <a:srgbClr val="FFFFFF"/>
              </a:solidFill>
            </a:endParaRPr>
          </a:p>
        </p:txBody>
      </p:sp>
      <p:sp>
        <p:nvSpPr>
          <p:cNvPr id="118794" name="Rectangle 9"/>
          <p:cNvSpPr>
            <a:spLocks noChangeArrowheads="1"/>
          </p:cNvSpPr>
          <p:nvPr/>
        </p:nvSpPr>
        <p:spPr bwMode="auto">
          <a:xfrm>
            <a:off x="2438400" y="3829050"/>
            <a:ext cx="1295400" cy="3048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altLang="ja-JP" dirty="0">
                <a:ea typeface="ＭＳ Ｐゴシック" pitchFamily="34" charset="-128"/>
              </a:rPr>
              <a:t>decorate()</a:t>
            </a:r>
          </a:p>
        </p:txBody>
      </p:sp>
      <p:sp>
        <p:nvSpPr>
          <p:cNvPr id="118795" name="Rectangle 10"/>
          <p:cNvSpPr>
            <a:spLocks noChangeArrowheads="1"/>
          </p:cNvSpPr>
          <p:nvPr/>
        </p:nvSpPr>
        <p:spPr bwMode="auto">
          <a:xfrm>
            <a:off x="4343400" y="4133850"/>
            <a:ext cx="1295400" cy="3048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altLang="ja-JP">
                <a:ea typeface="ＭＳ Ｐゴシック" pitchFamily="34" charset="-128"/>
              </a:rPr>
              <a:t>decorate()</a:t>
            </a:r>
          </a:p>
        </p:txBody>
      </p:sp>
      <p:cxnSp>
        <p:nvCxnSpPr>
          <p:cNvPr id="118796" name="AutoShape 11"/>
          <p:cNvCxnSpPr>
            <a:cxnSpLocks noChangeShapeType="1"/>
            <a:stCxn id="118794" idx="3"/>
            <a:endCxn id="118795" idx="1"/>
          </p:cNvCxnSpPr>
          <p:nvPr/>
        </p:nvCxnSpPr>
        <p:spPr bwMode="auto">
          <a:xfrm>
            <a:off x="3733800" y="3981450"/>
            <a:ext cx="609600" cy="304800"/>
          </a:xfrm>
          <a:prstGeom prst="straightConnector1">
            <a:avLst/>
          </a:prstGeom>
          <a:noFill/>
          <a:ln w="76200">
            <a:solidFill>
              <a:srgbClr val="FFC000"/>
            </a:solidFill>
            <a:round/>
            <a:headEnd/>
            <a:tailEnd type="triangle" w="med" len="med"/>
          </a:ln>
          <a:extLst>
            <a:ext uri="{909E8E84-426E-40dd-AFC4-6F175D3DCCD1}">
              <a14:hiddenFill xmlns:a14="http://schemas.microsoft.com/office/drawing/2010/main">
                <a:noFill/>
              </a14:hiddenFill>
            </a:ext>
          </a:extLst>
        </p:spPr>
      </p:cxnSp>
      <p:sp>
        <p:nvSpPr>
          <p:cNvPr id="118797" name="Rectangle 12"/>
          <p:cNvSpPr>
            <a:spLocks noChangeArrowheads="1"/>
          </p:cNvSpPr>
          <p:nvPr/>
        </p:nvSpPr>
        <p:spPr bwMode="auto">
          <a:xfrm>
            <a:off x="6477000" y="4438650"/>
            <a:ext cx="1295400" cy="3048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altLang="ja-JP">
                <a:ea typeface="ＭＳ Ｐゴシック" pitchFamily="34" charset="-128"/>
              </a:rPr>
              <a:t>decorate()</a:t>
            </a:r>
          </a:p>
        </p:txBody>
      </p:sp>
      <p:cxnSp>
        <p:nvCxnSpPr>
          <p:cNvPr id="118798" name="AutoShape 13"/>
          <p:cNvCxnSpPr>
            <a:cxnSpLocks noChangeShapeType="1"/>
            <a:stCxn id="118795" idx="3"/>
            <a:endCxn id="118797" idx="1"/>
          </p:cNvCxnSpPr>
          <p:nvPr/>
        </p:nvCxnSpPr>
        <p:spPr bwMode="auto">
          <a:xfrm>
            <a:off x="5638800" y="4286250"/>
            <a:ext cx="838200" cy="304800"/>
          </a:xfrm>
          <a:prstGeom prst="straightConnector1">
            <a:avLst/>
          </a:prstGeom>
          <a:noFill/>
          <a:ln w="76200">
            <a:solidFill>
              <a:srgbClr val="FFC000"/>
            </a:solidFill>
            <a:round/>
            <a:headEnd/>
            <a:tailEnd type="triangle" w="med" len="med"/>
          </a:ln>
          <a:extLst>
            <a:ext uri="{909E8E84-426E-40dd-AFC4-6F175D3DCCD1}">
              <a14:hiddenFill xmlns:a14="http://schemas.microsoft.com/office/drawing/2010/main">
                <a:noFill/>
              </a14:hiddenFill>
            </a:ext>
          </a:extLst>
        </p:spPr>
      </p:cxnSp>
      <p:sp>
        <p:nvSpPr>
          <p:cNvPr id="118799" name="Line 14"/>
          <p:cNvSpPr>
            <a:spLocks noChangeShapeType="1"/>
          </p:cNvSpPr>
          <p:nvPr/>
        </p:nvSpPr>
        <p:spPr bwMode="auto">
          <a:xfrm>
            <a:off x="3048000" y="3143250"/>
            <a:ext cx="0" cy="685800"/>
          </a:xfrm>
          <a:prstGeom prst="line">
            <a:avLst/>
          </a:prstGeom>
          <a:noFill/>
          <a:ln w="76200">
            <a:solidFill>
              <a:srgbClr val="FFC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ja-JP" altLang="en-US"/>
          </a:p>
        </p:txBody>
      </p:sp>
    </p:spTree>
    <p:extLst>
      <p:ext uri="{BB962C8B-B14F-4D97-AF65-F5344CB8AC3E}">
        <p14:creationId xmlns:p14="http://schemas.microsoft.com/office/powerpoint/2010/main" val="1441774954"/>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r>
              <a:rPr lang="en-US" altLang="ja-JP" dirty="0"/>
              <a:t>Decoration Process </a:t>
            </a:r>
            <a:r>
              <a:rPr lang="en-US" altLang="ja-JP" dirty="0" smtClean="0"/>
              <a:t>(4)</a:t>
            </a:r>
            <a:endParaRPr lang="ja-JP" altLang="en-US" dirty="0"/>
          </a:p>
        </p:txBody>
      </p:sp>
      <p:sp>
        <p:nvSpPr>
          <p:cNvPr id="119812" name="Rectangle 3"/>
          <p:cNvSpPr>
            <a:spLocks noGrp="1" noChangeArrowheads="1"/>
          </p:cNvSpPr>
          <p:nvPr>
            <p:ph idx="1"/>
          </p:nvPr>
        </p:nvSpPr>
        <p:spPr/>
        <p:txBody>
          <a:bodyPr/>
          <a:lstStyle/>
          <a:p>
            <a:r>
              <a:rPr lang="en-US" altLang="ja-JP" dirty="0" smtClean="0"/>
              <a:t>The Text decorate() method returns the kept data as it is. </a:t>
            </a:r>
            <a:endParaRPr lang="ja-JP" altLang="en-US" dirty="0" smtClean="0"/>
          </a:p>
          <a:p>
            <a:r>
              <a:rPr lang="en-US" altLang="ja-JP" dirty="0" smtClean="0"/>
              <a:t>As a result, the Strong decorate() bolds the retrieved data. </a:t>
            </a:r>
            <a:endParaRPr lang="ja-JP" altLang="en-US" dirty="0" smtClean="0"/>
          </a:p>
        </p:txBody>
      </p:sp>
      <p:sp>
        <p:nvSpPr>
          <p:cNvPr id="119811" name="スライド番号プレースホルダ 13"/>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3E8F6094-1EDA-4A49-B1BD-D2CB188841BE}" type="slidenum">
              <a:rPr lang="en-US" altLang="ja-JP" smtClean="0"/>
              <a:pPr/>
              <a:t>174</a:t>
            </a:fld>
            <a:endParaRPr lang="en-US" altLang="ja-JP"/>
          </a:p>
        </p:txBody>
      </p:sp>
      <p:sp>
        <p:nvSpPr>
          <p:cNvPr id="119813" name="AutoShape 4"/>
          <p:cNvSpPr>
            <a:spLocks noChangeArrowheads="1"/>
          </p:cNvSpPr>
          <p:nvPr/>
        </p:nvSpPr>
        <p:spPr bwMode="auto">
          <a:xfrm>
            <a:off x="1905000" y="3776663"/>
            <a:ext cx="8032750" cy="2438400"/>
          </a:xfrm>
          <a:prstGeom prst="roundRect">
            <a:avLst>
              <a:gd name="adj" fmla="val 16667"/>
            </a:avLst>
          </a:prstGeom>
          <a:solidFill>
            <a:srgbClr val="808080"/>
          </a:solidFill>
          <a:ln w="9525">
            <a:solidFill>
              <a:schemeClr val="tx1"/>
            </a:solidFill>
            <a:round/>
            <a:headEnd/>
            <a:tailEnd/>
          </a:ln>
        </p:spPr>
        <p:txBody>
          <a:bodyPr wrap="none" anchor="ctr"/>
          <a:lstStyle/>
          <a:p>
            <a:endParaRPr lang="ja-JP" altLang="en-US"/>
          </a:p>
        </p:txBody>
      </p:sp>
      <p:sp>
        <p:nvSpPr>
          <p:cNvPr id="119814" name="AutoShape 5"/>
          <p:cNvSpPr>
            <a:spLocks noChangeArrowheads="1"/>
          </p:cNvSpPr>
          <p:nvPr/>
        </p:nvSpPr>
        <p:spPr bwMode="auto">
          <a:xfrm>
            <a:off x="4079876" y="4081463"/>
            <a:ext cx="6024563" cy="1828800"/>
          </a:xfrm>
          <a:prstGeom prst="roundRect">
            <a:avLst>
              <a:gd name="adj" fmla="val 16667"/>
            </a:avLst>
          </a:prstGeom>
          <a:solidFill>
            <a:srgbClr val="C0C0C0"/>
          </a:solidFill>
          <a:ln w="9525">
            <a:solidFill>
              <a:schemeClr val="tx1"/>
            </a:solidFill>
            <a:round/>
            <a:headEnd/>
            <a:tailEnd/>
          </a:ln>
        </p:spPr>
        <p:txBody>
          <a:bodyPr wrap="none" anchor="ctr"/>
          <a:lstStyle/>
          <a:p>
            <a:endParaRPr lang="ja-JP" altLang="en-US"/>
          </a:p>
        </p:txBody>
      </p:sp>
      <p:sp>
        <p:nvSpPr>
          <p:cNvPr id="119815" name="AutoShape 6"/>
          <p:cNvSpPr>
            <a:spLocks noChangeArrowheads="1"/>
          </p:cNvSpPr>
          <p:nvPr/>
        </p:nvSpPr>
        <p:spPr bwMode="auto">
          <a:xfrm>
            <a:off x="6256338" y="4360863"/>
            <a:ext cx="4183062" cy="1270000"/>
          </a:xfrm>
          <a:prstGeom prst="roundRect">
            <a:avLst>
              <a:gd name="adj" fmla="val 16667"/>
            </a:avLst>
          </a:prstGeom>
          <a:solidFill>
            <a:srgbClr val="D9D9D9"/>
          </a:solidFill>
          <a:ln w="9525">
            <a:solidFill>
              <a:schemeClr val="tx1"/>
            </a:solidFill>
            <a:round/>
            <a:headEnd/>
            <a:tailEnd/>
          </a:ln>
        </p:spPr>
        <p:txBody>
          <a:bodyPr wrap="none" anchor="b" anchorCtr="1"/>
          <a:lstStyle/>
          <a:p>
            <a:pPr algn="ctr"/>
            <a:r>
              <a:rPr lang="en-US" altLang="ja-JP"/>
              <a:t>Text</a:t>
            </a:r>
          </a:p>
          <a:p>
            <a:pPr algn="ctr"/>
            <a:r>
              <a:rPr lang="en-US" altLang="ja-JP"/>
              <a:t>Text Display Feature</a:t>
            </a:r>
            <a:endParaRPr lang="ja-JP" altLang="en-US"/>
          </a:p>
        </p:txBody>
      </p:sp>
      <p:sp>
        <p:nvSpPr>
          <p:cNvPr id="119816" name="Text Box 7"/>
          <p:cNvSpPr txBox="1">
            <a:spLocks noChangeArrowheads="1"/>
          </p:cNvSpPr>
          <p:nvPr/>
        </p:nvSpPr>
        <p:spPr bwMode="auto">
          <a:xfrm>
            <a:off x="4164014" y="4933951"/>
            <a:ext cx="21748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a:t>Strong</a:t>
            </a:r>
          </a:p>
          <a:p>
            <a:pPr eaLnBrk="1" hangingPunct="1"/>
            <a:r>
              <a:rPr lang="en-US" altLang="ja-JP"/>
              <a:t>&lt;strong&gt; Add Feature</a:t>
            </a:r>
            <a:endParaRPr lang="ja-JP" altLang="en-US"/>
          </a:p>
        </p:txBody>
      </p:sp>
      <p:sp>
        <p:nvSpPr>
          <p:cNvPr id="119817" name="Text Box 8"/>
          <p:cNvSpPr txBox="1">
            <a:spLocks noChangeArrowheads="1"/>
          </p:cNvSpPr>
          <p:nvPr/>
        </p:nvSpPr>
        <p:spPr bwMode="auto">
          <a:xfrm>
            <a:off x="1905001" y="5421314"/>
            <a:ext cx="225901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a:solidFill>
                  <a:srgbClr val="FFFFFF"/>
                </a:solidFill>
              </a:rPr>
              <a:t>Em</a:t>
            </a:r>
          </a:p>
          <a:p>
            <a:pPr eaLnBrk="1" hangingPunct="1"/>
            <a:r>
              <a:rPr lang="en-US" altLang="ja-JP">
                <a:solidFill>
                  <a:srgbClr val="FFFFFF"/>
                </a:solidFill>
              </a:rPr>
              <a:t>&lt;em&gt; Add Feature</a:t>
            </a:r>
            <a:endParaRPr lang="ja-JP" altLang="en-US">
              <a:solidFill>
                <a:srgbClr val="FFFFFF"/>
              </a:solidFill>
            </a:endParaRPr>
          </a:p>
          <a:p>
            <a:pPr eaLnBrk="1" hangingPunct="1"/>
            <a:endParaRPr lang="en-US" altLang="ja-JP">
              <a:solidFill>
                <a:srgbClr val="FFFFFF"/>
              </a:solidFill>
            </a:endParaRPr>
          </a:p>
        </p:txBody>
      </p:sp>
      <p:sp>
        <p:nvSpPr>
          <p:cNvPr id="119818" name="Rectangle 9"/>
          <p:cNvSpPr>
            <a:spLocks noChangeArrowheads="1"/>
          </p:cNvSpPr>
          <p:nvPr/>
        </p:nvSpPr>
        <p:spPr bwMode="auto">
          <a:xfrm>
            <a:off x="2438400" y="3852863"/>
            <a:ext cx="1295400" cy="3048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altLang="ja-JP" dirty="0">
                <a:ea typeface="ＭＳ Ｐゴシック" pitchFamily="34" charset="-128"/>
              </a:rPr>
              <a:t>decorate()</a:t>
            </a:r>
          </a:p>
        </p:txBody>
      </p:sp>
      <p:sp>
        <p:nvSpPr>
          <p:cNvPr id="119819" name="Rectangle 10"/>
          <p:cNvSpPr>
            <a:spLocks noChangeArrowheads="1"/>
          </p:cNvSpPr>
          <p:nvPr/>
        </p:nvSpPr>
        <p:spPr bwMode="auto">
          <a:xfrm>
            <a:off x="4343400" y="4157663"/>
            <a:ext cx="1295400" cy="3048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altLang="ja-JP">
                <a:ea typeface="ＭＳ Ｐゴシック" pitchFamily="34" charset="-128"/>
              </a:rPr>
              <a:t>decorate()</a:t>
            </a:r>
          </a:p>
        </p:txBody>
      </p:sp>
      <p:sp>
        <p:nvSpPr>
          <p:cNvPr id="119820" name="Rectangle 12"/>
          <p:cNvSpPr>
            <a:spLocks noChangeArrowheads="1"/>
          </p:cNvSpPr>
          <p:nvPr/>
        </p:nvSpPr>
        <p:spPr bwMode="auto">
          <a:xfrm>
            <a:off x="6477000" y="4462463"/>
            <a:ext cx="1295400" cy="3048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altLang="ja-JP">
                <a:ea typeface="ＭＳ Ｐゴシック" pitchFamily="34" charset="-128"/>
              </a:rPr>
              <a:t>decorate()</a:t>
            </a:r>
          </a:p>
        </p:txBody>
      </p:sp>
      <p:cxnSp>
        <p:nvCxnSpPr>
          <p:cNvPr id="119821" name="AutoShape 14"/>
          <p:cNvCxnSpPr>
            <a:cxnSpLocks noChangeShapeType="1"/>
            <a:stCxn id="119820" idx="2"/>
            <a:endCxn id="119819" idx="2"/>
          </p:cNvCxnSpPr>
          <p:nvPr/>
        </p:nvCxnSpPr>
        <p:spPr bwMode="auto">
          <a:xfrm rot="16200000" flipV="1">
            <a:off x="5905500" y="3548063"/>
            <a:ext cx="304800" cy="2133600"/>
          </a:xfrm>
          <a:prstGeom prst="curvedConnector3">
            <a:avLst>
              <a:gd name="adj1" fmla="val -75000"/>
            </a:avLst>
          </a:prstGeom>
          <a:noFill/>
          <a:ln w="28575">
            <a:solidFill>
              <a:srgbClr val="FFC000"/>
            </a:solidFill>
            <a:round/>
            <a:headEnd/>
            <a:tailEnd type="triangle" w="med" len="med"/>
          </a:ln>
          <a:extLst>
            <a:ext uri="{909E8E84-426E-40dd-AFC4-6F175D3DCCD1}">
              <a14:hiddenFill xmlns:a14="http://schemas.microsoft.com/office/drawing/2010/main">
                <a:noFill/>
              </a14:hiddenFill>
            </a:ext>
          </a:extLst>
        </p:spPr>
      </p:cxnSp>
      <p:sp>
        <p:nvSpPr>
          <p:cNvPr id="119822" name="Oval 15"/>
          <p:cNvSpPr>
            <a:spLocks noChangeArrowheads="1"/>
          </p:cNvSpPr>
          <p:nvPr/>
        </p:nvSpPr>
        <p:spPr bwMode="auto">
          <a:xfrm>
            <a:off x="5562600" y="4767263"/>
            <a:ext cx="838200" cy="304800"/>
          </a:xfrm>
          <a:prstGeom prst="ellipse">
            <a:avLst/>
          </a:prstGeom>
          <a:solidFill>
            <a:srgbClr val="B1C7FF"/>
          </a:solidFill>
          <a:ln w="9525">
            <a:solidFill>
              <a:schemeClr val="tx1"/>
            </a:solidFill>
            <a:round/>
            <a:headEnd/>
            <a:tailEnd/>
          </a:ln>
        </p:spPr>
        <p:txBody>
          <a:bodyPr wrap="none" anchor="ctr"/>
          <a:lstStyle/>
          <a:p>
            <a:pPr algn="ctr"/>
            <a:r>
              <a:rPr lang="en-US" altLang="ja-JP"/>
              <a:t>data</a:t>
            </a:r>
          </a:p>
        </p:txBody>
      </p:sp>
      <p:sp>
        <p:nvSpPr>
          <p:cNvPr id="15" name="四角形吹き出し 14"/>
          <p:cNvSpPr/>
          <p:nvPr/>
        </p:nvSpPr>
        <p:spPr>
          <a:xfrm>
            <a:off x="5943600" y="3581400"/>
            <a:ext cx="1169988" cy="585788"/>
          </a:xfrm>
          <a:prstGeom prst="wedgeRectCallout">
            <a:avLst>
              <a:gd name="adj1" fmla="val -26058"/>
              <a:gd name="adj2" fmla="val 181873"/>
            </a:avLst>
          </a:prstGeom>
        </p:spPr>
        <p:style>
          <a:lnRef idx="1">
            <a:schemeClr val="accent2"/>
          </a:lnRef>
          <a:fillRef idx="2">
            <a:schemeClr val="accent2"/>
          </a:fillRef>
          <a:effectRef idx="1">
            <a:schemeClr val="accent2"/>
          </a:effectRef>
          <a:fontRef idx="minor">
            <a:schemeClr val="dk1"/>
          </a:fontRef>
        </p:style>
        <p:txBody>
          <a:bodyPr anchor="ctr"/>
          <a:lstStyle/>
          <a:p>
            <a:r>
              <a:rPr lang="en-US" altLang="ja-JP" sz="2800">
                <a:solidFill>
                  <a:srgbClr val="000000"/>
                </a:solidFill>
              </a:rPr>
              <a:t>Hello</a:t>
            </a:r>
            <a:endParaRPr lang="ja-JP" altLang="en-US" sz="2800">
              <a:solidFill>
                <a:srgbClr val="000000"/>
              </a:solidFill>
            </a:endParaRPr>
          </a:p>
        </p:txBody>
      </p:sp>
    </p:spTree>
    <p:extLst>
      <p:ext uri="{BB962C8B-B14F-4D97-AF65-F5344CB8AC3E}">
        <p14:creationId xmlns:p14="http://schemas.microsoft.com/office/powerpoint/2010/main" val="308858347"/>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r>
              <a:rPr lang="en-US" altLang="ja-JP" dirty="0"/>
              <a:t>Decoration Process </a:t>
            </a:r>
            <a:r>
              <a:rPr lang="en-US" altLang="ja-JP" dirty="0" smtClean="0"/>
              <a:t>(5)</a:t>
            </a:r>
            <a:endParaRPr lang="ja-JP" altLang="en-US" dirty="0"/>
          </a:p>
        </p:txBody>
      </p:sp>
      <p:sp>
        <p:nvSpPr>
          <p:cNvPr id="120836" name="Rectangle 3"/>
          <p:cNvSpPr>
            <a:spLocks noGrp="1" noChangeArrowheads="1"/>
          </p:cNvSpPr>
          <p:nvPr>
            <p:ph idx="1"/>
          </p:nvPr>
        </p:nvSpPr>
        <p:spPr/>
        <p:txBody>
          <a:bodyPr/>
          <a:lstStyle/>
          <a:p>
            <a:r>
              <a:rPr lang="en-US" altLang="ja-JP" dirty="0" smtClean="0"/>
              <a:t>The Strong decorate() method returns the bolded data. </a:t>
            </a:r>
            <a:endParaRPr lang="ja-JP" altLang="en-US" dirty="0" smtClean="0"/>
          </a:p>
          <a:p>
            <a:r>
              <a:rPr lang="en-US" altLang="ja-JP" dirty="0" smtClean="0"/>
              <a:t>The </a:t>
            </a:r>
            <a:r>
              <a:rPr lang="en-US" altLang="ja-JP" dirty="0" err="1" smtClean="0"/>
              <a:t>Em</a:t>
            </a:r>
            <a:r>
              <a:rPr lang="en-US" altLang="ja-JP" dirty="0" smtClean="0"/>
              <a:t> highlights the bolded data returned by Strong decorate().  </a:t>
            </a:r>
            <a:endParaRPr lang="ja-JP" altLang="en-US" dirty="0" smtClean="0"/>
          </a:p>
        </p:txBody>
      </p:sp>
      <p:sp>
        <p:nvSpPr>
          <p:cNvPr id="120835" name="スライド番号プレースホルダ 15"/>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31CB5611-8C91-45AB-9986-10D0DF81B105}" type="slidenum">
              <a:rPr lang="en-US" altLang="ja-JP" smtClean="0"/>
              <a:pPr/>
              <a:t>175</a:t>
            </a:fld>
            <a:endParaRPr lang="en-US" altLang="ja-JP"/>
          </a:p>
        </p:txBody>
      </p:sp>
      <p:sp>
        <p:nvSpPr>
          <p:cNvPr id="120837" name="AutoShape 4"/>
          <p:cNvSpPr>
            <a:spLocks noChangeArrowheads="1"/>
          </p:cNvSpPr>
          <p:nvPr/>
        </p:nvSpPr>
        <p:spPr bwMode="auto">
          <a:xfrm>
            <a:off x="1905000" y="3776663"/>
            <a:ext cx="8032750" cy="2438400"/>
          </a:xfrm>
          <a:prstGeom prst="roundRect">
            <a:avLst>
              <a:gd name="adj" fmla="val 16667"/>
            </a:avLst>
          </a:prstGeom>
          <a:solidFill>
            <a:srgbClr val="808080"/>
          </a:solidFill>
          <a:ln w="9525">
            <a:solidFill>
              <a:schemeClr val="tx1"/>
            </a:solidFill>
            <a:round/>
            <a:headEnd/>
            <a:tailEnd/>
          </a:ln>
        </p:spPr>
        <p:txBody>
          <a:bodyPr wrap="none" anchor="ctr"/>
          <a:lstStyle/>
          <a:p>
            <a:endParaRPr lang="ja-JP" altLang="en-US"/>
          </a:p>
        </p:txBody>
      </p:sp>
      <p:sp>
        <p:nvSpPr>
          <p:cNvPr id="120838" name="AutoShape 5"/>
          <p:cNvSpPr>
            <a:spLocks noChangeArrowheads="1"/>
          </p:cNvSpPr>
          <p:nvPr/>
        </p:nvSpPr>
        <p:spPr bwMode="auto">
          <a:xfrm>
            <a:off x="4079876" y="4081463"/>
            <a:ext cx="6024563" cy="1828800"/>
          </a:xfrm>
          <a:prstGeom prst="roundRect">
            <a:avLst>
              <a:gd name="adj" fmla="val 16667"/>
            </a:avLst>
          </a:prstGeom>
          <a:solidFill>
            <a:srgbClr val="C0C0C0"/>
          </a:solidFill>
          <a:ln w="9525">
            <a:solidFill>
              <a:schemeClr val="tx1"/>
            </a:solidFill>
            <a:round/>
            <a:headEnd/>
            <a:tailEnd/>
          </a:ln>
        </p:spPr>
        <p:txBody>
          <a:bodyPr wrap="none" anchor="ctr"/>
          <a:lstStyle/>
          <a:p>
            <a:endParaRPr lang="ja-JP" altLang="en-US"/>
          </a:p>
        </p:txBody>
      </p:sp>
      <p:sp>
        <p:nvSpPr>
          <p:cNvPr id="120839" name="AutoShape 6"/>
          <p:cNvSpPr>
            <a:spLocks noChangeArrowheads="1"/>
          </p:cNvSpPr>
          <p:nvPr/>
        </p:nvSpPr>
        <p:spPr bwMode="auto">
          <a:xfrm>
            <a:off x="6256338" y="4360863"/>
            <a:ext cx="4183062" cy="1270000"/>
          </a:xfrm>
          <a:prstGeom prst="roundRect">
            <a:avLst>
              <a:gd name="adj" fmla="val 16667"/>
            </a:avLst>
          </a:prstGeom>
          <a:solidFill>
            <a:srgbClr val="D9D9D9"/>
          </a:solidFill>
          <a:ln w="9525">
            <a:solidFill>
              <a:schemeClr val="tx1"/>
            </a:solidFill>
            <a:round/>
            <a:headEnd/>
            <a:tailEnd/>
          </a:ln>
        </p:spPr>
        <p:txBody>
          <a:bodyPr wrap="none" anchor="b" anchorCtr="1"/>
          <a:lstStyle/>
          <a:p>
            <a:pPr algn="ctr"/>
            <a:r>
              <a:rPr lang="en-US" altLang="ja-JP"/>
              <a:t>Text</a:t>
            </a:r>
          </a:p>
          <a:p>
            <a:pPr algn="ctr"/>
            <a:r>
              <a:rPr lang="en-US" altLang="ja-JP"/>
              <a:t>Text Display Feature</a:t>
            </a:r>
          </a:p>
        </p:txBody>
      </p:sp>
      <p:sp>
        <p:nvSpPr>
          <p:cNvPr id="120840" name="Text Box 7"/>
          <p:cNvSpPr txBox="1">
            <a:spLocks noChangeArrowheads="1"/>
          </p:cNvSpPr>
          <p:nvPr/>
        </p:nvSpPr>
        <p:spPr bwMode="auto">
          <a:xfrm>
            <a:off x="4164014" y="4933951"/>
            <a:ext cx="21748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a:t>Strong</a:t>
            </a:r>
          </a:p>
          <a:p>
            <a:pPr eaLnBrk="1" hangingPunct="1"/>
            <a:r>
              <a:rPr lang="en-US" altLang="ja-JP"/>
              <a:t>&lt;strong&gt; Add Feature</a:t>
            </a:r>
            <a:endParaRPr lang="ja-JP" altLang="en-US"/>
          </a:p>
        </p:txBody>
      </p:sp>
      <p:sp>
        <p:nvSpPr>
          <p:cNvPr id="120841" name="Text Box 8"/>
          <p:cNvSpPr txBox="1">
            <a:spLocks noChangeArrowheads="1"/>
          </p:cNvSpPr>
          <p:nvPr/>
        </p:nvSpPr>
        <p:spPr bwMode="auto">
          <a:xfrm>
            <a:off x="1905001" y="5421313"/>
            <a:ext cx="22590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a:solidFill>
                  <a:srgbClr val="FFFFFF"/>
                </a:solidFill>
              </a:rPr>
              <a:t>Em</a:t>
            </a:r>
          </a:p>
          <a:p>
            <a:pPr eaLnBrk="1" hangingPunct="1"/>
            <a:r>
              <a:rPr lang="en-US" altLang="ja-JP">
                <a:solidFill>
                  <a:srgbClr val="FFFFFF"/>
                </a:solidFill>
              </a:rPr>
              <a:t>&lt;em&gt;Add Feature</a:t>
            </a:r>
          </a:p>
        </p:txBody>
      </p:sp>
      <p:sp>
        <p:nvSpPr>
          <p:cNvPr id="120842" name="Rectangle 9"/>
          <p:cNvSpPr>
            <a:spLocks noChangeArrowheads="1"/>
          </p:cNvSpPr>
          <p:nvPr/>
        </p:nvSpPr>
        <p:spPr bwMode="auto">
          <a:xfrm>
            <a:off x="2438400" y="3852863"/>
            <a:ext cx="1295400" cy="3048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altLang="ja-JP" dirty="0">
                <a:ea typeface="ＭＳ Ｐゴシック" pitchFamily="34" charset="-128"/>
              </a:rPr>
              <a:t>decorate()</a:t>
            </a:r>
          </a:p>
        </p:txBody>
      </p:sp>
      <p:sp>
        <p:nvSpPr>
          <p:cNvPr id="120843" name="Rectangle 10"/>
          <p:cNvSpPr>
            <a:spLocks noChangeArrowheads="1"/>
          </p:cNvSpPr>
          <p:nvPr/>
        </p:nvSpPr>
        <p:spPr bwMode="auto">
          <a:xfrm>
            <a:off x="4343400" y="4157663"/>
            <a:ext cx="1295400" cy="3048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altLang="ja-JP">
                <a:ea typeface="ＭＳ Ｐゴシック" pitchFamily="34" charset="-128"/>
              </a:rPr>
              <a:t>decorate()</a:t>
            </a:r>
          </a:p>
        </p:txBody>
      </p:sp>
      <p:sp>
        <p:nvSpPr>
          <p:cNvPr id="120844" name="Rectangle 11"/>
          <p:cNvSpPr>
            <a:spLocks noChangeArrowheads="1"/>
          </p:cNvSpPr>
          <p:nvPr/>
        </p:nvSpPr>
        <p:spPr bwMode="auto">
          <a:xfrm>
            <a:off x="6477000" y="4462463"/>
            <a:ext cx="1295400" cy="3048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altLang="ja-JP">
                <a:ea typeface="ＭＳ Ｐゴシック" pitchFamily="34" charset="-128"/>
              </a:rPr>
              <a:t>decorate()</a:t>
            </a:r>
          </a:p>
        </p:txBody>
      </p:sp>
      <p:cxnSp>
        <p:nvCxnSpPr>
          <p:cNvPr id="120845" name="AutoShape 12"/>
          <p:cNvCxnSpPr>
            <a:cxnSpLocks noChangeShapeType="1"/>
            <a:stCxn id="120844" idx="2"/>
            <a:endCxn id="120843" idx="2"/>
          </p:cNvCxnSpPr>
          <p:nvPr/>
        </p:nvCxnSpPr>
        <p:spPr bwMode="auto">
          <a:xfrm rot="16200000" flipV="1">
            <a:off x="5905500" y="3548063"/>
            <a:ext cx="304800" cy="2133600"/>
          </a:xfrm>
          <a:prstGeom prst="curvedConnector3">
            <a:avLst>
              <a:gd name="adj1" fmla="val -75000"/>
            </a:avLst>
          </a:prstGeom>
          <a:noFill/>
          <a:ln w="28575">
            <a:solidFill>
              <a:srgbClr val="FFC000"/>
            </a:solidFill>
            <a:round/>
            <a:headEnd/>
            <a:tailEnd type="triangle" w="med" len="med"/>
          </a:ln>
          <a:extLst>
            <a:ext uri="{909E8E84-426E-40dd-AFC4-6F175D3DCCD1}">
              <a14:hiddenFill xmlns:a14="http://schemas.microsoft.com/office/drawing/2010/main">
                <a:noFill/>
              </a14:hiddenFill>
            </a:ext>
          </a:extLst>
        </p:spPr>
      </p:cxnSp>
      <p:sp>
        <p:nvSpPr>
          <p:cNvPr id="120846" name="Oval 13"/>
          <p:cNvSpPr>
            <a:spLocks noChangeArrowheads="1"/>
          </p:cNvSpPr>
          <p:nvPr/>
        </p:nvSpPr>
        <p:spPr bwMode="auto">
          <a:xfrm>
            <a:off x="5562600" y="4767263"/>
            <a:ext cx="838200" cy="304800"/>
          </a:xfrm>
          <a:prstGeom prst="ellipse">
            <a:avLst/>
          </a:prstGeom>
          <a:solidFill>
            <a:srgbClr val="B1C7FF"/>
          </a:solidFill>
          <a:ln w="9525">
            <a:solidFill>
              <a:schemeClr val="tx1"/>
            </a:solidFill>
            <a:round/>
            <a:headEnd/>
            <a:tailEnd/>
          </a:ln>
        </p:spPr>
        <p:txBody>
          <a:bodyPr wrap="none" anchor="ctr"/>
          <a:lstStyle/>
          <a:p>
            <a:pPr algn="ctr"/>
            <a:r>
              <a:rPr lang="en-US" altLang="ja-JP"/>
              <a:t>data</a:t>
            </a:r>
          </a:p>
        </p:txBody>
      </p:sp>
      <p:cxnSp>
        <p:nvCxnSpPr>
          <p:cNvPr id="120847" name="AutoShape 14"/>
          <p:cNvCxnSpPr>
            <a:cxnSpLocks noChangeShapeType="1"/>
            <a:stCxn id="120843" idx="2"/>
            <a:endCxn id="120842" idx="2"/>
          </p:cNvCxnSpPr>
          <p:nvPr/>
        </p:nvCxnSpPr>
        <p:spPr bwMode="auto">
          <a:xfrm rot="16200000" flipV="1">
            <a:off x="3886200" y="3357563"/>
            <a:ext cx="304800" cy="1905000"/>
          </a:xfrm>
          <a:prstGeom prst="curvedConnector3">
            <a:avLst>
              <a:gd name="adj1" fmla="val -75000"/>
            </a:avLst>
          </a:prstGeom>
          <a:noFill/>
          <a:ln w="28575">
            <a:solidFill>
              <a:srgbClr val="FFC000"/>
            </a:solidFill>
            <a:round/>
            <a:headEnd/>
            <a:tailEnd type="triangle" w="med" len="med"/>
          </a:ln>
          <a:extLst>
            <a:ext uri="{909E8E84-426E-40dd-AFC4-6F175D3DCCD1}">
              <a14:hiddenFill xmlns:a14="http://schemas.microsoft.com/office/drawing/2010/main">
                <a:noFill/>
              </a14:hiddenFill>
            </a:ext>
          </a:extLst>
        </p:spPr>
      </p:cxnSp>
      <p:sp>
        <p:nvSpPr>
          <p:cNvPr id="120848" name="Oval 15"/>
          <p:cNvSpPr>
            <a:spLocks noChangeArrowheads="1"/>
          </p:cNvSpPr>
          <p:nvPr/>
        </p:nvSpPr>
        <p:spPr bwMode="auto">
          <a:xfrm>
            <a:off x="3467100" y="4538663"/>
            <a:ext cx="838200" cy="304800"/>
          </a:xfrm>
          <a:prstGeom prst="ellipse">
            <a:avLst/>
          </a:prstGeom>
          <a:solidFill>
            <a:srgbClr val="B1C7FF"/>
          </a:solidFill>
          <a:ln w="9525">
            <a:solidFill>
              <a:schemeClr val="tx1"/>
            </a:solidFill>
            <a:round/>
            <a:headEnd/>
            <a:tailEnd/>
          </a:ln>
        </p:spPr>
        <p:txBody>
          <a:bodyPr wrap="none" anchor="ctr"/>
          <a:lstStyle/>
          <a:p>
            <a:pPr algn="ctr"/>
            <a:r>
              <a:rPr lang="en-US" altLang="ja-JP"/>
              <a:t>data</a:t>
            </a:r>
          </a:p>
        </p:txBody>
      </p:sp>
      <p:sp>
        <p:nvSpPr>
          <p:cNvPr id="17" name="四角形吹き出し 16"/>
          <p:cNvSpPr/>
          <p:nvPr/>
        </p:nvSpPr>
        <p:spPr>
          <a:xfrm>
            <a:off x="3581400" y="3048000"/>
            <a:ext cx="3816350" cy="417514"/>
          </a:xfrm>
          <a:prstGeom prst="wedgeRectCallout">
            <a:avLst>
              <a:gd name="adj1" fmla="val -42824"/>
              <a:gd name="adj2" fmla="val 310295"/>
            </a:avLst>
          </a:prstGeom>
        </p:spPr>
        <p:style>
          <a:lnRef idx="1">
            <a:schemeClr val="accent2"/>
          </a:lnRef>
          <a:fillRef idx="2">
            <a:schemeClr val="accent2"/>
          </a:fillRef>
          <a:effectRef idx="1">
            <a:schemeClr val="accent2"/>
          </a:effectRef>
          <a:fontRef idx="minor">
            <a:schemeClr val="dk1"/>
          </a:fontRef>
        </p:style>
        <p:txBody>
          <a:bodyPr anchor="ctr"/>
          <a:lstStyle/>
          <a:p>
            <a:r>
              <a:rPr lang="en-US" altLang="ja-JP" sz="2800" dirty="0">
                <a:solidFill>
                  <a:srgbClr val="000000"/>
                </a:solidFill>
              </a:rPr>
              <a:t>&lt;strong&gt;Hello&lt;/strong&gt;</a:t>
            </a:r>
            <a:endParaRPr lang="ja-JP" altLang="en-US" sz="2800" dirty="0">
              <a:solidFill>
                <a:srgbClr val="000000"/>
              </a:solidFill>
            </a:endParaRPr>
          </a:p>
        </p:txBody>
      </p:sp>
      <p:sp>
        <p:nvSpPr>
          <p:cNvPr id="18" name="四角形吹き出し 17"/>
          <p:cNvSpPr/>
          <p:nvPr/>
        </p:nvSpPr>
        <p:spPr>
          <a:xfrm>
            <a:off x="5981700" y="3644901"/>
            <a:ext cx="1169988" cy="436563"/>
          </a:xfrm>
          <a:prstGeom prst="wedgeRectCallout">
            <a:avLst>
              <a:gd name="adj1" fmla="val -39743"/>
              <a:gd name="adj2" fmla="val 224002"/>
            </a:avLst>
          </a:prstGeom>
        </p:spPr>
        <p:style>
          <a:lnRef idx="1">
            <a:schemeClr val="accent2"/>
          </a:lnRef>
          <a:fillRef idx="2">
            <a:schemeClr val="accent2"/>
          </a:fillRef>
          <a:effectRef idx="1">
            <a:schemeClr val="accent2"/>
          </a:effectRef>
          <a:fontRef idx="minor">
            <a:schemeClr val="dk1"/>
          </a:fontRef>
        </p:style>
        <p:txBody>
          <a:bodyPr anchor="ctr"/>
          <a:lstStyle/>
          <a:p>
            <a:r>
              <a:rPr lang="en-US" altLang="ja-JP" sz="2800">
                <a:solidFill>
                  <a:srgbClr val="000000"/>
                </a:solidFill>
              </a:rPr>
              <a:t>Hello</a:t>
            </a:r>
            <a:endParaRPr lang="ja-JP" altLang="en-US" sz="2800">
              <a:solidFill>
                <a:srgbClr val="000000"/>
              </a:solidFill>
            </a:endParaRPr>
          </a:p>
        </p:txBody>
      </p:sp>
    </p:spTree>
    <p:extLst>
      <p:ext uri="{BB962C8B-B14F-4D97-AF65-F5344CB8AC3E}">
        <p14:creationId xmlns:p14="http://schemas.microsoft.com/office/powerpoint/2010/main" val="346457272"/>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lang="en-US" altLang="ja-JP" dirty="0"/>
              <a:t>Decoration Process </a:t>
            </a:r>
            <a:r>
              <a:rPr lang="en-US" altLang="ja-JP" dirty="0" smtClean="0"/>
              <a:t>(6)</a:t>
            </a:r>
            <a:endParaRPr lang="ja-JP" altLang="en-US" dirty="0"/>
          </a:p>
        </p:txBody>
      </p:sp>
      <p:sp>
        <p:nvSpPr>
          <p:cNvPr id="121860" name="Rectangle 3"/>
          <p:cNvSpPr>
            <a:spLocks noGrp="1" noChangeArrowheads="1"/>
          </p:cNvSpPr>
          <p:nvPr>
            <p:ph idx="1"/>
          </p:nvPr>
        </p:nvSpPr>
        <p:spPr/>
        <p:txBody>
          <a:bodyPr/>
          <a:lstStyle/>
          <a:p>
            <a:r>
              <a:rPr lang="en-US" altLang="ja-JP" dirty="0" smtClean="0"/>
              <a:t>The </a:t>
            </a:r>
            <a:r>
              <a:rPr lang="en-US" altLang="ja-JP" dirty="0" err="1" smtClean="0"/>
              <a:t>Em</a:t>
            </a:r>
            <a:r>
              <a:rPr lang="en-US" altLang="ja-JP" dirty="0" smtClean="0"/>
              <a:t> returns highlighted data. </a:t>
            </a:r>
            <a:endParaRPr lang="ja-JP" altLang="en-US" dirty="0" smtClean="0"/>
          </a:p>
          <a:p>
            <a:r>
              <a:rPr lang="en-US" altLang="ja-JP" dirty="0" smtClean="0"/>
              <a:t>As a result, the process of “bolding and then highlighting text” is configured. </a:t>
            </a:r>
          </a:p>
          <a:p>
            <a:endParaRPr lang="ja-JP" altLang="en-US" dirty="0"/>
          </a:p>
        </p:txBody>
      </p:sp>
      <p:sp>
        <p:nvSpPr>
          <p:cNvPr id="121859" name="スライド番号プレースホルダ 18"/>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6C5B593A-526C-4ABC-9468-B9CAB3B133F1}" type="slidenum">
              <a:rPr lang="en-US" altLang="ja-JP" smtClean="0"/>
              <a:pPr/>
              <a:t>176</a:t>
            </a:fld>
            <a:endParaRPr lang="en-US" altLang="ja-JP"/>
          </a:p>
        </p:txBody>
      </p:sp>
      <p:sp>
        <p:nvSpPr>
          <p:cNvPr id="121861" name="AutoShape 4"/>
          <p:cNvSpPr>
            <a:spLocks noChangeArrowheads="1"/>
          </p:cNvSpPr>
          <p:nvPr/>
        </p:nvSpPr>
        <p:spPr bwMode="auto">
          <a:xfrm>
            <a:off x="1905000" y="4096519"/>
            <a:ext cx="8032750" cy="2438400"/>
          </a:xfrm>
          <a:prstGeom prst="roundRect">
            <a:avLst>
              <a:gd name="adj" fmla="val 16667"/>
            </a:avLst>
          </a:prstGeom>
          <a:solidFill>
            <a:srgbClr val="808080"/>
          </a:solidFill>
          <a:ln w="9525">
            <a:solidFill>
              <a:schemeClr val="tx1"/>
            </a:solidFill>
            <a:round/>
            <a:headEnd/>
            <a:tailEnd/>
          </a:ln>
        </p:spPr>
        <p:txBody>
          <a:bodyPr wrap="none" anchor="ctr"/>
          <a:lstStyle/>
          <a:p>
            <a:endParaRPr lang="ja-JP" altLang="en-US"/>
          </a:p>
        </p:txBody>
      </p:sp>
      <p:sp>
        <p:nvSpPr>
          <p:cNvPr id="121862" name="AutoShape 5"/>
          <p:cNvSpPr>
            <a:spLocks noChangeArrowheads="1"/>
          </p:cNvSpPr>
          <p:nvPr/>
        </p:nvSpPr>
        <p:spPr bwMode="auto">
          <a:xfrm>
            <a:off x="4079876" y="4401319"/>
            <a:ext cx="6024563" cy="1828800"/>
          </a:xfrm>
          <a:prstGeom prst="roundRect">
            <a:avLst>
              <a:gd name="adj" fmla="val 16667"/>
            </a:avLst>
          </a:prstGeom>
          <a:solidFill>
            <a:srgbClr val="C0C0C0"/>
          </a:solidFill>
          <a:ln w="9525">
            <a:solidFill>
              <a:schemeClr val="tx1"/>
            </a:solidFill>
            <a:round/>
            <a:headEnd/>
            <a:tailEnd/>
          </a:ln>
        </p:spPr>
        <p:txBody>
          <a:bodyPr wrap="none" anchor="ctr"/>
          <a:lstStyle/>
          <a:p>
            <a:endParaRPr lang="ja-JP" altLang="en-US"/>
          </a:p>
        </p:txBody>
      </p:sp>
      <p:sp>
        <p:nvSpPr>
          <p:cNvPr id="121863" name="AutoShape 6"/>
          <p:cNvSpPr>
            <a:spLocks noChangeArrowheads="1"/>
          </p:cNvSpPr>
          <p:nvPr/>
        </p:nvSpPr>
        <p:spPr bwMode="auto">
          <a:xfrm>
            <a:off x="6256338" y="4680719"/>
            <a:ext cx="4183062" cy="1270000"/>
          </a:xfrm>
          <a:prstGeom prst="roundRect">
            <a:avLst>
              <a:gd name="adj" fmla="val 16667"/>
            </a:avLst>
          </a:prstGeom>
          <a:solidFill>
            <a:srgbClr val="D9D9D9"/>
          </a:solidFill>
          <a:ln w="9525">
            <a:solidFill>
              <a:schemeClr val="tx1"/>
            </a:solidFill>
            <a:round/>
            <a:headEnd/>
            <a:tailEnd/>
          </a:ln>
        </p:spPr>
        <p:txBody>
          <a:bodyPr wrap="none" anchor="b" anchorCtr="1"/>
          <a:lstStyle/>
          <a:p>
            <a:pPr algn="ctr"/>
            <a:r>
              <a:rPr lang="en-US" altLang="ja-JP"/>
              <a:t>Text</a:t>
            </a:r>
          </a:p>
          <a:p>
            <a:pPr algn="ctr"/>
            <a:r>
              <a:rPr lang="en-US" altLang="ja-JP"/>
              <a:t>Text Display Feature</a:t>
            </a:r>
            <a:endParaRPr lang="ja-JP" altLang="en-US"/>
          </a:p>
        </p:txBody>
      </p:sp>
      <p:sp>
        <p:nvSpPr>
          <p:cNvPr id="121864" name="Text Box 7"/>
          <p:cNvSpPr txBox="1">
            <a:spLocks noChangeArrowheads="1"/>
          </p:cNvSpPr>
          <p:nvPr/>
        </p:nvSpPr>
        <p:spPr bwMode="auto">
          <a:xfrm>
            <a:off x="4164014" y="5253807"/>
            <a:ext cx="21748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a:t>Strong</a:t>
            </a:r>
          </a:p>
          <a:p>
            <a:pPr eaLnBrk="1" hangingPunct="1"/>
            <a:r>
              <a:rPr lang="en-US" altLang="ja-JP"/>
              <a:t>&lt;strong&gt; Add Feature</a:t>
            </a:r>
            <a:endParaRPr lang="ja-JP" altLang="en-US"/>
          </a:p>
        </p:txBody>
      </p:sp>
      <p:sp>
        <p:nvSpPr>
          <p:cNvPr id="121865" name="Text Box 8"/>
          <p:cNvSpPr txBox="1">
            <a:spLocks noChangeArrowheads="1"/>
          </p:cNvSpPr>
          <p:nvPr/>
        </p:nvSpPr>
        <p:spPr bwMode="auto">
          <a:xfrm>
            <a:off x="1905001" y="5741170"/>
            <a:ext cx="225901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a:solidFill>
                  <a:srgbClr val="FFFFFF"/>
                </a:solidFill>
              </a:rPr>
              <a:t>Em</a:t>
            </a:r>
          </a:p>
          <a:p>
            <a:pPr eaLnBrk="1" hangingPunct="1"/>
            <a:r>
              <a:rPr lang="en-US" altLang="ja-JP">
                <a:solidFill>
                  <a:srgbClr val="FFFFFF"/>
                </a:solidFill>
              </a:rPr>
              <a:t>&lt;em&gt;Add Feature</a:t>
            </a:r>
          </a:p>
          <a:p>
            <a:pPr eaLnBrk="1" hangingPunct="1"/>
            <a:endParaRPr lang="en-US" altLang="ja-JP">
              <a:solidFill>
                <a:srgbClr val="FFFFFF"/>
              </a:solidFill>
            </a:endParaRPr>
          </a:p>
        </p:txBody>
      </p:sp>
      <p:sp>
        <p:nvSpPr>
          <p:cNvPr id="121866" name="Rectangle 9"/>
          <p:cNvSpPr>
            <a:spLocks noChangeArrowheads="1"/>
          </p:cNvSpPr>
          <p:nvPr/>
        </p:nvSpPr>
        <p:spPr bwMode="auto">
          <a:xfrm>
            <a:off x="2438400" y="4172719"/>
            <a:ext cx="1295400" cy="3048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altLang="ja-JP" dirty="0">
                <a:ea typeface="ＭＳ Ｐゴシック" pitchFamily="34" charset="-128"/>
              </a:rPr>
              <a:t>decorate()</a:t>
            </a:r>
          </a:p>
        </p:txBody>
      </p:sp>
      <p:sp>
        <p:nvSpPr>
          <p:cNvPr id="121867" name="Rectangle 10"/>
          <p:cNvSpPr>
            <a:spLocks noChangeArrowheads="1"/>
          </p:cNvSpPr>
          <p:nvPr/>
        </p:nvSpPr>
        <p:spPr bwMode="auto">
          <a:xfrm>
            <a:off x="4343400" y="4477519"/>
            <a:ext cx="1295400" cy="3048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altLang="ja-JP">
                <a:ea typeface="ＭＳ Ｐゴシック" pitchFamily="34" charset="-128"/>
              </a:rPr>
              <a:t>decorate()</a:t>
            </a:r>
          </a:p>
        </p:txBody>
      </p:sp>
      <p:sp>
        <p:nvSpPr>
          <p:cNvPr id="121868" name="Rectangle 11"/>
          <p:cNvSpPr>
            <a:spLocks noChangeArrowheads="1"/>
          </p:cNvSpPr>
          <p:nvPr/>
        </p:nvSpPr>
        <p:spPr bwMode="auto">
          <a:xfrm>
            <a:off x="6477000" y="4782319"/>
            <a:ext cx="1295400" cy="3048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altLang="ja-JP">
                <a:ea typeface="ＭＳ Ｐゴシック" pitchFamily="34" charset="-128"/>
              </a:rPr>
              <a:t>decorate()</a:t>
            </a:r>
          </a:p>
        </p:txBody>
      </p:sp>
      <p:cxnSp>
        <p:nvCxnSpPr>
          <p:cNvPr id="121869" name="AutoShape 12"/>
          <p:cNvCxnSpPr>
            <a:cxnSpLocks noChangeShapeType="1"/>
            <a:stCxn id="121868" idx="2"/>
            <a:endCxn id="121867" idx="2"/>
          </p:cNvCxnSpPr>
          <p:nvPr/>
        </p:nvCxnSpPr>
        <p:spPr bwMode="auto">
          <a:xfrm rot="16200000" flipV="1">
            <a:off x="5905500" y="3867919"/>
            <a:ext cx="304800" cy="2133600"/>
          </a:xfrm>
          <a:prstGeom prst="curvedConnector3">
            <a:avLst>
              <a:gd name="adj1" fmla="val -75000"/>
            </a:avLst>
          </a:prstGeom>
          <a:noFill/>
          <a:ln w="28575">
            <a:solidFill>
              <a:srgbClr val="FFC000"/>
            </a:solidFill>
            <a:round/>
            <a:headEnd/>
            <a:tailEnd type="triangle" w="med" len="med"/>
          </a:ln>
          <a:extLst>
            <a:ext uri="{909E8E84-426E-40dd-AFC4-6F175D3DCCD1}">
              <a14:hiddenFill xmlns:a14="http://schemas.microsoft.com/office/drawing/2010/main">
                <a:noFill/>
              </a14:hiddenFill>
            </a:ext>
          </a:extLst>
        </p:spPr>
      </p:cxnSp>
      <p:sp>
        <p:nvSpPr>
          <p:cNvPr id="121870" name="Oval 13"/>
          <p:cNvSpPr>
            <a:spLocks noChangeArrowheads="1"/>
          </p:cNvSpPr>
          <p:nvPr/>
        </p:nvSpPr>
        <p:spPr bwMode="auto">
          <a:xfrm>
            <a:off x="5562600" y="5087119"/>
            <a:ext cx="838200" cy="304800"/>
          </a:xfrm>
          <a:prstGeom prst="ellipse">
            <a:avLst/>
          </a:prstGeom>
          <a:solidFill>
            <a:srgbClr val="B1C7FF"/>
          </a:solidFill>
          <a:ln w="9525">
            <a:solidFill>
              <a:schemeClr val="tx1"/>
            </a:solidFill>
            <a:round/>
            <a:headEnd/>
            <a:tailEnd/>
          </a:ln>
        </p:spPr>
        <p:txBody>
          <a:bodyPr wrap="none" anchor="ctr"/>
          <a:lstStyle/>
          <a:p>
            <a:pPr algn="ctr"/>
            <a:r>
              <a:rPr lang="en-US" altLang="ja-JP"/>
              <a:t>data</a:t>
            </a:r>
          </a:p>
        </p:txBody>
      </p:sp>
      <p:cxnSp>
        <p:nvCxnSpPr>
          <p:cNvPr id="121871" name="AutoShape 14"/>
          <p:cNvCxnSpPr>
            <a:cxnSpLocks noChangeShapeType="1"/>
            <a:stCxn id="121867" idx="2"/>
            <a:endCxn id="121866" idx="2"/>
          </p:cNvCxnSpPr>
          <p:nvPr/>
        </p:nvCxnSpPr>
        <p:spPr bwMode="auto">
          <a:xfrm rot="16200000" flipV="1">
            <a:off x="3886200" y="3677419"/>
            <a:ext cx="304800" cy="1905000"/>
          </a:xfrm>
          <a:prstGeom prst="curvedConnector3">
            <a:avLst>
              <a:gd name="adj1" fmla="val -75000"/>
            </a:avLst>
          </a:prstGeom>
          <a:noFill/>
          <a:ln w="28575">
            <a:solidFill>
              <a:srgbClr val="FFC000"/>
            </a:solidFill>
            <a:round/>
            <a:headEnd/>
            <a:tailEnd type="triangle" w="med" len="med"/>
          </a:ln>
          <a:extLst>
            <a:ext uri="{909E8E84-426E-40dd-AFC4-6F175D3DCCD1}">
              <a14:hiddenFill xmlns:a14="http://schemas.microsoft.com/office/drawing/2010/main">
                <a:noFill/>
              </a14:hiddenFill>
            </a:ext>
          </a:extLst>
        </p:spPr>
      </p:cxnSp>
      <p:sp>
        <p:nvSpPr>
          <p:cNvPr id="121872" name="Oval 15"/>
          <p:cNvSpPr>
            <a:spLocks noChangeArrowheads="1"/>
          </p:cNvSpPr>
          <p:nvPr/>
        </p:nvSpPr>
        <p:spPr bwMode="auto">
          <a:xfrm>
            <a:off x="3467100" y="4858519"/>
            <a:ext cx="838200" cy="304800"/>
          </a:xfrm>
          <a:prstGeom prst="ellipse">
            <a:avLst/>
          </a:prstGeom>
          <a:solidFill>
            <a:srgbClr val="B1C7FF"/>
          </a:solidFill>
          <a:ln w="9525">
            <a:solidFill>
              <a:schemeClr val="tx1"/>
            </a:solidFill>
            <a:round/>
            <a:headEnd/>
            <a:tailEnd/>
          </a:ln>
        </p:spPr>
        <p:txBody>
          <a:bodyPr wrap="none" anchor="ctr"/>
          <a:lstStyle/>
          <a:p>
            <a:pPr algn="ctr"/>
            <a:r>
              <a:rPr lang="en-US" altLang="ja-JP"/>
              <a:t>data</a:t>
            </a:r>
          </a:p>
        </p:txBody>
      </p:sp>
      <p:sp>
        <p:nvSpPr>
          <p:cNvPr id="121873" name="Line 17"/>
          <p:cNvSpPr>
            <a:spLocks noChangeShapeType="1"/>
          </p:cNvSpPr>
          <p:nvPr/>
        </p:nvSpPr>
        <p:spPr bwMode="auto">
          <a:xfrm flipV="1">
            <a:off x="2971800" y="3486919"/>
            <a:ext cx="0" cy="685800"/>
          </a:xfrm>
          <a:prstGeom prst="line">
            <a:avLst/>
          </a:prstGeom>
          <a:noFill/>
          <a:ln w="28575">
            <a:solidFill>
              <a:srgbClr val="FFC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ja-JP" altLang="en-US"/>
          </a:p>
        </p:txBody>
      </p:sp>
      <p:sp>
        <p:nvSpPr>
          <p:cNvPr id="121874" name="Oval 16"/>
          <p:cNvSpPr>
            <a:spLocks noChangeArrowheads="1"/>
          </p:cNvSpPr>
          <p:nvPr/>
        </p:nvSpPr>
        <p:spPr bwMode="auto">
          <a:xfrm>
            <a:off x="2819400" y="3715519"/>
            <a:ext cx="304800" cy="304800"/>
          </a:xfrm>
          <a:prstGeom prst="ellipse">
            <a:avLst/>
          </a:prstGeom>
          <a:solidFill>
            <a:srgbClr val="B1C7FF"/>
          </a:solidFill>
          <a:ln w="9525">
            <a:solidFill>
              <a:schemeClr val="tx1"/>
            </a:solidFill>
            <a:round/>
            <a:headEnd/>
            <a:tailEnd/>
          </a:ln>
        </p:spPr>
        <p:txBody>
          <a:bodyPr wrap="none" anchor="ctr"/>
          <a:lstStyle/>
          <a:p>
            <a:pPr algn="ctr"/>
            <a:r>
              <a:rPr lang="en-US" altLang="ja-JP" sz="1200"/>
              <a:t>data</a:t>
            </a:r>
          </a:p>
        </p:txBody>
      </p:sp>
      <p:sp>
        <p:nvSpPr>
          <p:cNvPr id="3" name="四角形吹き出し 2"/>
          <p:cNvSpPr/>
          <p:nvPr/>
        </p:nvSpPr>
        <p:spPr>
          <a:xfrm>
            <a:off x="3095626" y="2924944"/>
            <a:ext cx="5808663" cy="576262"/>
          </a:xfrm>
          <a:prstGeom prst="wedgeRectCallout">
            <a:avLst>
              <a:gd name="adj1" fmla="val -49497"/>
              <a:gd name="adj2" fmla="val 104882"/>
            </a:avLst>
          </a:prstGeom>
        </p:spPr>
        <p:style>
          <a:lnRef idx="1">
            <a:schemeClr val="accent2"/>
          </a:lnRef>
          <a:fillRef idx="2">
            <a:schemeClr val="accent2"/>
          </a:fillRef>
          <a:effectRef idx="1">
            <a:schemeClr val="accent2"/>
          </a:effectRef>
          <a:fontRef idx="minor">
            <a:schemeClr val="dk1"/>
          </a:fontRef>
        </p:style>
        <p:txBody>
          <a:bodyPr anchor="ctr"/>
          <a:lstStyle/>
          <a:p>
            <a:r>
              <a:rPr lang="en-US" altLang="ja-JP" sz="2800" dirty="0">
                <a:solidFill>
                  <a:srgbClr val="000000"/>
                </a:solidFill>
              </a:rPr>
              <a:t>&lt;</a:t>
            </a:r>
            <a:r>
              <a:rPr lang="en-US" altLang="ja-JP" sz="2800" dirty="0" err="1">
                <a:solidFill>
                  <a:srgbClr val="000000"/>
                </a:solidFill>
              </a:rPr>
              <a:t>em</a:t>
            </a:r>
            <a:r>
              <a:rPr lang="en-US" altLang="ja-JP" sz="2800" dirty="0">
                <a:solidFill>
                  <a:srgbClr val="000000"/>
                </a:solidFill>
              </a:rPr>
              <a:t>&gt;&lt;strong&gt;Hello&lt;/strong&gt;&lt;/</a:t>
            </a:r>
            <a:r>
              <a:rPr lang="en-US" altLang="ja-JP" sz="2800" dirty="0" err="1">
                <a:solidFill>
                  <a:srgbClr val="000000"/>
                </a:solidFill>
              </a:rPr>
              <a:t>em</a:t>
            </a:r>
            <a:r>
              <a:rPr lang="en-US" altLang="ja-JP" sz="2800" dirty="0">
                <a:solidFill>
                  <a:srgbClr val="000000"/>
                </a:solidFill>
              </a:rPr>
              <a:t>&gt;</a:t>
            </a:r>
            <a:endParaRPr lang="ja-JP" altLang="en-US" sz="2800" dirty="0">
              <a:solidFill>
                <a:srgbClr val="000000"/>
              </a:solidFill>
            </a:endParaRPr>
          </a:p>
        </p:txBody>
      </p:sp>
      <p:sp>
        <p:nvSpPr>
          <p:cNvPr id="22" name="四角形吹き出し 21"/>
          <p:cNvSpPr/>
          <p:nvPr/>
        </p:nvSpPr>
        <p:spPr>
          <a:xfrm>
            <a:off x="3892550" y="3720282"/>
            <a:ext cx="3816350" cy="339725"/>
          </a:xfrm>
          <a:prstGeom prst="wedgeRectCallout">
            <a:avLst>
              <a:gd name="adj1" fmla="val -46434"/>
              <a:gd name="adj2" fmla="val 307431"/>
            </a:avLst>
          </a:prstGeom>
        </p:spPr>
        <p:style>
          <a:lnRef idx="1">
            <a:schemeClr val="accent2"/>
          </a:lnRef>
          <a:fillRef idx="2">
            <a:schemeClr val="accent2"/>
          </a:fillRef>
          <a:effectRef idx="1">
            <a:schemeClr val="accent2"/>
          </a:effectRef>
          <a:fontRef idx="minor">
            <a:schemeClr val="dk1"/>
          </a:fontRef>
        </p:style>
        <p:txBody>
          <a:bodyPr anchor="ctr"/>
          <a:lstStyle/>
          <a:p>
            <a:r>
              <a:rPr lang="en-US" altLang="ja-JP" sz="2000">
                <a:solidFill>
                  <a:srgbClr val="000000"/>
                </a:solidFill>
              </a:rPr>
              <a:t>&lt;strong&gt;Hello&lt;/strong&gt;</a:t>
            </a:r>
            <a:endParaRPr lang="ja-JP" altLang="en-US" sz="2000">
              <a:solidFill>
                <a:srgbClr val="000000"/>
              </a:solidFill>
            </a:endParaRPr>
          </a:p>
        </p:txBody>
      </p:sp>
      <p:sp>
        <p:nvSpPr>
          <p:cNvPr id="23" name="四角形吹き出し 22"/>
          <p:cNvSpPr/>
          <p:nvPr/>
        </p:nvSpPr>
        <p:spPr>
          <a:xfrm>
            <a:off x="5921376" y="4228282"/>
            <a:ext cx="822325" cy="346075"/>
          </a:xfrm>
          <a:prstGeom prst="wedgeRectCallout">
            <a:avLst>
              <a:gd name="adj1" fmla="val -40395"/>
              <a:gd name="adj2" fmla="val 212002"/>
            </a:avLst>
          </a:prstGeom>
        </p:spPr>
        <p:style>
          <a:lnRef idx="1">
            <a:schemeClr val="accent2"/>
          </a:lnRef>
          <a:fillRef idx="2">
            <a:schemeClr val="accent2"/>
          </a:fillRef>
          <a:effectRef idx="1">
            <a:schemeClr val="accent2"/>
          </a:effectRef>
          <a:fontRef idx="minor">
            <a:schemeClr val="dk1"/>
          </a:fontRef>
        </p:style>
        <p:txBody>
          <a:bodyPr anchor="ctr"/>
          <a:lstStyle/>
          <a:p>
            <a:r>
              <a:rPr lang="en-US" altLang="ja-JP" sz="2000" dirty="0">
                <a:solidFill>
                  <a:srgbClr val="000000"/>
                </a:solidFill>
              </a:rPr>
              <a:t>Hello</a:t>
            </a:r>
            <a:endParaRPr lang="ja-JP" altLang="en-US" sz="2000" dirty="0">
              <a:solidFill>
                <a:srgbClr val="000000"/>
              </a:solidFill>
            </a:endParaRPr>
          </a:p>
        </p:txBody>
      </p:sp>
    </p:spTree>
    <p:extLst>
      <p:ext uri="{BB962C8B-B14F-4D97-AF65-F5344CB8AC3E}">
        <p14:creationId xmlns:p14="http://schemas.microsoft.com/office/powerpoint/2010/main" val="2172345660"/>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r>
              <a:rPr lang="en-US" altLang="ja-JP" dirty="0" smtClean="0"/>
              <a:t>Configuring Decorators and Loosely-Coupling</a:t>
            </a:r>
            <a:endParaRPr lang="ja-JP" altLang="en-US" dirty="0"/>
          </a:p>
        </p:txBody>
      </p:sp>
      <p:sp>
        <p:nvSpPr>
          <p:cNvPr id="122884" name="Rectangle 3"/>
          <p:cNvSpPr>
            <a:spLocks noGrp="1" noChangeArrowheads="1"/>
          </p:cNvSpPr>
          <p:nvPr>
            <p:ph idx="1"/>
          </p:nvPr>
        </p:nvSpPr>
        <p:spPr/>
        <p:txBody>
          <a:bodyPr/>
          <a:lstStyle/>
          <a:p>
            <a:r>
              <a:rPr lang="en-US" altLang="ja-JP" dirty="0" smtClean="0"/>
              <a:t>We can extend the base decorator for supporting various data sources. For example, </a:t>
            </a:r>
            <a:r>
              <a:rPr lang="en-US" altLang="ja-JP" dirty="0" err="1" smtClean="0"/>
              <a:t>HyperLink</a:t>
            </a:r>
            <a:r>
              <a:rPr lang="en-US" altLang="ja-JP" dirty="0" smtClean="0"/>
              <a:t> data, AJAX text data can be used as a data source.</a:t>
            </a:r>
          </a:p>
          <a:p>
            <a:r>
              <a:rPr lang="en-US" altLang="ja-JP" dirty="0" smtClean="0"/>
              <a:t>From the application that is calling </a:t>
            </a:r>
            <a:r>
              <a:rPr lang="en-US" altLang="ja-JP" dirty="0" err="1" smtClean="0"/>
              <a:t>Em</a:t>
            </a:r>
            <a:r>
              <a:rPr lang="en-US" altLang="ja-JP" dirty="0" smtClean="0"/>
              <a:t>, the category of base decorator can never be seen, so even the application is not influenced by the change.   </a:t>
            </a:r>
            <a:endParaRPr lang="ja-JP" altLang="en-US" dirty="0"/>
          </a:p>
        </p:txBody>
      </p:sp>
      <p:sp>
        <p:nvSpPr>
          <p:cNvPr id="122883" name="スライド番号プレースホルダ 13"/>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AA68D0D0-9B2E-4B98-810C-E708AFBB5B60}" type="slidenum">
              <a:rPr lang="en-US" altLang="ja-JP" smtClean="0"/>
              <a:pPr/>
              <a:t>177</a:t>
            </a:fld>
            <a:endParaRPr lang="en-US" altLang="ja-JP"/>
          </a:p>
        </p:txBody>
      </p:sp>
      <p:sp>
        <p:nvSpPr>
          <p:cNvPr id="122885" name="AutoShape 4"/>
          <p:cNvSpPr>
            <a:spLocks noChangeArrowheads="1"/>
          </p:cNvSpPr>
          <p:nvPr/>
        </p:nvSpPr>
        <p:spPr bwMode="auto">
          <a:xfrm>
            <a:off x="1752600" y="4587875"/>
            <a:ext cx="3352800" cy="1524000"/>
          </a:xfrm>
          <a:prstGeom prst="roundRect">
            <a:avLst>
              <a:gd name="adj" fmla="val 16667"/>
            </a:avLst>
          </a:prstGeom>
          <a:solidFill>
            <a:srgbClr val="808080"/>
          </a:solidFill>
          <a:ln w="9525">
            <a:solidFill>
              <a:schemeClr val="tx1"/>
            </a:solidFill>
            <a:round/>
            <a:headEnd/>
            <a:tailEnd/>
          </a:ln>
        </p:spPr>
        <p:txBody>
          <a:bodyPr wrap="none" anchor="ctr"/>
          <a:lstStyle/>
          <a:p>
            <a:endParaRPr lang="ja-JP" altLang="en-US"/>
          </a:p>
        </p:txBody>
      </p:sp>
      <p:sp>
        <p:nvSpPr>
          <p:cNvPr id="122886" name="AutoShape 5"/>
          <p:cNvSpPr>
            <a:spLocks noChangeArrowheads="1"/>
          </p:cNvSpPr>
          <p:nvPr/>
        </p:nvSpPr>
        <p:spPr bwMode="auto">
          <a:xfrm>
            <a:off x="4191000" y="4778375"/>
            <a:ext cx="2514600" cy="1143000"/>
          </a:xfrm>
          <a:prstGeom prst="roundRect">
            <a:avLst>
              <a:gd name="adj" fmla="val 16667"/>
            </a:avLst>
          </a:prstGeom>
          <a:solidFill>
            <a:srgbClr val="C0C0C0"/>
          </a:solidFill>
          <a:ln w="9525">
            <a:solidFill>
              <a:schemeClr val="tx1"/>
            </a:solidFill>
            <a:round/>
            <a:headEnd/>
            <a:tailEnd/>
          </a:ln>
        </p:spPr>
        <p:txBody>
          <a:bodyPr wrap="none" anchor="ctr"/>
          <a:lstStyle/>
          <a:p>
            <a:endParaRPr lang="ja-JP" altLang="en-US"/>
          </a:p>
        </p:txBody>
      </p:sp>
      <p:sp>
        <p:nvSpPr>
          <p:cNvPr id="122887" name="AutoShape 6"/>
          <p:cNvSpPr>
            <a:spLocks noChangeArrowheads="1"/>
          </p:cNvSpPr>
          <p:nvPr/>
        </p:nvSpPr>
        <p:spPr bwMode="auto">
          <a:xfrm>
            <a:off x="7543800" y="4114800"/>
            <a:ext cx="2819400" cy="641350"/>
          </a:xfrm>
          <a:prstGeom prst="roundRect">
            <a:avLst>
              <a:gd name="adj" fmla="val 16667"/>
            </a:avLst>
          </a:prstGeom>
          <a:solidFill>
            <a:srgbClr val="D9D9D9"/>
          </a:solidFill>
          <a:ln w="9525">
            <a:solidFill>
              <a:schemeClr val="tx1"/>
            </a:solidFill>
            <a:round/>
            <a:headEnd/>
            <a:tailEnd/>
          </a:ln>
        </p:spPr>
        <p:txBody>
          <a:bodyPr wrap="none" anchor="ctr"/>
          <a:lstStyle/>
          <a:p>
            <a:pPr algn="ctr"/>
            <a:r>
              <a:rPr lang="en-US" altLang="ja-JP"/>
              <a:t>Text</a:t>
            </a:r>
          </a:p>
          <a:p>
            <a:pPr algn="ctr"/>
            <a:r>
              <a:rPr lang="en-US" altLang="ja-JP"/>
              <a:t>Text Display Feature</a:t>
            </a:r>
            <a:endParaRPr lang="ja-JP" altLang="en-US"/>
          </a:p>
        </p:txBody>
      </p:sp>
      <p:sp>
        <p:nvSpPr>
          <p:cNvPr id="122888" name="Text Box 7"/>
          <p:cNvSpPr txBox="1">
            <a:spLocks noChangeArrowheads="1"/>
          </p:cNvSpPr>
          <p:nvPr/>
        </p:nvSpPr>
        <p:spPr bwMode="auto">
          <a:xfrm>
            <a:off x="4343400" y="4914106"/>
            <a:ext cx="19812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dirty="0"/>
              <a:t>Strong</a:t>
            </a:r>
          </a:p>
          <a:p>
            <a:pPr eaLnBrk="1" hangingPunct="1"/>
            <a:r>
              <a:rPr lang="en-US" altLang="ja-JP" dirty="0"/>
              <a:t>&lt;strong&gt;Add Feature</a:t>
            </a:r>
            <a:endParaRPr lang="ja-JP" altLang="en-US" dirty="0"/>
          </a:p>
        </p:txBody>
      </p:sp>
      <p:sp>
        <p:nvSpPr>
          <p:cNvPr id="122889" name="Text Box 8"/>
          <p:cNvSpPr txBox="1">
            <a:spLocks noChangeArrowheads="1"/>
          </p:cNvSpPr>
          <p:nvPr/>
        </p:nvSpPr>
        <p:spPr bwMode="auto">
          <a:xfrm>
            <a:off x="1864339" y="5024437"/>
            <a:ext cx="2057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dirty="0" err="1">
                <a:solidFill>
                  <a:srgbClr val="FFFFFF"/>
                </a:solidFill>
              </a:rPr>
              <a:t>Em</a:t>
            </a:r>
            <a:endParaRPr lang="en-US" altLang="ja-JP" dirty="0">
              <a:solidFill>
                <a:srgbClr val="FFFFFF"/>
              </a:solidFill>
            </a:endParaRPr>
          </a:p>
          <a:p>
            <a:pPr eaLnBrk="1" hangingPunct="1"/>
            <a:r>
              <a:rPr lang="en-US" altLang="ja-JP" dirty="0">
                <a:solidFill>
                  <a:srgbClr val="FFFFFF"/>
                </a:solidFill>
              </a:rPr>
              <a:t>&lt;</a:t>
            </a:r>
            <a:r>
              <a:rPr lang="en-US" altLang="ja-JP" dirty="0" err="1">
                <a:solidFill>
                  <a:srgbClr val="FFFFFF"/>
                </a:solidFill>
              </a:rPr>
              <a:t>em</a:t>
            </a:r>
            <a:r>
              <a:rPr lang="en-US" altLang="ja-JP" dirty="0">
                <a:solidFill>
                  <a:srgbClr val="FFFFFF"/>
                </a:solidFill>
              </a:rPr>
              <a:t>&gt;Add Feature</a:t>
            </a:r>
            <a:endParaRPr lang="ja-JP" altLang="en-US" dirty="0">
              <a:solidFill>
                <a:srgbClr val="FFFFFF"/>
              </a:solidFill>
            </a:endParaRPr>
          </a:p>
        </p:txBody>
      </p:sp>
      <p:sp>
        <p:nvSpPr>
          <p:cNvPr id="122890" name="AutoShape 9"/>
          <p:cNvSpPr>
            <a:spLocks noChangeArrowheads="1"/>
          </p:cNvSpPr>
          <p:nvPr/>
        </p:nvSpPr>
        <p:spPr bwMode="auto">
          <a:xfrm>
            <a:off x="7543800" y="5029200"/>
            <a:ext cx="2819400" cy="641350"/>
          </a:xfrm>
          <a:prstGeom prst="roundRect">
            <a:avLst>
              <a:gd name="adj" fmla="val 16667"/>
            </a:avLst>
          </a:prstGeom>
          <a:solidFill>
            <a:srgbClr val="D9D9D9"/>
          </a:solidFill>
          <a:ln w="9525">
            <a:solidFill>
              <a:schemeClr val="tx1"/>
            </a:solidFill>
            <a:round/>
            <a:headEnd/>
            <a:tailEnd/>
          </a:ln>
        </p:spPr>
        <p:txBody>
          <a:bodyPr wrap="none" anchor="ctr"/>
          <a:lstStyle/>
          <a:p>
            <a:pPr algn="ctr"/>
            <a:r>
              <a:rPr lang="en-US" altLang="ja-JP"/>
              <a:t>Hyperlink</a:t>
            </a:r>
          </a:p>
          <a:p>
            <a:pPr algn="ctr"/>
            <a:r>
              <a:rPr lang="en-US" altLang="ja-JP"/>
              <a:t>Text Link Feature</a:t>
            </a:r>
            <a:endParaRPr lang="ja-JP" altLang="en-US"/>
          </a:p>
        </p:txBody>
      </p:sp>
      <p:sp>
        <p:nvSpPr>
          <p:cNvPr id="122891" name="AutoShape 10"/>
          <p:cNvSpPr>
            <a:spLocks noChangeArrowheads="1"/>
          </p:cNvSpPr>
          <p:nvPr/>
        </p:nvSpPr>
        <p:spPr bwMode="auto">
          <a:xfrm>
            <a:off x="7391401" y="5911850"/>
            <a:ext cx="3097213" cy="641350"/>
          </a:xfrm>
          <a:prstGeom prst="roundRect">
            <a:avLst>
              <a:gd name="adj" fmla="val 16667"/>
            </a:avLst>
          </a:prstGeom>
          <a:solidFill>
            <a:srgbClr val="D9D9D9"/>
          </a:solidFill>
          <a:ln w="9525">
            <a:solidFill>
              <a:schemeClr val="tx1"/>
            </a:solidFill>
            <a:round/>
            <a:headEnd/>
            <a:tailEnd/>
          </a:ln>
        </p:spPr>
        <p:txBody>
          <a:bodyPr wrap="none" anchor="ctr"/>
          <a:lstStyle/>
          <a:p>
            <a:pPr algn="ctr"/>
            <a:r>
              <a:rPr lang="en-US" altLang="ja-JP"/>
              <a:t>AJAXText</a:t>
            </a:r>
          </a:p>
          <a:p>
            <a:pPr algn="ctr"/>
            <a:r>
              <a:rPr lang="en-US" altLang="ja-JP"/>
              <a:t>Loading from the Server Feature</a:t>
            </a:r>
            <a:endParaRPr lang="ja-JP" altLang="en-US"/>
          </a:p>
        </p:txBody>
      </p:sp>
      <p:cxnSp>
        <p:nvCxnSpPr>
          <p:cNvPr id="122892" name="AutoShape 11"/>
          <p:cNvCxnSpPr>
            <a:cxnSpLocks noChangeShapeType="1"/>
            <a:stCxn id="122887" idx="1"/>
            <a:endCxn id="122886" idx="3"/>
          </p:cNvCxnSpPr>
          <p:nvPr/>
        </p:nvCxnSpPr>
        <p:spPr bwMode="auto">
          <a:xfrm rot="10800000" flipV="1">
            <a:off x="6705600" y="4435475"/>
            <a:ext cx="838200" cy="914400"/>
          </a:xfrm>
          <a:prstGeom prst="bentConnector3">
            <a:avLst>
              <a:gd name="adj1" fmla="val 50000"/>
            </a:avLst>
          </a:prstGeom>
          <a:noFill/>
          <a:ln w="28575">
            <a:solidFill>
              <a:srgbClr val="FFC000"/>
            </a:solidFill>
            <a:miter lim="800000"/>
            <a:headEnd/>
            <a:tailEnd type="triangle" w="med" len="med"/>
          </a:ln>
          <a:extLst>
            <a:ext uri="{909E8E84-426E-40dd-AFC4-6F175D3DCCD1}">
              <a14:hiddenFill xmlns:a14="http://schemas.microsoft.com/office/drawing/2010/main">
                <a:noFill/>
              </a14:hiddenFill>
            </a:ext>
          </a:extLst>
        </p:spPr>
      </p:cxnSp>
      <p:cxnSp>
        <p:nvCxnSpPr>
          <p:cNvPr id="122893" name="AutoShape 12"/>
          <p:cNvCxnSpPr>
            <a:cxnSpLocks noChangeShapeType="1"/>
            <a:stCxn id="122891" idx="1"/>
            <a:endCxn id="122886" idx="3"/>
          </p:cNvCxnSpPr>
          <p:nvPr/>
        </p:nvCxnSpPr>
        <p:spPr bwMode="auto">
          <a:xfrm rot="10800000">
            <a:off x="6705600" y="5349875"/>
            <a:ext cx="685800" cy="882650"/>
          </a:xfrm>
          <a:prstGeom prst="bentConnector3">
            <a:avLst>
              <a:gd name="adj1" fmla="val 38701"/>
            </a:avLst>
          </a:prstGeom>
          <a:noFill/>
          <a:ln w="28575">
            <a:solidFill>
              <a:srgbClr val="FFC000"/>
            </a:solidFill>
            <a:miter lim="800000"/>
            <a:headEnd/>
            <a:tailEnd type="triangle" w="med" len="med"/>
          </a:ln>
          <a:extLst>
            <a:ext uri="{909E8E84-426E-40dd-AFC4-6F175D3DCCD1}">
              <a14:hiddenFill xmlns:a14="http://schemas.microsoft.com/office/drawing/2010/main">
                <a:noFill/>
              </a14:hiddenFill>
            </a:ext>
          </a:extLst>
        </p:spPr>
      </p:cxnSp>
      <p:cxnSp>
        <p:nvCxnSpPr>
          <p:cNvPr id="122894" name="AutoShape 13"/>
          <p:cNvCxnSpPr>
            <a:cxnSpLocks noChangeShapeType="1"/>
            <a:stCxn id="122890" idx="1"/>
            <a:endCxn id="122886" idx="3"/>
          </p:cNvCxnSpPr>
          <p:nvPr/>
        </p:nvCxnSpPr>
        <p:spPr bwMode="auto">
          <a:xfrm flipH="1">
            <a:off x="6705600" y="5349875"/>
            <a:ext cx="838200" cy="0"/>
          </a:xfrm>
          <a:prstGeom prst="straightConnector1">
            <a:avLst/>
          </a:prstGeom>
          <a:noFill/>
          <a:ln w="28575">
            <a:solidFill>
              <a:srgbClr val="FFC000"/>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818150500"/>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r>
              <a:rPr lang="en-US" altLang="ja-JP" dirty="0" smtClean="0"/>
              <a:t>Decoration Pattern </a:t>
            </a:r>
            <a:endParaRPr lang="ja-JP" altLang="en-US" dirty="0"/>
          </a:p>
        </p:txBody>
      </p:sp>
      <p:sp>
        <p:nvSpPr>
          <p:cNvPr id="124932" name="Rectangle 3"/>
          <p:cNvSpPr>
            <a:spLocks noGrp="1" noChangeArrowheads="1"/>
          </p:cNvSpPr>
          <p:nvPr>
            <p:ph idx="1"/>
          </p:nvPr>
        </p:nvSpPr>
        <p:spPr>
          <a:xfrm>
            <a:off x="838200" y="1825625"/>
            <a:ext cx="10515600" cy="1327977"/>
          </a:xfrm>
        </p:spPr>
        <p:txBody>
          <a:bodyPr>
            <a:normAutofit fontScale="92500" lnSpcReduction="20000"/>
          </a:bodyPr>
          <a:lstStyle/>
          <a:p>
            <a:r>
              <a:rPr lang="en-US" altLang="ja-JP" dirty="0" smtClean="0"/>
              <a:t>A design that guarantees any combination by applying a constraint such as a “closure property” to the class.</a:t>
            </a:r>
          </a:p>
          <a:p>
            <a:r>
              <a:rPr lang="en-US" altLang="ja-JP" dirty="0" smtClean="0"/>
              <a:t>The object must have the same functions(methods) and must share the same data structure.</a:t>
            </a:r>
          </a:p>
        </p:txBody>
      </p:sp>
      <p:sp>
        <p:nvSpPr>
          <p:cNvPr id="124931" name="スライド番号プレースホルダ 24"/>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5670866E-DD98-4D7B-A5D9-E471224E6564}" type="slidenum">
              <a:rPr lang="en-US" altLang="ja-JP" smtClean="0"/>
              <a:pPr/>
              <a:t>178</a:t>
            </a:fld>
            <a:endParaRPr lang="en-US" altLang="ja-JP"/>
          </a:p>
        </p:txBody>
      </p:sp>
      <p:sp>
        <p:nvSpPr>
          <p:cNvPr id="124935" name="AutoShape 4"/>
          <p:cNvSpPr>
            <a:spLocks noChangeArrowheads="1"/>
          </p:cNvSpPr>
          <p:nvPr/>
        </p:nvSpPr>
        <p:spPr bwMode="auto">
          <a:xfrm>
            <a:off x="1960686" y="3795589"/>
            <a:ext cx="8032750" cy="2438400"/>
          </a:xfrm>
          <a:prstGeom prst="roundRect">
            <a:avLst>
              <a:gd name="adj" fmla="val 16667"/>
            </a:avLst>
          </a:prstGeom>
          <a:solidFill>
            <a:schemeClr val="bg1">
              <a:lumMod val="65000"/>
            </a:schemeClr>
          </a:solidFill>
          <a:ln w="9525">
            <a:solidFill>
              <a:schemeClr val="tx1"/>
            </a:solidFill>
            <a:round/>
            <a:headEnd/>
            <a:tailEnd/>
          </a:ln>
        </p:spPr>
        <p:txBody>
          <a:bodyPr wrap="none" anchor="ctr"/>
          <a:lstStyle/>
          <a:p>
            <a:endParaRPr lang="ja-JP" altLang="en-US"/>
          </a:p>
        </p:txBody>
      </p:sp>
      <p:sp>
        <p:nvSpPr>
          <p:cNvPr id="124936" name="AutoShape 5"/>
          <p:cNvSpPr>
            <a:spLocks noChangeArrowheads="1"/>
          </p:cNvSpPr>
          <p:nvPr/>
        </p:nvSpPr>
        <p:spPr bwMode="auto">
          <a:xfrm>
            <a:off x="4135562" y="4100389"/>
            <a:ext cx="6024563" cy="1828800"/>
          </a:xfrm>
          <a:prstGeom prst="roundRect">
            <a:avLst>
              <a:gd name="adj" fmla="val 16667"/>
            </a:avLst>
          </a:prstGeom>
          <a:solidFill>
            <a:srgbClr val="C0C0C0"/>
          </a:solidFill>
          <a:ln w="9525">
            <a:solidFill>
              <a:schemeClr val="tx1"/>
            </a:solidFill>
            <a:round/>
            <a:headEnd/>
            <a:tailEnd/>
          </a:ln>
        </p:spPr>
        <p:txBody>
          <a:bodyPr wrap="none" anchor="ctr"/>
          <a:lstStyle/>
          <a:p>
            <a:endParaRPr lang="ja-JP" altLang="en-US"/>
          </a:p>
        </p:txBody>
      </p:sp>
      <p:sp>
        <p:nvSpPr>
          <p:cNvPr id="124937" name="AutoShape 6"/>
          <p:cNvSpPr>
            <a:spLocks noChangeArrowheads="1"/>
          </p:cNvSpPr>
          <p:nvPr/>
        </p:nvSpPr>
        <p:spPr bwMode="auto">
          <a:xfrm>
            <a:off x="6312024" y="4379789"/>
            <a:ext cx="4183062" cy="1270000"/>
          </a:xfrm>
          <a:prstGeom prst="roundRect">
            <a:avLst>
              <a:gd name="adj" fmla="val 16667"/>
            </a:avLst>
          </a:prstGeom>
          <a:solidFill>
            <a:srgbClr val="D9D9D9"/>
          </a:solidFill>
          <a:ln w="9525">
            <a:solidFill>
              <a:schemeClr val="tx1"/>
            </a:solidFill>
            <a:round/>
            <a:headEnd/>
            <a:tailEnd/>
          </a:ln>
        </p:spPr>
        <p:txBody>
          <a:bodyPr wrap="none" anchor="b" anchorCtr="1"/>
          <a:lstStyle/>
          <a:p>
            <a:pPr algn="ctr"/>
            <a:r>
              <a:rPr lang="en-US" altLang="ja-JP"/>
              <a:t>Text</a:t>
            </a:r>
          </a:p>
          <a:p>
            <a:pPr algn="ctr"/>
            <a:r>
              <a:rPr lang="en-US" altLang="ja-JP"/>
              <a:t>Text Display Feature</a:t>
            </a:r>
          </a:p>
        </p:txBody>
      </p:sp>
      <p:sp>
        <p:nvSpPr>
          <p:cNvPr id="124938" name="Text Box 7"/>
          <p:cNvSpPr txBox="1">
            <a:spLocks noChangeArrowheads="1"/>
          </p:cNvSpPr>
          <p:nvPr/>
        </p:nvSpPr>
        <p:spPr bwMode="auto">
          <a:xfrm>
            <a:off x="4219700" y="4952877"/>
            <a:ext cx="21748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a:t>Strong</a:t>
            </a:r>
          </a:p>
          <a:p>
            <a:pPr eaLnBrk="1" hangingPunct="1"/>
            <a:r>
              <a:rPr lang="en-US" altLang="ja-JP"/>
              <a:t>&lt;strong&gt; Add Feature</a:t>
            </a:r>
            <a:endParaRPr lang="ja-JP" altLang="en-US"/>
          </a:p>
        </p:txBody>
      </p:sp>
      <p:sp>
        <p:nvSpPr>
          <p:cNvPr id="124939" name="Text Box 8"/>
          <p:cNvSpPr txBox="1">
            <a:spLocks noChangeArrowheads="1"/>
          </p:cNvSpPr>
          <p:nvPr/>
        </p:nvSpPr>
        <p:spPr bwMode="auto">
          <a:xfrm>
            <a:off x="1960687" y="5440240"/>
            <a:ext cx="225901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a:solidFill>
                  <a:srgbClr val="FFFFFF"/>
                </a:solidFill>
              </a:rPr>
              <a:t>Em</a:t>
            </a:r>
          </a:p>
          <a:p>
            <a:pPr eaLnBrk="1" hangingPunct="1"/>
            <a:r>
              <a:rPr lang="en-US" altLang="ja-JP">
                <a:solidFill>
                  <a:srgbClr val="FFFFFF"/>
                </a:solidFill>
              </a:rPr>
              <a:t>&lt;em&gt; Add Feature</a:t>
            </a:r>
            <a:endParaRPr lang="ja-JP" altLang="en-US">
              <a:solidFill>
                <a:srgbClr val="FFFFFF"/>
              </a:solidFill>
            </a:endParaRPr>
          </a:p>
          <a:p>
            <a:pPr eaLnBrk="1" hangingPunct="1"/>
            <a:endParaRPr lang="ja-JP" altLang="en-US">
              <a:solidFill>
                <a:srgbClr val="FFFFFF"/>
              </a:solidFill>
            </a:endParaRPr>
          </a:p>
        </p:txBody>
      </p:sp>
      <p:sp>
        <p:nvSpPr>
          <p:cNvPr id="124940" name="Rectangle 9"/>
          <p:cNvSpPr>
            <a:spLocks noChangeArrowheads="1"/>
          </p:cNvSpPr>
          <p:nvPr/>
        </p:nvSpPr>
        <p:spPr bwMode="auto">
          <a:xfrm>
            <a:off x="2494086" y="3871789"/>
            <a:ext cx="1295400" cy="3048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altLang="ja-JP">
                <a:ea typeface="ＭＳ Ｐゴシック" pitchFamily="34" charset="-128"/>
              </a:rPr>
              <a:t>decorate()</a:t>
            </a:r>
          </a:p>
        </p:txBody>
      </p:sp>
      <p:sp>
        <p:nvSpPr>
          <p:cNvPr id="124941" name="Rectangle 10"/>
          <p:cNvSpPr>
            <a:spLocks noChangeArrowheads="1"/>
          </p:cNvSpPr>
          <p:nvPr/>
        </p:nvSpPr>
        <p:spPr bwMode="auto">
          <a:xfrm>
            <a:off x="4399086" y="4176589"/>
            <a:ext cx="1295400" cy="3048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altLang="ja-JP">
                <a:ea typeface="ＭＳ Ｐゴシック" pitchFamily="34" charset="-128"/>
              </a:rPr>
              <a:t>decorate()</a:t>
            </a:r>
          </a:p>
        </p:txBody>
      </p:sp>
      <p:sp>
        <p:nvSpPr>
          <p:cNvPr id="124942" name="Rectangle 11"/>
          <p:cNvSpPr>
            <a:spLocks noChangeArrowheads="1"/>
          </p:cNvSpPr>
          <p:nvPr/>
        </p:nvSpPr>
        <p:spPr bwMode="auto">
          <a:xfrm>
            <a:off x="6532686" y="4481389"/>
            <a:ext cx="1295400" cy="3048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altLang="ja-JP">
                <a:ea typeface="ＭＳ Ｐゴシック" pitchFamily="34" charset="-128"/>
              </a:rPr>
              <a:t>decorate()</a:t>
            </a:r>
          </a:p>
        </p:txBody>
      </p:sp>
      <p:cxnSp>
        <p:nvCxnSpPr>
          <p:cNvPr id="124943" name="AutoShape 12"/>
          <p:cNvCxnSpPr>
            <a:cxnSpLocks noChangeShapeType="1"/>
            <a:stCxn id="124942" idx="2"/>
            <a:endCxn id="124941" idx="2"/>
          </p:cNvCxnSpPr>
          <p:nvPr/>
        </p:nvCxnSpPr>
        <p:spPr bwMode="auto">
          <a:xfrm rot="16200000" flipV="1">
            <a:off x="5961186" y="3566989"/>
            <a:ext cx="304800" cy="2133600"/>
          </a:xfrm>
          <a:prstGeom prst="curvedConnector3">
            <a:avLst>
              <a:gd name="adj1" fmla="val -75000"/>
            </a:avLst>
          </a:prstGeom>
          <a:noFill/>
          <a:ln w="38100">
            <a:solidFill>
              <a:srgbClr val="FFC000"/>
            </a:solidFill>
            <a:round/>
            <a:headEnd/>
            <a:tailEnd type="triangle" w="med" len="med"/>
          </a:ln>
          <a:extLst>
            <a:ext uri="{909E8E84-426E-40dd-AFC4-6F175D3DCCD1}">
              <a14:hiddenFill xmlns:a14="http://schemas.microsoft.com/office/drawing/2010/main">
                <a:noFill/>
              </a14:hiddenFill>
            </a:ext>
          </a:extLst>
        </p:spPr>
      </p:cxnSp>
      <p:sp>
        <p:nvSpPr>
          <p:cNvPr id="124944" name="Oval 13"/>
          <p:cNvSpPr>
            <a:spLocks noChangeArrowheads="1"/>
          </p:cNvSpPr>
          <p:nvPr/>
        </p:nvSpPr>
        <p:spPr bwMode="auto">
          <a:xfrm>
            <a:off x="5618286" y="4786189"/>
            <a:ext cx="838200" cy="304800"/>
          </a:xfrm>
          <a:prstGeom prst="ellipse">
            <a:avLst/>
          </a:prstGeom>
          <a:solidFill>
            <a:srgbClr val="B1C7FF"/>
          </a:solidFill>
          <a:ln w="9525">
            <a:solidFill>
              <a:schemeClr val="tx1"/>
            </a:solidFill>
            <a:round/>
            <a:headEnd/>
            <a:tailEnd/>
          </a:ln>
        </p:spPr>
        <p:txBody>
          <a:bodyPr wrap="none" anchor="ctr"/>
          <a:lstStyle/>
          <a:p>
            <a:pPr algn="ctr"/>
            <a:r>
              <a:rPr lang="en-US" altLang="ja-JP"/>
              <a:t>data</a:t>
            </a:r>
          </a:p>
        </p:txBody>
      </p:sp>
      <p:cxnSp>
        <p:nvCxnSpPr>
          <p:cNvPr id="124945" name="AutoShape 14"/>
          <p:cNvCxnSpPr>
            <a:cxnSpLocks noChangeShapeType="1"/>
            <a:stCxn id="124941" idx="2"/>
            <a:endCxn id="124940" idx="2"/>
          </p:cNvCxnSpPr>
          <p:nvPr/>
        </p:nvCxnSpPr>
        <p:spPr bwMode="auto">
          <a:xfrm rot="16200000" flipV="1">
            <a:off x="3941886" y="3376489"/>
            <a:ext cx="304800" cy="1905000"/>
          </a:xfrm>
          <a:prstGeom prst="curvedConnector3">
            <a:avLst>
              <a:gd name="adj1" fmla="val -75000"/>
            </a:avLst>
          </a:prstGeom>
          <a:noFill/>
          <a:ln w="38100">
            <a:solidFill>
              <a:srgbClr val="FFC000"/>
            </a:solidFill>
            <a:round/>
            <a:headEnd/>
            <a:tailEnd type="triangle" w="med" len="med"/>
          </a:ln>
          <a:extLst>
            <a:ext uri="{909E8E84-426E-40dd-AFC4-6F175D3DCCD1}">
              <a14:hiddenFill xmlns:a14="http://schemas.microsoft.com/office/drawing/2010/main">
                <a:noFill/>
              </a14:hiddenFill>
            </a:ext>
          </a:extLst>
        </p:spPr>
      </p:cxnSp>
      <p:sp>
        <p:nvSpPr>
          <p:cNvPr id="124946" name="Oval 15"/>
          <p:cNvSpPr>
            <a:spLocks noChangeArrowheads="1"/>
          </p:cNvSpPr>
          <p:nvPr/>
        </p:nvSpPr>
        <p:spPr bwMode="auto">
          <a:xfrm>
            <a:off x="3522786" y="4557589"/>
            <a:ext cx="838200" cy="304800"/>
          </a:xfrm>
          <a:prstGeom prst="ellipse">
            <a:avLst/>
          </a:prstGeom>
          <a:solidFill>
            <a:srgbClr val="B1C7FF"/>
          </a:solidFill>
          <a:ln w="9525">
            <a:solidFill>
              <a:schemeClr val="tx1"/>
            </a:solidFill>
            <a:round/>
            <a:headEnd/>
            <a:tailEnd/>
          </a:ln>
        </p:spPr>
        <p:txBody>
          <a:bodyPr wrap="none" anchor="ctr"/>
          <a:lstStyle/>
          <a:p>
            <a:pPr algn="ctr"/>
            <a:r>
              <a:rPr lang="en-US" altLang="ja-JP"/>
              <a:t>data</a:t>
            </a:r>
          </a:p>
        </p:txBody>
      </p:sp>
      <p:sp>
        <p:nvSpPr>
          <p:cNvPr id="124947" name="Line 17"/>
          <p:cNvSpPr>
            <a:spLocks noChangeShapeType="1"/>
          </p:cNvSpPr>
          <p:nvPr/>
        </p:nvSpPr>
        <p:spPr bwMode="auto">
          <a:xfrm flipV="1">
            <a:off x="3027486" y="3185989"/>
            <a:ext cx="0" cy="685800"/>
          </a:xfrm>
          <a:prstGeom prst="line">
            <a:avLst/>
          </a:prstGeom>
          <a:noFill/>
          <a:ln w="38100">
            <a:solidFill>
              <a:srgbClr val="FFC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ja-JP" altLang="en-US"/>
          </a:p>
        </p:txBody>
      </p:sp>
      <p:sp>
        <p:nvSpPr>
          <p:cNvPr id="124948" name="Oval 16"/>
          <p:cNvSpPr>
            <a:spLocks noChangeArrowheads="1"/>
          </p:cNvSpPr>
          <p:nvPr/>
        </p:nvSpPr>
        <p:spPr bwMode="auto">
          <a:xfrm>
            <a:off x="2875086" y="3414589"/>
            <a:ext cx="304800" cy="304800"/>
          </a:xfrm>
          <a:prstGeom prst="ellipse">
            <a:avLst/>
          </a:prstGeom>
          <a:solidFill>
            <a:srgbClr val="B1C7FF"/>
          </a:solidFill>
          <a:ln w="9525">
            <a:solidFill>
              <a:schemeClr val="tx1"/>
            </a:solidFill>
            <a:round/>
            <a:headEnd/>
            <a:tailEnd/>
          </a:ln>
        </p:spPr>
        <p:txBody>
          <a:bodyPr wrap="none" anchor="ctr"/>
          <a:lstStyle/>
          <a:p>
            <a:pPr algn="ctr"/>
            <a:r>
              <a:rPr lang="en-US" altLang="ja-JP" sz="1200"/>
              <a:t>data</a:t>
            </a:r>
          </a:p>
        </p:txBody>
      </p:sp>
    </p:spTree>
    <p:extLst>
      <p:ext uri="{BB962C8B-B14F-4D97-AF65-F5344CB8AC3E}">
        <p14:creationId xmlns:p14="http://schemas.microsoft.com/office/powerpoint/2010/main" val="475818224"/>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Exercise 9</a:t>
            </a:r>
            <a:endParaRPr kumimoji="1" lang="ja-JP" altLang="en-US" dirty="0"/>
          </a:p>
        </p:txBody>
      </p:sp>
      <p:sp>
        <p:nvSpPr>
          <p:cNvPr id="3" name="コンテンツ プレースホルダー 2"/>
          <p:cNvSpPr>
            <a:spLocks noGrp="1"/>
          </p:cNvSpPr>
          <p:nvPr>
            <p:ph idx="1"/>
          </p:nvPr>
        </p:nvSpPr>
        <p:spPr/>
        <p:txBody>
          <a:bodyPr/>
          <a:lstStyle/>
          <a:p>
            <a:r>
              <a:rPr lang="en-US" altLang="ja-JP" dirty="0"/>
              <a:t>Append </a:t>
            </a:r>
            <a:r>
              <a:rPr lang="en-US" altLang="ja-JP" dirty="0" smtClean="0"/>
              <a:t>Button tag decorator for the example.</a:t>
            </a:r>
          </a:p>
          <a:p>
            <a:r>
              <a:rPr lang="en-US" altLang="ja-JP" dirty="0" smtClean="0"/>
              <a:t>Bind your own event listener for the appended input tag.</a:t>
            </a:r>
          </a:p>
          <a:p>
            <a:r>
              <a:rPr kumimoji="1" lang="en-US" altLang="ja-JP" dirty="0" smtClean="0"/>
              <a:t>For example, the following example code must be executed.</a:t>
            </a:r>
          </a:p>
          <a:p>
            <a:endParaRPr kumimoji="1" lang="en-US" altLang="ja-JP" dirty="0" smtClean="0"/>
          </a:p>
        </p:txBody>
      </p:sp>
      <p:sp>
        <p:nvSpPr>
          <p:cNvPr id="4" name="スライド番号プレースホルダー 3"/>
          <p:cNvSpPr>
            <a:spLocks noGrp="1"/>
          </p:cNvSpPr>
          <p:nvPr>
            <p:ph type="sldNum" sz="quarter" idx="12"/>
          </p:nvPr>
        </p:nvSpPr>
        <p:spPr/>
        <p:txBody>
          <a:bodyPr/>
          <a:lstStyle/>
          <a:p>
            <a:fld id="{31BA4CE2-D795-4C9F-AA1E-E47C147C9315}" type="slidenum">
              <a:rPr lang="ja-JP" altLang="en-US" smtClean="0"/>
              <a:pPr/>
              <a:t>179</a:t>
            </a:fld>
            <a:endParaRPr lang="ja-JP" altLang="en-US"/>
          </a:p>
        </p:txBody>
      </p:sp>
      <p:sp>
        <p:nvSpPr>
          <p:cNvPr id="5" name="正方形/長方形 4"/>
          <p:cNvSpPr/>
          <p:nvPr/>
        </p:nvSpPr>
        <p:spPr>
          <a:xfrm>
            <a:off x="334144" y="3789040"/>
            <a:ext cx="6697960" cy="1938992"/>
          </a:xfrm>
          <a:prstGeom prst="rect">
            <a:avLst/>
          </a:prstGeom>
          <a:ln>
            <a:solidFill>
              <a:schemeClr val="tx1"/>
            </a:solidFill>
          </a:ln>
        </p:spPr>
        <p:txBody>
          <a:bodyPr wrap="square">
            <a:spAutoFit/>
          </a:bodyPr>
          <a:lstStyle/>
          <a:p>
            <a:pPr eaLnBrk="1" hangingPunct="1"/>
            <a:r>
              <a:rPr lang="en-US" altLang="ja-JP" sz="2400" dirty="0" err="1" smtClean="0">
                <a:latin typeface="Consolas" pitchFamily="49" charset="0"/>
              </a:rPr>
              <a:t>var</a:t>
            </a:r>
            <a:r>
              <a:rPr lang="en-US" altLang="ja-JP" sz="2400" dirty="0" smtClean="0">
                <a:latin typeface="Consolas" pitchFamily="49" charset="0"/>
              </a:rPr>
              <a:t> </a:t>
            </a:r>
            <a:r>
              <a:rPr lang="en-US" altLang="ja-JP" sz="2400" dirty="0">
                <a:latin typeface="Consolas" pitchFamily="49" charset="0"/>
              </a:rPr>
              <a:t>decorator6 = </a:t>
            </a:r>
            <a:r>
              <a:rPr lang="en-US" altLang="ja-JP" sz="2400" dirty="0" err="1">
                <a:latin typeface="Consolas" pitchFamily="49" charset="0"/>
              </a:rPr>
              <a:t>Object.create</a:t>
            </a:r>
            <a:r>
              <a:rPr lang="en-US" altLang="ja-JP" sz="2400" dirty="0">
                <a:latin typeface="Consolas" pitchFamily="49" charset="0"/>
              </a:rPr>
              <a:t>(Button).</a:t>
            </a:r>
            <a:r>
              <a:rPr lang="en-US" altLang="ja-JP" sz="2400" dirty="0" err="1">
                <a:latin typeface="Consolas" pitchFamily="49" charset="0"/>
              </a:rPr>
              <a:t>init</a:t>
            </a:r>
            <a:r>
              <a:rPr lang="en-US" altLang="ja-JP" sz="2400" dirty="0">
                <a:latin typeface="Consolas" pitchFamily="49" charset="0"/>
              </a:rPr>
              <a:t>(decorator5).click('alert("Clicked!");');</a:t>
            </a:r>
          </a:p>
          <a:p>
            <a:pPr eaLnBrk="1" hangingPunct="1"/>
            <a:endParaRPr lang="en-US" altLang="ja-JP" sz="2400" dirty="0" smtClean="0">
              <a:latin typeface="Consolas" pitchFamily="49" charset="0"/>
            </a:endParaRPr>
          </a:p>
          <a:p>
            <a:pPr eaLnBrk="1" hangingPunct="1"/>
            <a:r>
              <a:rPr lang="en-US" altLang="ja-JP" sz="2400" dirty="0" err="1" smtClean="0">
                <a:latin typeface="Consolas" pitchFamily="49" charset="0"/>
              </a:rPr>
              <a:t>document.write</a:t>
            </a:r>
            <a:r>
              <a:rPr lang="en-US" altLang="ja-JP" sz="2400" dirty="0" smtClean="0">
                <a:latin typeface="Consolas" pitchFamily="49" charset="0"/>
              </a:rPr>
              <a:t>(decorator6.decorate</a:t>
            </a:r>
            <a:r>
              <a:rPr lang="en-US" altLang="ja-JP" sz="2400" dirty="0">
                <a:latin typeface="Consolas" pitchFamily="49" charset="0"/>
              </a:rPr>
              <a:t>());</a:t>
            </a:r>
          </a:p>
        </p:txBody>
      </p:sp>
      <p:pic>
        <p:nvPicPr>
          <p:cNvPr id="6" name="図 5"/>
          <p:cNvPicPr>
            <a:picLocks noChangeAspect="1"/>
          </p:cNvPicPr>
          <p:nvPr/>
        </p:nvPicPr>
        <p:blipFill>
          <a:blip r:embed="rId2"/>
          <a:stretch>
            <a:fillRect/>
          </a:stretch>
        </p:blipFill>
        <p:spPr>
          <a:xfrm>
            <a:off x="7608168" y="3921234"/>
            <a:ext cx="1800200" cy="2390666"/>
          </a:xfrm>
          <a:prstGeom prst="rect">
            <a:avLst/>
          </a:prstGeom>
        </p:spPr>
      </p:pic>
      <p:sp>
        <p:nvSpPr>
          <p:cNvPr id="7" name="四角形吹き出し 6"/>
          <p:cNvSpPr/>
          <p:nvPr/>
        </p:nvSpPr>
        <p:spPr>
          <a:xfrm>
            <a:off x="9120336" y="3903544"/>
            <a:ext cx="2952305" cy="1109631"/>
          </a:xfrm>
          <a:prstGeom prst="wedgeRectCallout">
            <a:avLst>
              <a:gd name="adj1" fmla="val -49497"/>
              <a:gd name="adj2" fmla="val 104882"/>
            </a:avLst>
          </a:prstGeom>
        </p:spPr>
        <p:style>
          <a:lnRef idx="1">
            <a:schemeClr val="accent2"/>
          </a:lnRef>
          <a:fillRef idx="2">
            <a:schemeClr val="accent2"/>
          </a:fillRef>
          <a:effectRef idx="1">
            <a:schemeClr val="accent2"/>
          </a:effectRef>
          <a:fontRef idx="minor">
            <a:schemeClr val="dk1"/>
          </a:fontRef>
        </p:style>
        <p:txBody>
          <a:bodyPr anchor="ctr"/>
          <a:lstStyle/>
          <a:p>
            <a:r>
              <a:rPr lang="en-US" altLang="ja-JP" sz="2000" dirty="0" smtClean="0">
                <a:solidFill>
                  <a:srgbClr val="000000"/>
                </a:solidFill>
              </a:rPr>
              <a:t>You can see an alert dialog when you click this decorated button.</a:t>
            </a:r>
            <a:endParaRPr lang="ja-JP" altLang="en-US" sz="2000" dirty="0">
              <a:solidFill>
                <a:srgbClr val="000000"/>
              </a:solidFill>
            </a:endParaRPr>
          </a:p>
        </p:txBody>
      </p:sp>
    </p:spTree>
    <p:extLst>
      <p:ext uri="{BB962C8B-B14F-4D97-AF65-F5344CB8AC3E}">
        <p14:creationId xmlns:p14="http://schemas.microsoft.com/office/powerpoint/2010/main" val="4149611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タイトル 1"/>
          <p:cNvSpPr>
            <a:spLocks noGrp="1"/>
          </p:cNvSpPr>
          <p:nvPr>
            <p:ph type="title"/>
          </p:nvPr>
        </p:nvSpPr>
        <p:spPr/>
        <p:txBody>
          <a:bodyPr/>
          <a:lstStyle/>
          <a:p>
            <a:r>
              <a:rPr lang="en-US" altLang="ja-JP" smtClean="0"/>
              <a:t>WebGL</a:t>
            </a:r>
            <a:br>
              <a:rPr lang="en-US" altLang="ja-JP" smtClean="0"/>
            </a:br>
            <a:r>
              <a:rPr lang="en-US" altLang="ja-JP" smtClean="0"/>
              <a:t>OpenGL ES 2.0 for the Web</a:t>
            </a:r>
            <a:endParaRPr lang="ja-JP" altLang="en-US"/>
          </a:p>
        </p:txBody>
      </p:sp>
      <p:sp>
        <p:nvSpPr>
          <p:cNvPr id="173060" name="コンテンツ プレースホルダー 3"/>
          <p:cNvSpPr>
            <a:spLocks noGrp="1"/>
          </p:cNvSpPr>
          <p:nvPr>
            <p:ph idx="1"/>
          </p:nvPr>
        </p:nvSpPr>
        <p:spPr/>
        <p:txBody>
          <a:bodyPr/>
          <a:lstStyle/>
          <a:p>
            <a:r>
              <a:rPr lang="en-US" altLang="ja-JP" smtClean="0"/>
              <a:t>WebGL is a formal specification for displaying 3D computer graphics on a web browser. </a:t>
            </a:r>
          </a:p>
          <a:p>
            <a:r>
              <a:rPr lang="en-US" altLang="ja-JP" smtClean="0"/>
              <a:t>WebGL makes it possible to display 3D graphics, accelerated using hardware, on a platform that supports 3DCG specifications called OpenGL ES 2.0, without a special browser plug-in.</a:t>
            </a:r>
          </a:p>
          <a:p>
            <a:r>
              <a:rPr lang="en-US" altLang="ja-JP" smtClean="0"/>
              <a:t>It is supported on major platforms such as Windows, MacOSX, iOS, and Android. </a:t>
            </a:r>
            <a:endParaRPr lang="ja-JP" altLang="en-US" smtClean="0"/>
          </a:p>
        </p:txBody>
      </p:sp>
      <p:sp>
        <p:nvSpPr>
          <p:cNvPr id="173059"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D32F9635-F5C7-4993-9E3A-BAE6C1E60ECD}" type="slidenum">
              <a:rPr lang="ja-JP" altLang="en-US" smtClean="0"/>
              <a:pPr/>
              <a:t>18</a:t>
            </a:fld>
            <a:endParaRPr lang="ja-JP" altLang="en-US"/>
          </a:p>
        </p:txBody>
      </p:sp>
    </p:spTree>
    <p:extLst>
      <p:ext uri="{BB962C8B-B14F-4D97-AF65-F5344CB8AC3E}">
        <p14:creationId xmlns:p14="http://schemas.microsoft.com/office/powerpoint/2010/main" val="19335714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タイトル 3"/>
          <p:cNvSpPr>
            <a:spLocks noGrp="1"/>
          </p:cNvSpPr>
          <p:nvPr>
            <p:ph type="title"/>
          </p:nvPr>
        </p:nvSpPr>
        <p:spPr/>
        <p:txBody>
          <a:bodyPr/>
          <a:lstStyle/>
          <a:p>
            <a:r>
              <a:rPr lang="en-US" altLang="ja-JP" dirty="0"/>
              <a:t>Module Pattern</a:t>
            </a:r>
            <a:endParaRPr lang="ja-JP" altLang="en-US" dirty="0" smtClean="0"/>
          </a:p>
        </p:txBody>
      </p:sp>
      <p:sp>
        <p:nvSpPr>
          <p:cNvPr id="4" name="テキスト プレースホルダー 3"/>
          <p:cNvSpPr>
            <a:spLocks noGrp="1"/>
          </p:cNvSpPr>
          <p:nvPr>
            <p:ph type="body" idx="1"/>
          </p:nvPr>
        </p:nvSpPr>
        <p:spPr/>
        <p:txBody>
          <a:bodyPr/>
          <a:lstStyle/>
          <a:p>
            <a:r>
              <a:rPr kumimoji="1" lang="en-US" altLang="ja-JP" dirty="0" smtClean="0"/>
              <a:t>Good Practices for Software Development</a:t>
            </a:r>
            <a:endParaRPr kumimoji="1" lang="ja-JP" altLang="en-US" dirty="0"/>
          </a:p>
        </p:txBody>
      </p:sp>
      <p:sp>
        <p:nvSpPr>
          <p:cNvPr id="99331"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FC4D7DCC-1CF0-4DC1-A868-E8665B2A58A6}" type="slidenum">
              <a:rPr lang="ja-JP" altLang="en-US" smtClean="0"/>
              <a:pPr/>
              <a:t>180</a:t>
            </a:fld>
            <a:endParaRPr lang="ja-JP" altLang="en-US"/>
          </a:p>
        </p:txBody>
      </p:sp>
    </p:spTree>
    <p:extLst>
      <p:ext uri="{BB962C8B-B14F-4D97-AF65-F5344CB8AC3E}">
        <p14:creationId xmlns:p14="http://schemas.microsoft.com/office/powerpoint/2010/main" val="2849662561"/>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タイトル 1"/>
          <p:cNvSpPr>
            <a:spLocks noGrp="1"/>
          </p:cNvSpPr>
          <p:nvPr>
            <p:ph type="title"/>
          </p:nvPr>
        </p:nvSpPr>
        <p:spPr/>
        <p:txBody>
          <a:bodyPr/>
          <a:lstStyle/>
          <a:p>
            <a:r>
              <a:rPr lang="en-US" altLang="ja-JP" dirty="0" smtClean="0"/>
              <a:t>Module Pattern</a:t>
            </a:r>
            <a:endParaRPr lang="ja-JP" altLang="en-US" dirty="0" smtClean="0"/>
          </a:p>
        </p:txBody>
      </p:sp>
      <p:sp>
        <p:nvSpPr>
          <p:cNvPr id="105476" name="コンテンツ プレースホルダー 3"/>
          <p:cNvSpPr>
            <a:spLocks noGrp="1"/>
          </p:cNvSpPr>
          <p:nvPr>
            <p:ph idx="1"/>
          </p:nvPr>
        </p:nvSpPr>
        <p:spPr/>
        <p:txBody>
          <a:bodyPr/>
          <a:lstStyle/>
          <a:p>
            <a:r>
              <a:rPr lang="en-US" altLang="ja-JP" smtClean="0"/>
              <a:t>A pattern for concealing internal states. </a:t>
            </a:r>
            <a:endParaRPr lang="ja-JP" altLang="en-US" smtClean="0"/>
          </a:p>
        </p:txBody>
      </p:sp>
      <p:sp>
        <p:nvSpPr>
          <p:cNvPr id="105475"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6E0F7F62-375A-4DCE-B782-B426B9835BB7}" type="slidenum">
              <a:rPr lang="ja-JP" altLang="en-US" smtClean="0"/>
              <a:pPr/>
              <a:t>181</a:t>
            </a:fld>
            <a:endParaRPr lang="ja-JP" altLang="en-US"/>
          </a:p>
        </p:txBody>
      </p:sp>
      <p:sp>
        <p:nvSpPr>
          <p:cNvPr id="105477" name="テキスト ボックス 4"/>
          <p:cNvSpPr txBox="1">
            <a:spLocks noChangeArrowheads="1"/>
          </p:cNvSpPr>
          <p:nvPr/>
        </p:nvSpPr>
        <p:spPr bwMode="auto">
          <a:xfrm>
            <a:off x="1271464" y="2432844"/>
            <a:ext cx="8280400" cy="41862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1400" dirty="0" err="1">
                <a:latin typeface="Consolas" pitchFamily="49" charset="0"/>
              </a:rPr>
              <a:t>var</a:t>
            </a:r>
            <a:r>
              <a:rPr lang="en-US" altLang="ja-JP" sz="1400" dirty="0">
                <a:latin typeface="Consolas" pitchFamily="49" charset="0"/>
              </a:rPr>
              <a:t> </a:t>
            </a:r>
            <a:r>
              <a:rPr lang="en-US" altLang="ja-JP" sz="1400" dirty="0" err="1">
                <a:latin typeface="Consolas" pitchFamily="49" charset="0"/>
              </a:rPr>
              <a:t>CounterModule</a:t>
            </a:r>
            <a:r>
              <a:rPr lang="en-US" altLang="ja-JP" sz="1400" dirty="0">
                <a:latin typeface="Consolas" pitchFamily="49" charset="0"/>
              </a:rPr>
              <a:t> = (function(){</a:t>
            </a:r>
          </a:p>
          <a:p>
            <a:pPr eaLnBrk="1" hangingPunct="1"/>
            <a:r>
              <a:rPr lang="en-US" altLang="ja-JP" sz="1400" dirty="0">
                <a:latin typeface="Consolas" pitchFamily="49" charset="0"/>
              </a:rPr>
              <a:t>    </a:t>
            </a:r>
            <a:r>
              <a:rPr lang="en-US" altLang="ja-JP" sz="1400" dirty="0" err="1">
                <a:latin typeface="Consolas" pitchFamily="49" charset="0"/>
              </a:rPr>
              <a:t>var</a:t>
            </a:r>
            <a:r>
              <a:rPr lang="en-US" altLang="ja-JP" sz="1400" dirty="0">
                <a:latin typeface="Consolas" pitchFamily="49" charset="0"/>
              </a:rPr>
              <a:t> counter = 0;</a:t>
            </a:r>
          </a:p>
          <a:p>
            <a:pPr eaLnBrk="1" hangingPunct="1"/>
            <a:r>
              <a:rPr lang="en-US" altLang="ja-JP" sz="1400" dirty="0">
                <a:latin typeface="Consolas" pitchFamily="49" charset="0"/>
              </a:rPr>
              <a:t>    </a:t>
            </a:r>
            <a:r>
              <a:rPr lang="en-US" altLang="ja-JP" sz="1400" dirty="0" err="1">
                <a:latin typeface="Consolas" pitchFamily="49" charset="0"/>
              </a:rPr>
              <a:t>var</a:t>
            </a:r>
            <a:r>
              <a:rPr lang="en-US" altLang="ja-JP" sz="1400" dirty="0">
                <a:latin typeface="Consolas" pitchFamily="49" charset="0"/>
              </a:rPr>
              <a:t> debug = function() {</a:t>
            </a:r>
          </a:p>
          <a:p>
            <a:pPr eaLnBrk="1" hangingPunct="1"/>
            <a:r>
              <a:rPr lang="en-US" altLang="ja-JP" sz="1400" dirty="0">
                <a:latin typeface="Consolas" pitchFamily="49" charset="0"/>
              </a:rPr>
              <a:t>        console.log("counter = " + counter);</a:t>
            </a:r>
          </a:p>
          <a:p>
            <a:pPr eaLnBrk="1" hangingPunct="1"/>
            <a:r>
              <a:rPr lang="en-US" altLang="ja-JP" sz="1400" dirty="0">
                <a:latin typeface="Consolas" pitchFamily="49" charset="0"/>
              </a:rPr>
              <a:t>    };</a:t>
            </a:r>
          </a:p>
          <a:p>
            <a:pPr eaLnBrk="1" hangingPunct="1"/>
            <a:r>
              <a:rPr lang="en-US" altLang="ja-JP" sz="1400" dirty="0">
                <a:latin typeface="Consolas" pitchFamily="49" charset="0"/>
              </a:rPr>
              <a:t>    return {</a:t>
            </a:r>
          </a:p>
          <a:p>
            <a:pPr eaLnBrk="1" hangingPunct="1"/>
            <a:r>
              <a:rPr lang="en-US" altLang="ja-JP" sz="1400" dirty="0">
                <a:latin typeface="Consolas" pitchFamily="49" charset="0"/>
              </a:rPr>
              <a:t>        count: function() {</a:t>
            </a:r>
          </a:p>
          <a:p>
            <a:pPr eaLnBrk="1" hangingPunct="1"/>
            <a:r>
              <a:rPr lang="en-US" altLang="ja-JP" sz="1400" dirty="0">
                <a:latin typeface="Consolas" pitchFamily="49" charset="0"/>
              </a:rPr>
              <a:t>            return counter;</a:t>
            </a:r>
          </a:p>
          <a:p>
            <a:pPr eaLnBrk="1" hangingPunct="1"/>
            <a:r>
              <a:rPr lang="en-US" altLang="ja-JP" sz="1400" dirty="0">
                <a:latin typeface="Consolas" pitchFamily="49" charset="0"/>
              </a:rPr>
              <a:t>        },</a:t>
            </a:r>
          </a:p>
          <a:p>
            <a:pPr eaLnBrk="1" hangingPunct="1"/>
            <a:r>
              <a:rPr lang="en-US" altLang="ja-JP" sz="1400" dirty="0">
                <a:latin typeface="Consolas" pitchFamily="49" charset="0"/>
              </a:rPr>
              <a:t>        </a:t>
            </a:r>
            <a:r>
              <a:rPr lang="en-US" altLang="ja-JP" sz="1400" dirty="0" err="1">
                <a:latin typeface="Consolas" pitchFamily="49" charset="0"/>
              </a:rPr>
              <a:t>incrementCounter</a:t>
            </a:r>
            <a:r>
              <a:rPr lang="en-US" altLang="ja-JP" sz="1400" dirty="0">
                <a:latin typeface="Consolas" pitchFamily="49" charset="0"/>
              </a:rPr>
              <a:t>: function() {</a:t>
            </a:r>
          </a:p>
          <a:p>
            <a:pPr eaLnBrk="1" hangingPunct="1"/>
            <a:r>
              <a:rPr lang="en-US" altLang="ja-JP" sz="1400" dirty="0">
                <a:latin typeface="Consolas" pitchFamily="49" charset="0"/>
              </a:rPr>
              <a:t>            counter += 1;</a:t>
            </a:r>
          </a:p>
          <a:p>
            <a:pPr eaLnBrk="1" hangingPunct="1"/>
            <a:r>
              <a:rPr lang="en-US" altLang="ja-JP" sz="1400" dirty="0">
                <a:latin typeface="Consolas" pitchFamily="49" charset="0"/>
              </a:rPr>
              <a:t>            debug();</a:t>
            </a:r>
          </a:p>
          <a:p>
            <a:pPr eaLnBrk="1" hangingPunct="1"/>
            <a:r>
              <a:rPr lang="en-US" altLang="ja-JP" sz="1400" dirty="0">
                <a:latin typeface="Consolas" pitchFamily="49" charset="0"/>
              </a:rPr>
              <a:t>        },</a:t>
            </a:r>
          </a:p>
          <a:p>
            <a:pPr eaLnBrk="1" hangingPunct="1"/>
            <a:r>
              <a:rPr lang="en-US" altLang="ja-JP" sz="1400" dirty="0">
                <a:latin typeface="Consolas" pitchFamily="49" charset="0"/>
              </a:rPr>
              <a:t>        </a:t>
            </a:r>
            <a:r>
              <a:rPr lang="en-US" altLang="ja-JP" sz="1400" dirty="0" err="1">
                <a:latin typeface="Consolas" pitchFamily="49" charset="0"/>
              </a:rPr>
              <a:t>resetCounter</a:t>
            </a:r>
            <a:r>
              <a:rPr lang="en-US" altLang="ja-JP" sz="1400" dirty="0">
                <a:latin typeface="Consolas" pitchFamily="49" charset="0"/>
              </a:rPr>
              <a:t>: function() {</a:t>
            </a:r>
          </a:p>
          <a:p>
            <a:pPr eaLnBrk="1" hangingPunct="1"/>
            <a:r>
              <a:rPr lang="en-US" altLang="ja-JP" sz="1400" dirty="0">
                <a:latin typeface="Consolas" pitchFamily="49" charset="0"/>
              </a:rPr>
              <a:t>            counter = 0;</a:t>
            </a:r>
          </a:p>
          <a:p>
            <a:pPr eaLnBrk="1" hangingPunct="1"/>
            <a:r>
              <a:rPr lang="en-US" altLang="ja-JP" sz="1400" dirty="0">
                <a:latin typeface="Consolas" pitchFamily="49" charset="0"/>
              </a:rPr>
              <a:t>            debug();</a:t>
            </a:r>
          </a:p>
          <a:p>
            <a:pPr eaLnBrk="1" hangingPunct="1"/>
            <a:r>
              <a:rPr lang="en-US" altLang="ja-JP" sz="1400" dirty="0">
                <a:latin typeface="Consolas" pitchFamily="49" charset="0"/>
              </a:rPr>
              <a:t>        }</a:t>
            </a:r>
          </a:p>
          <a:p>
            <a:pPr eaLnBrk="1" hangingPunct="1"/>
            <a:r>
              <a:rPr lang="en-US" altLang="ja-JP" sz="1400" dirty="0">
                <a:latin typeface="Consolas" pitchFamily="49" charset="0"/>
              </a:rPr>
              <a:t>    };</a:t>
            </a:r>
          </a:p>
          <a:p>
            <a:pPr eaLnBrk="1" hangingPunct="1"/>
            <a:r>
              <a:rPr lang="en-US" altLang="ja-JP" sz="1400" dirty="0">
                <a:latin typeface="Consolas" pitchFamily="49" charset="0"/>
              </a:rPr>
              <a:t>})();</a:t>
            </a:r>
          </a:p>
        </p:txBody>
      </p:sp>
      <p:sp>
        <p:nvSpPr>
          <p:cNvPr id="6" name="正方形/長方形 5"/>
          <p:cNvSpPr/>
          <p:nvPr/>
        </p:nvSpPr>
        <p:spPr>
          <a:xfrm>
            <a:off x="7680176" y="2267744"/>
            <a:ext cx="4320480" cy="2663825"/>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anchor="ctr"/>
          <a:lstStyle/>
          <a:p>
            <a:pPr algn="just"/>
            <a:r>
              <a:rPr lang="en-US" altLang="ja-JP" sz="2400" dirty="0"/>
              <a:t>In this example, the </a:t>
            </a:r>
            <a:r>
              <a:rPr lang="en-US" altLang="ja-JP" sz="2400" dirty="0" err="1"/>
              <a:t>var</a:t>
            </a:r>
            <a:r>
              <a:rPr lang="en-US" altLang="ja-JP" sz="2400" dirty="0"/>
              <a:t> counter value cannot be changed from an outside module. Furthermore, the debug() function has been made not callable from outside.   </a:t>
            </a:r>
            <a:endParaRPr lang="ja-JP" altLang="en-US" sz="2400" dirty="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タイトル 1"/>
          <p:cNvSpPr>
            <a:spLocks noGrp="1"/>
          </p:cNvSpPr>
          <p:nvPr>
            <p:ph type="title"/>
          </p:nvPr>
        </p:nvSpPr>
        <p:spPr/>
        <p:txBody>
          <a:bodyPr/>
          <a:lstStyle/>
          <a:p>
            <a:r>
              <a:rPr lang="en-US" altLang="ja-JP" smtClean="0"/>
              <a:t>Technical Elements of the Module Pattern</a:t>
            </a:r>
            <a:endParaRPr lang="ja-JP" altLang="en-US"/>
          </a:p>
        </p:txBody>
      </p:sp>
      <p:sp>
        <p:nvSpPr>
          <p:cNvPr id="106500" name="コンテンツ プレースホルダー 3"/>
          <p:cNvSpPr>
            <a:spLocks noGrp="1"/>
          </p:cNvSpPr>
          <p:nvPr>
            <p:ph idx="1"/>
          </p:nvPr>
        </p:nvSpPr>
        <p:spPr/>
        <p:txBody>
          <a:bodyPr/>
          <a:lstStyle/>
          <a:p>
            <a:r>
              <a:rPr lang="en-US" altLang="ja-JP" dirty="0" smtClean="0"/>
              <a:t>Executing an unnamed function</a:t>
            </a:r>
          </a:p>
        </p:txBody>
      </p:sp>
      <p:sp>
        <p:nvSpPr>
          <p:cNvPr id="106499"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ADFA6EF2-1E03-414B-8480-AB9D14258524}" type="slidenum">
              <a:rPr lang="ja-JP" altLang="en-US" smtClean="0"/>
              <a:pPr/>
              <a:t>182</a:t>
            </a:fld>
            <a:endParaRPr lang="ja-JP" altLang="en-US"/>
          </a:p>
        </p:txBody>
      </p:sp>
      <p:sp>
        <p:nvSpPr>
          <p:cNvPr id="106501" name="テキスト ボックス 5"/>
          <p:cNvSpPr txBox="1">
            <a:spLocks noChangeArrowheads="1"/>
          </p:cNvSpPr>
          <p:nvPr/>
        </p:nvSpPr>
        <p:spPr bwMode="auto">
          <a:xfrm>
            <a:off x="1884040" y="2214389"/>
            <a:ext cx="31018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a:t>Executing an ordinary function </a:t>
            </a:r>
            <a:endParaRPr lang="ja-JP" altLang="en-US"/>
          </a:p>
        </p:txBody>
      </p:sp>
      <p:sp>
        <p:nvSpPr>
          <p:cNvPr id="106502" name="正方形/長方形 7"/>
          <p:cNvSpPr>
            <a:spLocks noChangeArrowheads="1"/>
          </p:cNvSpPr>
          <p:nvPr/>
        </p:nvSpPr>
        <p:spPr bwMode="auto">
          <a:xfrm>
            <a:off x="1898327" y="2622376"/>
            <a:ext cx="3024188" cy="1200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r>
              <a:rPr lang="en-US" altLang="ja-JP">
                <a:latin typeface="Consolas" pitchFamily="49" charset="0"/>
              </a:rPr>
              <a:t>var foo = function() {</a:t>
            </a:r>
          </a:p>
          <a:p>
            <a:r>
              <a:rPr lang="en-US" altLang="ja-JP">
                <a:latin typeface="Consolas" pitchFamily="49" charset="0"/>
              </a:rPr>
              <a:t>  …</a:t>
            </a:r>
          </a:p>
          <a:p>
            <a:r>
              <a:rPr lang="en-US" altLang="ja-JP">
                <a:latin typeface="Consolas" pitchFamily="49" charset="0"/>
              </a:rPr>
              <a:t>};</a:t>
            </a:r>
          </a:p>
          <a:p>
            <a:r>
              <a:rPr lang="en-US" altLang="ja-JP">
                <a:latin typeface="Consolas" pitchFamily="49" charset="0"/>
              </a:rPr>
              <a:t>foo();</a:t>
            </a:r>
            <a:endParaRPr lang="ja-JP" altLang="en-US">
              <a:latin typeface="Consolas" pitchFamily="49" charset="0"/>
            </a:endParaRPr>
          </a:p>
        </p:txBody>
      </p:sp>
      <p:sp>
        <p:nvSpPr>
          <p:cNvPr id="106503" name="テキスト ボックス 8"/>
          <p:cNvSpPr txBox="1">
            <a:spLocks noChangeArrowheads="1"/>
          </p:cNvSpPr>
          <p:nvPr/>
        </p:nvSpPr>
        <p:spPr bwMode="auto">
          <a:xfrm>
            <a:off x="6637015" y="2204864"/>
            <a:ext cx="31018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a:t>Executing an ordinary function </a:t>
            </a:r>
            <a:endParaRPr lang="ja-JP" altLang="en-US"/>
          </a:p>
          <a:p>
            <a:pPr eaLnBrk="1" hangingPunct="1"/>
            <a:endParaRPr lang="ja-JP" altLang="en-US"/>
          </a:p>
        </p:txBody>
      </p:sp>
      <p:sp>
        <p:nvSpPr>
          <p:cNvPr id="106504" name="正方形/長方形 9"/>
          <p:cNvSpPr>
            <a:spLocks noChangeArrowheads="1"/>
          </p:cNvSpPr>
          <p:nvPr/>
        </p:nvSpPr>
        <p:spPr bwMode="auto">
          <a:xfrm>
            <a:off x="6651302" y="2612851"/>
            <a:ext cx="3024188" cy="368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r>
              <a:rPr lang="en-US" altLang="ja-JP">
                <a:latin typeface="Consolas" pitchFamily="49" charset="0"/>
              </a:rPr>
              <a:t>(function() { … })();</a:t>
            </a:r>
            <a:endParaRPr lang="ja-JP" altLang="en-US">
              <a:latin typeface="Consolas" pitchFamily="49" charset="0"/>
            </a:endParaRPr>
          </a:p>
        </p:txBody>
      </p:sp>
      <p:sp>
        <p:nvSpPr>
          <p:cNvPr id="11" name="四角形吹き出し 10"/>
          <p:cNvSpPr/>
          <p:nvPr/>
        </p:nvSpPr>
        <p:spPr>
          <a:xfrm>
            <a:off x="6794178" y="3355801"/>
            <a:ext cx="3097213" cy="1225550"/>
          </a:xfrm>
          <a:prstGeom prst="wedgeRectCallout">
            <a:avLst>
              <a:gd name="adj1" fmla="val -24143"/>
              <a:gd name="adj2" fmla="val -86117"/>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altLang="ja-JP" sz="1400" dirty="0">
                <a:latin typeface="Consolas" pitchFamily="49" charset="0"/>
                <a:cs typeface="Consolas" pitchFamily="49" charset="0"/>
              </a:rPr>
              <a:t>(Function(){…}) encloses the function definition between (), and makes it recognized as a preferred function definition.  </a:t>
            </a:r>
          </a:p>
        </p:txBody>
      </p:sp>
      <p:sp>
        <p:nvSpPr>
          <p:cNvPr id="106506" name="正方形/長方形 11"/>
          <p:cNvSpPr>
            <a:spLocks noChangeArrowheads="1"/>
          </p:cNvSpPr>
          <p:nvPr/>
        </p:nvSpPr>
        <p:spPr bwMode="auto">
          <a:xfrm>
            <a:off x="6660827" y="4724226"/>
            <a:ext cx="3024188" cy="369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r>
              <a:rPr lang="en-US" altLang="ja-JP">
                <a:latin typeface="Consolas" pitchFamily="49" charset="0"/>
              </a:rPr>
              <a:t>(function() { … })</a:t>
            </a:r>
            <a:r>
              <a:rPr lang="en-US" altLang="ja-JP">
                <a:solidFill>
                  <a:srgbClr val="FF0000"/>
                </a:solidFill>
                <a:latin typeface="Consolas" pitchFamily="49" charset="0"/>
              </a:rPr>
              <a:t>()</a:t>
            </a:r>
            <a:r>
              <a:rPr lang="en-US" altLang="ja-JP">
                <a:latin typeface="Consolas" pitchFamily="49" charset="0"/>
              </a:rPr>
              <a:t>;</a:t>
            </a:r>
            <a:endParaRPr lang="ja-JP" altLang="en-US">
              <a:latin typeface="Consolas" pitchFamily="49" charset="0"/>
            </a:endParaRPr>
          </a:p>
        </p:txBody>
      </p:sp>
      <p:sp>
        <p:nvSpPr>
          <p:cNvPr id="13" name="四角形吹き出し 12"/>
          <p:cNvSpPr/>
          <p:nvPr/>
        </p:nvSpPr>
        <p:spPr>
          <a:xfrm>
            <a:off x="6722741" y="5373514"/>
            <a:ext cx="3095625" cy="1223962"/>
          </a:xfrm>
          <a:prstGeom prst="wedgeRectCallout">
            <a:avLst>
              <a:gd name="adj1" fmla="val 30075"/>
              <a:gd name="adj2" fmla="val -77947"/>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anchor="ctr"/>
          <a:lstStyle/>
          <a:p>
            <a:pPr algn="ctr"/>
            <a:r>
              <a:rPr lang="en-US" altLang="ja-JP" sz="1200">
                <a:solidFill>
                  <a:srgbClr val="000000"/>
                </a:solidFill>
              </a:rPr>
              <a:t>() when calling functions.  </a:t>
            </a:r>
          </a:p>
          <a:p>
            <a:pPr algn="ctr"/>
            <a:endParaRPr lang="en-US" altLang="ja-JP" sz="1200">
              <a:solidFill>
                <a:srgbClr val="000000"/>
              </a:solidFill>
            </a:endParaRPr>
          </a:p>
          <a:p>
            <a:pPr algn="ctr"/>
            <a:r>
              <a:rPr lang="en-US" altLang="ja-JP" sz="1200">
                <a:solidFill>
                  <a:srgbClr val="000000"/>
                </a:solidFill>
              </a:rPr>
              <a:t>Even without a name it can be launched as a function. </a:t>
            </a:r>
            <a:endParaRPr lang="ja-JP" altLang="en-US" sz="1200">
              <a:solidFill>
                <a:srgbClr val="000000"/>
              </a:solidFill>
            </a:endParaRPr>
          </a:p>
        </p:txBody>
      </p:sp>
      <p:sp>
        <p:nvSpPr>
          <p:cNvPr id="14" name="四角形吹き出し 13"/>
          <p:cNvSpPr/>
          <p:nvPr/>
        </p:nvSpPr>
        <p:spPr>
          <a:xfrm>
            <a:off x="1847528" y="3968577"/>
            <a:ext cx="3097213" cy="1223963"/>
          </a:xfrm>
          <a:prstGeom prst="wedgeRectCallout">
            <a:avLst>
              <a:gd name="adj1" fmla="val 7464"/>
              <a:gd name="adj2" fmla="val -122883"/>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anchor="ctr"/>
          <a:lstStyle/>
          <a:p>
            <a:pPr algn="ctr"/>
            <a:r>
              <a:rPr lang="en-US" altLang="ja-JP" sz="1600">
                <a:solidFill>
                  <a:srgbClr val="000000"/>
                </a:solidFill>
              </a:rPr>
              <a:t>Using the syntax of Function(){}, a function object is generated and the function object is assigned to the variable foo </a:t>
            </a:r>
            <a:endParaRPr lang="ja-JP" altLang="en-US" sz="1600">
              <a:solidFill>
                <a:srgbClr val="000000"/>
              </a:solidFill>
            </a:endParaRPr>
          </a:p>
        </p:txBody>
      </p:sp>
      <p:sp>
        <p:nvSpPr>
          <p:cNvPr id="106509" name="正方形/長方形 14"/>
          <p:cNvSpPr>
            <a:spLocks noChangeArrowheads="1"/>
          </p:cNvSpPr>
          <p:nvPr/>
        </p:nvSpPr>
        <p:spPr bwMode="auto">
          <a:xfrm>
            <a:off x="1874515" y="5300489"/>
            <a:ext cx="3624262" cy="646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r>
              <a:rPr lang="en-US" altLang="ja-JP">
                <a:latin typeface="Consolas" pitchFamily="49" charset="0"/>
              </a:rPr>
              <a:t>var foo = function() {…};</a:t>
            </a:r>
          </a:p>
          <a:p>
            <a:r>
              <a:rPr lang="en-US" altLang="ja-JP">
                <a:latin typeface="Consolas" pitchFamily="49" charset="0"/>
              </a:rPr>
              <a:t>foo</a:t>
            </a:r>
            <a:r>
              <a:rPr lang="en-US" altLang="ja-JP">
                <a:solidFill>
                  <a:srgbClr val="FF0000"/>
                </a:solidFill>
                <a:latin typeface="Consolas" pitchFamily="49" charset="0"/>
              </a:rPr>
              <a:t>()</a:t>
            </a:r>
            <a:r>
              <a:rPr lang="en-US" altLang="ja-JP">
                <a:latin typeface="Consolas" pitchFamily="49" charset="0"/>
              </a:rPr>
              <a:t>;</a:t>
            </a:r>
            <a:endParaRPr lang="ja-JP" altLang="en-US">
              <a:latin typeface="Consolas" pitchFamily="49" charset="0"/>
            </a:endParaRPr>
          </a:p>
        </p:txBody>
      </p:sp>
      <p:sp>
        <p:nvSpPr>
          <p:cNvPr id="16" name="四角形吹き出し 15"/>
          <p:cNvSpPr/>
          <p:nvPr/>
        </p:nvSpPr>
        <p:spPr>
          <a:xfrm>
            <a:off x="1884041" y="6057727"/>
            <a:ext cx="3614737" cy="612775"/>
          </a:xfrm>
          <a:prstGeom prst="wedgeRectCallout">
            <a:avLst>
              <a:gd name="adj1" fmla="val -35144"/>
              <a:gd name="adj2" fmla="val -72111"/>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altLang="ja-JP" dirty="0"/>
              <a:t>() when calling functions.  </a:t>
            </a:r>
          </a:p>
        </p:txBody>
      </p:sp>
      <p:cxnSp>
        <p:nvCxnSpPr>
          <p:cNvPr id="18" name="直線矢印コネクタ 17"/>
          <p:cNvCxnSpPr/>
          <p:nvPr/>
        </p:nvCxnSpPr>
        <p:spPr>
          <a:xfrm flipV="1">
            <a:off x="2761927" y="5094114"/>
            <a:ext cx="6337300" cy="711200"/>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6512" name="テキスト ボックス 18"/>
          <p:cNvSpPr txBox="1">
            <a:spLocks noChangeArrowheads="1"/>
          </p:cNvSpPr>
          <p:nvPr/>
        </p:nvSpPr>
        <p:spPr bwMode="auto">
          <a:xfrm>
            <a:off x="5644828" y="5227464"/>
            <a:ext cx="1006475" cy="8302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1200" b="1">
                <a:solidFill>
                  <a:srgbClr val="FF0000"/>
                </a:solidFill>
              </a:rPr>
              <a:t>Same () for when launching functions</a:t>
            </a:r>
            <a:endParaRPr lang="ja-JP" altLang="en-US" sz="1200" b="1">
              <a:solidFill>
                <a:srgbClr val="FF0000"/>
              </a:solidFill>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タイトル 1"/>
          <p:cNvSpPr>
            <a:spLocks noGrp="1"/>
          </p:cNvSpPr>
          <p:nvPr>
            <p:ph type="title"/>
          </p:nvPr>
        </p:nvSpPr>
        <p:spPr/>
        <p:txBody>
          <a:bodyPr/>
          <a:lstStyle/>
          <a:p>
            <a:r>
              <a:rPr lang="en-US" altLang="ja-JP" dirty="0" smtClean="0"/>
              <a:t>Returning an Unnamed Object</a:t>
            </a:r>
            <a:endParaRPr lang="ja-JP" altLang="en-US" dirty="0"/>
          </a:p>
        </p:txBody>
      </p:sp>
      <p:sp>
        <p:nvSpPr>
          <p:cNvPr id="107524" name="コンテンツ プレースホルダー 3"/>
          <p:cNvSpPr>
            <a:spLocks noGrp="1"/>
          </p:cNvSpPr>
          <p:nvPr>
            <p:ph idx="1"/>
          </p:nvPr>
        </p:nvSpPr>
        <p:spPr/>
        <p:txBody>
          <a:bodyPr/>
          <a:lstStyle/>
          <a:p>
            <a:r>
              <a:rPr lang="en-US" altLang="ja-JP" smtClean="0"/>
              <a:t>In JavaScript, it is possible to generate objects by using {}.</a:t>
            </a:r>
          </a:p>
          <a:p>
            <a:r>
              <a:rPr lang="en-US" altLang="ja-JP" smtClean="0"/>
              <a:t>The generated objects are not necessarily assigned to a variable, but can also pass as an argument of a function, or as a return value using return. </a:t>
            </a:r>
            <a:endParaRPr lang="ja-JP" altLang="en-US" smtClean="0"/>
          </a:p>
        </p:txBody>
      </p:sp>
      <p:sp>
        <p:nvSpPr>
          <p:cNvPr id="107523"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BC52BA7B-D958-4B01-A9B9-4A546B6B5579}" type="slidenum">
              <a:rPr lang="ja-JP" altLang="en-US" smtClean="0"/>
              <a:pPr/>
              <a:t>183</a:t>
            </a:fld>
            <a:endParaRPr lang="ja-JP" altLang="en-US"/>
          </a:p>
        </p:txBody>
      </p:sp>
      <p:sp>
        <p:nvSpPr>
          <p:cNvPr id="107525" name="テキスト ボックス 4"/>
          <p:cNvSpPr txBox="1">
            <a:spLocks noChangeArrowheads="1"/>
          </p:cNvSpPr>
          <p:nvPr/>
        </p:nvSpPr>
        <p:spPr bwMode="auto">
          <a:xfrm>
            <a:off x="1992313" y="3573016"/>
            <a:ext cx="8280400" cy="10779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1600" dirty="0" err="1">
                <a:latin typeface="Consolas" pitchFamily="49" charset="0"/>
              </a:rPr>
              <a:t>var</a:t>
            </a:r>
            <a:r>
              <a:rPr lang="en-US" altLang="ja-JP" sz="1600" dirty="0">
                <a:latin typeface="Consolas" pitchFamily="49" charset="0"/>
              </a:rPr>
              <a:t> </a:t>
            </a:r>
            <a:r>
              <a:rPr lang="en-US" altLang="ja-JP" sz="1600" dirty="0" err="1">
                <a:latin typeface="Consolas" pitchFamily="49" charset="0"/>
              </a:rPr>
              <a:t>CounterModule</a:t>
            </a:r>
            <a:r>
              <a:rPr lang="en-US" altLang="ja-JP" sz="1600" dirty="0">
                <a:latin typeface="Consolas" pitchFamily="49" charset="0"/>
              </a:rPr>
              <a:t> = (function(){</a:t>
            </a:r>
          </a:p>
          <a:p>
            <a:pPr eaLnBrk="1" hangingPunct="1"/>
            <a:r>
              <a:rPr lang="en-US" altLang="ja-JP" sz="1600" dirty="0">
                <a:latin typeface="Consolas" pitchFamily="49" charset="0"/>
              </a:rPr>
              <a:t>    </a:t>
            </a:r>
            <a:r>
              <a:rPr lang="en-US" altLang="ja-JP" sz="1600" dirty="0" err="1">
                <a:latin typeface="Consolas" pitchFamily="49" charset="0"/>
              </a:rPr>
              <a:t>var</a:t>
            </a:r>
            <a:r>
              <a:rPr lang="en-US" altLang="ja-JP" sz="1600" dirty="0">
                <a:latin typeface="Consolas" pitchFamily="49" charset="0"/>
              </a:rPr>
              <a:t> counter = 0;</a:t>
            </a:r>
          </a:p>
          <a:p>
            <a:pPr eaLnBrk="1" hangingPunct="1"/>
            <a:r>
              <a:rPr lang="en-US" altLang="ja-JP" sz="1600" dirty="0">
                <a:solidFill>
                  <a:srgbClr val="FF0000"/>
                </a:solidFill>
                <a:latin typeface="Consolas" pitchFamily="49" charset="0"/>
              </a:rPr>
              <a:t>    return {…};</a:t>
            </a:r>
          </a:p>
          <a:p>
            <a:pPr eaLnBrk="1" hangingPunct="1"/>
            <a:r>
              <a:rPr lang="en-US" altLang="ja-JP" sz="1600" dirty="0">
                <a:latin typeface="Consolas" pitchFamily="49" charset="0"/>
              </a:rPr>
              <a:t>})();</a:t>
            </a:r>
            <a:endParaRPr lang="ja-JP" altLang="en-US" sz="1600" dirty="0">
              <a:latin typeface="Consolas" pitchFamily="49" charset="0"/>
            </a:endParaRPr>
          </a:p>
        </p:txBody>
      </p:sp>
      <p:sp>
        <p:nvSpPr>
          <p:cNvPr id="107526" name="テキスト ボックス 5"/>
          <p:cNvSpPr txBox="1">
            <a:spLocks noChangeArrowheads="1"/>
          </p:cNvSpPr>
          <p:nvPr/>
        </p:nvSpPr>
        <p:spPr bwMode="auto">
          <a:xfrm>
            <a:off x="1992313" y="5228779"/>
            <a:ext cx="8280400" cy="13239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1600">
                <a:latin typeface="Consolas" pitchFamily="49" charset="0"/>
              </a:rPr>
              <a:t>var CounterModule = (function(){</a:t>
            </a:r>
          </a:p>
          <a:p>
            <a:pPr eaLnBrk="1" hangingPunct="1"/>
            <a:r>
              <a:rPr lang="en-US" altLang="ja-JP" sz="1600">
                <a:latin typeface="Consolas" pitchFamily="49" charset="0"/>
              </a:rPr>
              <a:t>    var counter = 0;</a:t>
            </a:r>
          </a:p>
          <a:p>
            <a:pPr eaLnBrk="1" hangingPunct="1"/>
            <a:r>
              <a:rPr lang="en-US" altLang="ja-JP" sz="1600">
                <a:latin typeface="Consolas" pitchFamily="49" charset="0"/>
              </a:rPr>
              <a:t>    var result = </a:t>
            </a:r>
            <a:r>
              <a:rPr lang="en-US" altLang="ja-JP" sz="1600">
                <a:solidFill>
                  <a:srgbClr val="FF0000"/>
                </a:solidFill>
                <a:latin typeface="Consolas" pitchFamily="49" charset="0"/>
              </a:rPr>
              <a:t>{…};</a:t>
            </a:r>
            <a:endParaRPr lang="en-US" altLang="ja-JP" sz="1600">
              <a:latin typeface="Consolas" pitchFamily="49" charset="0"/>
            </a:endParaRPr>
          </a:p>
          <a:p>
            <a:pPr eaLnBrk="1" hangingPunct="1"/>
            <a:r>
              <a:rPr lang="en-US" altLang="ja-JP" sz="1600">
                <a:solidFill>
                  <a:srgbClr val="FF0000"/>
                </a:solidFill>
                <a:latin typeface="Consolas" pitchFamily="49" charset="0"/>
              </a:rPr>
              <a:t>    return result;</a:t>
            </a:r>
          </a:p>
          <a:p>
            <a:pPr eaLnBrk="1" hangingPunct="1"/>
            <a:r>
              <a:rPr lang="en-US" altLang="ja-JP" sz="1600">
                <a:latin typeface="Consolas" pitchFamily="49" charset="0"/>
              </a:rPr>
              <a:t>})();</a:t>
            </a:r>
            <a:endParaRPr lang="ja-JP" altLang="en-US" sz="1600">
              <a:latin typeface="Consolas" pitchFamily="49" charset="0"/>
            </a:endParaRPr>
          </a:p>
        </p:txBody>
      </p:sp>
      <p:sp>
        <p:nvSpPr>
          <p:cNvPr id="8" name="下矢印 7"/>
          <p:cNvSpPr/>
          <p:nvPr/>
        </p:nvSpPr>
        <p:spPr>
          <a:xfrm>
            <a:off x="5807968" y="4387131"/>
            <a:ext cx="1081087" cy="134585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vert="eaVert" anchor="ctr"/>
          <a:lstStyle/>
          <a:p>
            <a:pPr algn="ctr" fontAlgn="auto">
              <a:spcBef>
                <a:spcPts val="0"/>
              </a:spcBef>
              <a:spcAft>
                <a:spcPts val="0"/>
              </a:spcAft>
              <a:defRPr/>
            </a:pPr>
            <a:r>
              <a:rPr lang="en-US" altLang="ja-JP" dirty="0"/>
              <a:t>Same Meaning</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タイトル 1"/>
          <p:cNvSpPr>
            <a:spLocks noGrp="1"/>
          </p:cNvSpPr>
          <p:nvPr>
            <p:ph type="title"/>
          </p:nvPr>
        </p:nvSpPr>
        <p:spPr/>
        <p:txBody>
          <a:bodyPr/>
          <a:lstStyle/>
          <a:p>
            <a:r>
              <a:rPr lang="en-US" altLang="ja-JP" smtClean="0"/>
              <a:t>Module Pattern</a:t>
            </a:r>
            <a:endParaRPr lang="ja-JP" altLang="en-US" smtClean="0"/>
          </a:p>
        </p:txBody>
      </p:sp>
      <p:sp>
        <p:nvSpPr>
          <p:cNvPr id="108548" name="コンテンツ プレースホルダー 3"/>
          <p:cNvSpPr>
            <a:spLocks noGrp="1"/>
          </p:cNvSpPr>
          <p:nvPr>
            <p:ph idx="1"/>
          </p:nvPr>
        </p:nvSpPr>
        <p:spPr/>
        <p:txBody>
          <a:bodyPr/>
          <a:lstStyle/>
          <a:p>
            <a:r>
              <a:rPr lang="en-US" altLang="ja-JP" dirty="0" smtClean="0"/>
              <a:t>In module patterns, because it is possible to enclose a specific function or variable within a module, it becomes possible to write a program without the need to be concerned with things such as name collision.</a:t>
            </a:r>
            <a:endParaRPr lang="ja-JP" altLang="en-US" dirty="0" smtClean="0"/>
          </a:p>
        </p:txBody>
      </p:sp>
      <p:sp>
        <p:nvSpPr>
          <p:cNvPr id="108547"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8C1978FA-01E3-4DF4-B49D-42DA4B4D87A9}" type="slidenum">
              <a:rPr lang="ja-JP" altLang="en-US" smtClean="0"/>
              <a:pPr/>
              <a:t>184</a:t>
            </a:fld>
            <a:endParaRPr lang="ja-JP" altLang="en-US"/>
          </a:p>
        </p:txBody>
      </p:sp>
      <p:sp>
        <p:nvSpPr>
          <p:cNvPr id="108549" name="テキスト ボックス 4"/>
          <p:cNvSpPr txBox="1">
            <a:spLocks noChangeArrowheads="1"/>
          </p:cNvSpPr>
          <p:nvPr/>
        </p:nvSpPr>
        <p:spPr bwMode="auto">
          <a:xfrm>
            <a:off x="1955800" y="3789040"/>
            <a:ext cx="8280400" cy="26776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2400" dirty="0" smtClean="0">
                <a:latin typeface="Consolas" pitchFamily="49" charset="0"/>
              </a:rPr>
              <a:t>//  </a:t>
            </a:r>
            <a:r>
              <a:rPr lang="en-US" altLang="ja-JP" sz="2400" dirty="0">
                <a:latin typeface="Consolas" pitchFamily="49" charset="0"/>
              </a:rPr>
              <a:t>Counter increases by 1.</a:t>
            </a:r>
          </a:p>
          <a:p>
            <a:pPr eaLnBrk="1" hangingPunct="1"/>
            <a:r>
              <a:rPr lang="en-US" altLang="ja-JP" sz="2400" dirty="0" err="1">
                <a:latin typeface="Consolas" pitchFamily="49" charset="0"/>
              </a:rPr>
              <a:t>CounterModule.incrementCounter</a:t>
            </a:r>
            <a:r>
              <a:rPr lang="en-US" altLang="ja-JP" sz="2400" dirty="0">
                <a:latin typeface="Consolas" pitchFamily="49" charset="0"/>
              </a:rPr>
              <a:t>();</a:t>
            </a:r>
          </a:p>
          <a:p>
            <a:pPr eaLnBrk="1" hangingPunct="1"/>
            <a:r>
              <a:rPr lang="en-US" altLang="ja-JP" sz="2400" dirty="0">
                <a:latin typeface="Consolas" pitchFamily="49" charset="0"/>
              </a:rPr>
              <a:t>console.log(</a:t>
            </a:r>
            <a:r>
              <a:rPr lang="en-US" altLang="ja-JP" sz="2400" dirty="0" err="1">
                <a:latin typeface="Consolas" pitchFamily="49" charset="0"/>
              </a:rPr>
              <a:t>CounterModule.count</a:t>
            </a:r>
            <a:r>
              <a:rPr lang="en-US" altLang="ja-JP" sz="2400" dirty="0">
                <a:latin typeface="Consolas" pitchFamily="49" charset="0"/>
              </a:rPr>
              <a:t>());</a:t>
            </a:r>
          </a:p>
          <a:p>
            <a:pPr eaLnBrk="1" hangingPunct="1"/>
            <a:endParaRPr lang="en-US" altLang="ja-JP" sz="2400" dirty="0">
              <a:latin typeface="Consolas" pitchFamily="49" charset="0"/>
            </a:endParaRPr>
          </a:p>
          <a:p>
            <a:pPr eaLnBrk="1" hangingPunct="1"/>
            <a:r>
              <a:rPr lang="en-US" altLang="ja-JP" sz="2400" dirty="0">
                <a:latin typeface="Consolas" pitchFamily="49" charset="0"/>
              </a:rPr>
              <a:t>//  counter increases by 1.</a:t>
            </a:r>
          </a:p>
          <a:p>
            <a:pPr eaLnBrk="1" hangingPunct="1"/>
            <a:r>
              <a:rPr lang="en-US" altLang="ja-JP" sz="2400" dirty="0" err="1">
                <a:latin typeface="Consolas" pitchFamily="49" charset="0"/>
              </a:rPr>
              <a:t>CounterModule.incrementCounter</a:t>
            </a:r>
            <a:r>
              <a:rPr lang="en-US" altLang="ja-JP" sz="2400" dirty="0">
                <a:latin typeface="Consolas" pitchFamily="49" charset="0"/>
              </a:rPr>
              <a:t>();</a:t>
            </a:r>
          </a:p>
          <a:p>
            <a:pPr eaLnBrk="1" hangingPunct="1"/>
            <a:r>
              <a:rPr lang="en-US" altLang="ja-JP" sz="2400" dirty="0">
                <a:latin typeface="Consolas" pitchFamily="49" charset="0"/>
              </a:rPr>
              <a:t>console.log(</a:t>
            </a:r>
            <a:r>
              <a:rPr lang="en-US" altLang="ja-JP" sz="2400" dirty="0" err="1">
                <a:latin typeface="Consolas" pitchFamily="49" charset="0"/>
              </a:rPr>
              <a:t>CounterModule.count</a:t>
            </a:r>
            <a:r>
              <a:rPr lang="en-US" altLang="ja-JP" sz="2400" dirty="0">
                <a:latin typeface="Consolas" pitchFamily="49" charset="0"/>
              </a:rPr>
              <a:t>());</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タイトル 1"/>
          <p:cNvSpPr>
            <a:spLocks noGrp="1"/>
          </p:cNvSpPr>
          <p:nvPr>
            <p:ph type="title"/>
          </p:nvPr>
        </p:nvSpPr>
        <p:spPr/>
        <p:txBody>
          <a:bodyPr/>
          <a:lstStyle/>
          <a:p>
            <a:r>
              <a:rPr lang="en-US" altLang="ja-JP" smtClean="0"/>
              <a:t>Package</a:t>
            </a:r>
            <a:endParaRPr lang="ja-JP" altLang="en-US" smtClean="0"/>
          </a:p>
        </p:txBody>
      </p:sp>
      <p:sp>
        <p:nvSpPr>
          <p:cNvPr id="109571" name="コンテンツ プレースホルダー 2"/>
          <p:cNvSpPr>
            <a:spLocks noGrp="1"/>
          </p:cNvSpPr>
          <p:nvPr>
            <p:ph idx="1"/>
          </p:nvPr>
        </p:nvSpPr>
        <p:spPr/>
        <p:txBody>
          <a:bodyPr/>
          <a:lstStyle/>
          <a:p>
            <a:r>
              <a:rPr lang="en-US" altLang="ja-JP" smtClean="0"/>
              <a:t>Packages like those on the left are defined so that name collision with other libraries in JavaScript can be prevented. </a:t>
            </a:r>
          </a:p>
          <a:p>
            <a:r>
              <a:rPr lang="en-US" altLang="ja-JP" smtClean="0"/>
              <a:t>In the example on the right, modules is defined in the package variable, and PrototypeObject is defined in the modules.  </a:t>
            </a:r>
          </a:p>
        </p:txBody>
      </p:sp>
      <p:sp>
        <p:nvSpPr>
          <p:cNvPr id="109573" name="スライド番号プレースホルダー 4"/>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492CF517-6F8C-4CBC-906D-9B4DA42D7F25}" type="slidenum">
              <a:rPr lang="ja-JP" altLang="en-US" smtClean="0"/>
              <a:pPr/>
              <a:t>185</a:t>
            </a:fld>
            <a:endParaRPr lang="ja-JP" altLang="en-US"/>
          </a:p>
        </p:txBody>
      </p:sp>
      <p:sp>
        <p:nvSpPr>
          <p:cNvPr id="109572" name="テキスト ボックス 3"/>
          <p:cNvSpPr txBox="1">
            <a:spLocks noChangeArrowheads="1"/>
          </p:cNvSpPr>
          <p:nvPr/>
        </p:nvSpPr>
        <p:spPr bwMode="auto">
          <a:xfrm>
            <a:off x="1775520" y="4021980"/>
            <a:ext cx="8280920" cy="224676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2800" dirty="0" err="1"/>
              <a:t>var</a:t>
            </a:r>
            <a:r>
              <a:rPr lang="en-US" altLang="ja-JP" sz="2800" dirty="0"/>
              <a:t> package = {</a:t>
            </a:r>
          </a:p>
          <a:p>
            <a:pPr eaLnBrk="1" hangingPunct="1"/>
            <a:r>
              <a:rPr lang="en-US" altLang="ja-JP" sz="2800" dirty="0"/>
              <a:t>    module: {}</a:t>
            </a:r>
          </a:p>
          <a:p>
            <a:pPr eaLnBrk="1" hangingPunct="1"/>
            <a:r>
              <a:rPr lang="en-US" altLang="ja-JP" sz="2800" dirty="0"/>
              <a:t>};</a:t>
            </a:r>
          </a:p>
          <a:p>
            <a:pPr eaLnBrk="1" hangingPunct="1"/>
            <a:endParaRPr lang="en-US" altLang="ja-JP" sz="2800" dirty="0"/>
          </a:p>
          <a:p>
            <a:pPr eaLnBrk="1" hangingPunct="1"/>
            <a:r>
              <a:rPr lang="en-US" altLang="ja-JP" sz="2800" dirty="0" err="1"/>
              <a:t>package.modules.PrototypeObject</a:t>
            </a:r>
            <a:r>
              <a:rPr lang="en-US" altLang="ja-JP" sz="2800" dirty="0"/>
              <a:t> = function(){};</a:t>
            </a:r>
          </a:p>
        </p:txBody>
      </p:sp>
    </p:spTree>
  </p:cSld>
  <p:clrMapOvr>
    <a:masterClrMapping/>
  </p:clrMapOvr>
  <p:transition xmlns:p14="http://schemas.microsoft.com/office/powerpoint/2010/main" spd="slow"/>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lang="en-US" altLang="ja-JP" smtClean="0"/>
              <a:t>Module Definition</a:t>
            </a:r>
            <a:endParaRPr lang="ja-JP" altLang="en-US" dirty="0"/>
          </a:p>
        </p:txBody>
      </p:sp>
      <p:sp>
        <p:nvSpPr>
          <p:cNvPr id="110600" name="スライド番号プレースホルダー 1"/>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8B2AC9E0-6999-491A-B783-2E4C6DB4C3E2}" type="slidenum">
              <a:rPr lang="ja-JP" altLang="en-US" smtClean="0"/>
              <a:pPr/>
              <a:t>186</a:t>
            </a:fld>
            <a:endParaRPr lang="ja-JP" altLang="en-US"/>
          </a:p>
        </p:txBody>
      </p:sp>
      <p:sp>
        <p:nvSpPr>
          <p:cNvPr id="110595" name="テキスト ボックス 3"/>
          <p:cNvSpPr txBox="1">
            <a:spLocks noChangeArrowheads="1"/>
          </p:cNvSpPr>
          <p:nvPr/>
        </p:nvSpPr>
        <p:spPr bwMode="auto">
          <a:xfrm>
            <a:off x="2208214" y="1341439"/>
            <a:ext cx="6129337"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2400"/>
              <a:t>package.modules.PrototypeObject = function(){</a:t>
            </a:r>
          </a:p>
          <a:p>
            <a:pPr eaLnBrk="1" hangingPunct="1"/>
            <a:endParaRPr lang="en-US" altLang="ja-JP" sz="2400"/>
          </a:p>
          <a:p>
            <a:pPr eaLnBrk="1" hangingPunct="1"/>
            <a:r>
              <a:rPr lang="en-US" altLang="ja-JP" sz="2400"/>
              <a:t>    var drawFlag = false;</a:t>
            </a:r>
          </a:p>
          <a:p>
            <a:pPr eaLnBrk="1" hangingPunct="1"/>
            <a:r>
              <a:rPr lang="en-US" altLang="ja-JP" sz="2400"/>
              <a:t>    var oldX = 0;</a:t>
            </a:r>
          </a:p>
          <a:p>
            <a:pPr eaLnBrk="1" hangingPunct="1"/>
            <a:r>
              <a:rPr lang="en-US" altLang="ja-JP" sz="2400"/>
              <a:t>    var oldY = 0;</a:t>
            </a:r>
          </a:p>
          <a:p>
            <a:pPr eaLnBrk="1" hangingPunct="1"/>
            <a:r>
              <a:rPr lang="en-US" altLang="ja-JP" sz="2400"/>
              <a:t>    var canvas = null;</a:t>
            </a:r>
          </a:p>
          <a:p>
            <a:pPr eaLnBrk="1" hangingPunct="1"/>
            <a:r>
              <a:rPr lang="en-US" altLang="ja-JP" sz="2400"/>
              <a:t>    var context = null;</a:t>
            </a:r>
          </a:p>
          <a:p>
            <a:pPr eaLnBrk="1" hangingPunct="1"/>
            <a:endParaRPr lang="en-US" altLang="ja-JP" sz="2400"/>
          </a:p>
          <a:p>
            <a:pPr eaLnBrk="1" hangingPunct="1"/>
            <a:r>
              <a:rPr lang="en-US" altLang="ja-JP" sz="2400"/>
              <a:t>    return {…</a:t>
            </a:r>
          </a:p>
          <a:p>
            <a:pPr eaLnBrk="1" hangingPunct="1"/>
            <a:r>
              <a:rPr lang="en-US" altLang="ja-JP" sz="2400"/>
              <a:t>	</a:t>
            </a:r>
          </a:p>
          <a:p>
            <a:pPr eaLnBrk="1" hangingPunct="1"/>
            <a:r>
              <a:rPr lang="en-US" altLang="ja-JP" sz="2400"/>
              <a:t>	};</a:t>
            </a:r>
          </a:p>
          <a:p>
            <a:pPr eaLnBrk="1" hangingPunct="1"/>
            <a:r>
              <a:rPr lang="en-US" altLang="ja-JP" sz="2400"/>
              <a:t>}();</a:t>
            </a:r>
          </a:p>
        </p:txBody>
      </p:sp>
      <p:sp>
        <p:nvSpPr>
          <p:cNvPr id="6" name="右中かっこ 5"/>
          <p:cNvSpPr/>
          <p:nvPr/>
        </p:nvSpPr>
        <p:spPr>
          <a:xfrm>
            <a:off x="5232401" y="2060575"/>
            <a:ext cx="358775" cy="2089150"/>
          </a:xfrm>
          <a:prstGeom prst="rightBrace">
            <a:avLst>
              <a:gd name="adj1" fmla="val 22670"/>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lang="ja-JP" altLang="en-US"/>
          </a:p>
        </p:txBody>
      </p:sp>
      <p:sp>
        <p:nvSpPr>
          <p:cNvPr id="7" name="右中かっこ 6"/>
          <p:cNvSpPr/>
          <p:nvPr/>
        </p:nvSpPr>
        <p:spPr>
          <a:xfrm>
            <a:off x="5232401" y="4365625"/>
            <a:ext cx="358775" cy="1150938"/>
          </a:xfrm>
          <a:prstGeom prst="rightBrace">
            <a:avLst>
              <a:gd name="adj1" fmla="val 22670"/>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lang="ja-JP" altLang="en-US"/>
          </a:p>
        </p:txBody>
      </p:sp>
      <p:sp>
        <p:nvSpPr>
          <p:cNvPr id="110598" name="テキスト ボックス 7"/>
          <p:cNvSpPr txBox="1">
            <a:spLocks noChangeArrowheads="1"/>
          </p:cNvSpPr>
          <p:nvPr/>
        </p:nvSpPr>
        <p:spPr bwMode="auto">
          <a:xfrm>
            <a:off x="5664201" y="2921000"/>
            <a:ext cx="22129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a:t>Variable defined here.</a:t>
            </a:r>
            <a:endParaRPr lang="ja-JP" altLang="en-US"/>
          </a:p>
        </p:txBody>
      </p:sp>
      <p:sp>
        <p:nvSpPr>
          <p:cNvPr id="110599" name="テキスト ボックス 8"/>
          <p:cNvSpPr txBox="1">
            <a:spLocks noChangeArrowheads="1"/>
          </p:cNvSpPr>
          <p:nvPr/>
        </p:nvSpPr>
        <p:spPr bwMode="auto">
          <a:xfrm>
            <a:off x="5591176" y="4756150"/>
            <a:ext cx="2282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a:t>Function defined here.</a:t>
            </a:r>
            <a:endParaRPr lang="ja-JP" altLang="en-US"/>
          </a:p>
        </p:txBody>
      </p:sp>
    </p:spTree>
  </p:cSld>
  <p:clrMapOvr>
    <a:masterClrMapping/>
  </p:clrMapOvr>
  <p:transition xmlns:p14="http://schemas.microsoft.com/office/powerpoint/2010/main" spd="slow"/>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タイトル 3"/>
          <p:cNvSpPr>
            <a:spLocks noGrp="1"/>
          </p:cNvSpPr>
          <p:nvPr>
            <p:ph type="title"/>
          </p:nvPr>
        </p:nvSpPr>
        <p:spPr/>
        <p:txBody>
          <a:bodyPr/>
          <a:lstStyle/>
          <a:p>
            <a:r>
              <a:rPr lang="en-US" altLang="ja-JP" dirty="0"/>
              <a:t>Mediator Pattern</a:t>
            </a:r>
            <a:endParaRPr lang="ja-JP" altLang="en-US" dirty="0" smtClean="0"/>
          </a:p>
        </p:txBody>
      </p:sp>
      <p:sp>
        <p:nvSpPr>
          <p:cNvPr id="4" name="テキスト プレースホルダー 3"/>
          <p:cNvSpPr>
            <a:spLocks noGrp="1"/>
          </p:cNvSpPr>
          <p:nvPr>
            <p:ph type="body" idx="1"/>
          </p:nvPr>
        </p:nvSpPr>
        <p:spPr/>
        <p:txBody>
          <a:bodyPr/>
          <a:lstStyle/>
          <a:p>
            <a:r>
              <a:rPr lang="en-US" altLang="ja-JP" dirty="0" smtClean="0"/>
              <a:t>Encapsulating interaction among a </a:t>
            </a:r>
            <a:r>
              <a:rPr lang="en-US" altLang="ja-JP" dirty="0"/>
              <a:t>set of </a:t>
            </a:r>
            <a:r>
              <a:rPr lang="en-US" altLang="ja-JP" dirty="0" smtClean="0"/>
              <a:t>objects</a:t>
            </a:r>
            <a:endParaRPr kumimoji="1" lang="ja-JP" altLang="en-US" dirty="0"/>
          </a:p>
        </p:txBody>
      </p:sp>
      <p:sp>
        <p:nvSpPr>
          <p:cNvPr id="99331"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FC4D7DCC-1CF0-4DC1-A868-E8665B2A58A6}" type="slidenum">
              <a:rPr lang="ja-JP" altLang="en-US" smtClean="0"/>
              <a:pPr/>
              <a:t>187</a:t>
            </a:fld>
            <a:endParaRPr lang="ja-JP" altLang="en-US"/>
          </a:p>
        </p:txBody>
      </p:sp>
    </p:spTree>
    <p:extLst>
      <p:ext uri="{BB962C8B-B14F-4D97-AF65-F5344CB8AC3E}">
        <p14:creationId xmlns:p14="http://schemas.microsoft.com/office/powerpoint/2010/main" val="1291626950"/>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Mediator Pattern</a:t>
            </a:r>
            <a:endParaRPr kumimoji="1" lang="ja-JP" altLang="en-US" dirty="0"/>
          </a:p>
        </p:txBody>
      </p:sp>
      <p:sp>
        <p:nvSpPr>
          <p:cNvPr id="6" name="コンテンツ プレースホルダー 5"/>
          <p:cNvSpPr>
            <a:spLocks noGrp="1"/>
          </p:cNvSpPr>
          <p:nvPr>
            <p:ph idx="1"/>
          </p:nvPr>
        </p:nvSpPr>
        <p:spPr>
          <a:xfrm>
            <a:off x="119336" y="1825625"/>
            <a:ext cx="6696744" cy="1891407"/>
          </a:xfrm>
        </p:spPr>
        <p:txBody>
          <a:bodyPr>
            <a:normAutofit fontScale="85000" lnSpcReduction="20000"/>
          </a:bodyPr>
          <a:lstStyle/>
          <a:p>
            <a:r>
              <a:rPr lang="en-US" altLang="ja-JP" dirty="0" smtClean="0"/>
              <a:t>Mediator </a:t>
            </a:r>
            <a:r>
              <a:rPr lang="en-US" altLang="ja-JP" dirty="0"/>
              <a:t>Pattern </a:t>
            </a:r>
            <a:r>
              <a:rPr lang="en-US" altLang="ja-JP" dirty="0" smtClean="0"/>
              <a:t>encapsulates complex interaction between objects by providing a messaging mechanism. </a:t>
            </a:r>
          </a:p>
          <a:p>
            <a:r>
              <a:rPr lang="en-US" altLang="ja-JP" dirty="0" smtClean="0"/>
              <a:t>Mediator </a:t>
            </a:r>
            <a:r>
              <a:rPr lang="en-US" altLang="ja-JP" dirty="0"/>
              <a:t>promotes loose coupling by keeping objects from referring to each other explicitly, and it lets you vary their interaction </a:t>
            </a:r>
            <a:r>
              <a:rPr lang="en-US" altLang="ja-JP" dirty="0" smtClean="0"/>
              <a:t>independently *.</a:t>
            </a:r>
            <a:endParaRPr kumimoji="1" lang="ja-JP" altLang="en-US" dirty="0"/>
          </a:p>
        </p:txBody>
      </p:sp>
      <p:sp>
        <p:nvSpPr>
          <p:cNvPr id="3" name="スライド番号プレースホルダー 2"/>
          <p:cNvSpPr>
            <a:spLocks noGrp="1"/>
          </p:cNvSpPr>
          <p:nvPr>
            <p:ph type="sldNum" sz="quarter" idx="12"/>
          </p:nvPr>
        </p:nvSpPr>
        <p:spPr/>
        <p:txBody>
          <a:bodyPr/>
          <a:lstStyle/>
          <a:p>
            <a:fld id="{D0265D3D-50F2-46A9-A9D9-8B412B70C3F1}" type="slidenum">
              <a:rPr lang="ja-JP" altLang="en-US" smtClean="0"/>
              <a:pPr/>
              <a:t>188</a:t>
            </a:fld>
            <a:endParaRPr lang="ja-JP" altLang="en-US"/>
          </a:p>
        </p:txBody>
      </p:sp>
      <p:sp>
        <p:nvSpPr>
          <p:cNvPr id="5" name="正方形/長方形 4"/>
          <p:cNvSpPr/>
          <p:nvPr/>
        </p:nvSpPr>
        <p:spPr>
          <a:xfrm>
            <a:off x="911424" y="1412776"/>
            <a:ext cx="3945632" cy="369332"/>
          </a:xfrm>
          <a:prstGeom prst="rect">
            <a:avLst/>
          </a:prstGeom>
        </p:spPr>
        <p:txBody>
          <a:bodyPr wrap="none">
            <a:spAutoFit/>
          </a:bodyPr>
          <a:lstStyle/>
          <a:p>
            <a:r>
              <a:rPr lang="en-US" altLang="ja-JP" dirty="0"/>
              <a:t>https://github.com/ajacksified/Mediator.js</a:t>
            </a:r>
            <a:endParaRPr lang="ja-JP" altLang="en-US" dirty="0"/>
          </a:p>
        </p:txBody>
      </p:sp>
      <p:sp>
        <p:nvSpPr>
          <p:cNvPr id="8" name="正方形/長方形 7"/>
          <p:cNvSpPr/>
          <p:nvPr/>
        </p:nvSpPr>
        <p:spPr>
          <a:xfrm>
            <a:off x="6744072" y="188640"/>
            <a:ext cx="5346973" cy="2246769"/>
          </a:xfrm>
          <a:prstGeom prst="rect">
            <a:avLst/>
          </a:prstGeom>
          <a:ln>
            <a:solidFill>
              <a:schemeClr val="tx1"/>
            </a:solidFill>
          </a:ln>
        </p:spPr>
        <p:txBody>
          <a:bodyPr wrap="square">
            <a:spAutoFit/>
          </a:bodyPr>
          <a:lstStyle/>
          <a:p>
            <a:r>
              <a:rPr lang="en-US" altLang="ja-JP" sz="2000" dirty="0" err="1" smtClean="0">
                <a:latin typeface="Consolas" panose="020B0609020204030204" pitchFamily="49" charset="0"/>
                <a:cs typeface="Consolas" panose="020B0609020204030204" pitchFamily="49" charset="0"/>
              </a:rPr>
              <a:t>var</a:t>
            </a:r>
            <a:r>
              <a:rPr lang="en-US" altLang="ja-JP" sz="2000" dirty="0" smtClean="0">
                <a:latin typeface="Consolas" panose="020B0609020204030204" pitchFamily="49" charset="0"/>
                <a:cs typeface="Consolas" panose="020B0609020204030204" pitchFamily="49" charset="0"/>
              </a:rPr>
              <a:t> </a:t>
            </a:r>
            <a:r>
              <a:rPr lang="en-US" altLang="ja-JP" sz="2000" dirty="0">
                <a:latin typeface="Consolas" panose="020B0609020204030204" pitchFamily="49" charset="0"/>
                <a:cs typeface="Consolas" panose="020B0609020204030204" pitchFamily="49" charset="0"/>
              </a:rPr>
              <a:t>mediator = new Mediator</a:t>
            </a:r>
            <a:r>
              <a:rPr lang="en-US" altLang="ja-JP" sz="2000" dirty="0" smtClean="0">
                <a:latin typeface="Consolas" panose="020B0609020204030204" pitchFamily="49" charset="0"/>
                <a:cs typeface="Consolas" panose="020B0609020204030204" pitchFamily="49" charset="0"/>
              </a:rPr>
              <a:t>();</a:t>
            </a:r>
            <a:endParaRPr lang="en-US" altLang="ja-JP" sz="2000" dirty="0">
              <a:latin typeface="Consolas" panose="020B0609020204030204" pitchFamily="49" charset="0"/>
              <a:cs typeface="Consolas" panose="020B0609020204030204" pitchFamily="49" charset="0"/>
            </a:endParaRPr>
          </a:p>
          <a:p>
            <a:r>
              <a:rPr lang="en-US" altLang="ja-JP" sz="2000" dirty="0" err="1" smtClean="0">
                <a:latin typeface="Consolas" panose="020B0609020204030204" pitchFamily="49" charset="0"/>
                <a:cs typeface="Consolas" panose="020B0609020204030204" pitchFamily="49" charset="0"/>
              </a:rPr>
              <a:t>mediator.subscribe</a:t>
            </a:r>
            <a:r>
              <a:rPr lang="en-US" altLang="ja-JP" sz="2000" dirty="0" smtClean="0">
                <a:latin typeface="Consolas" panose="020B0609020204030204" pitchFamily="49" charset="0"/>
                <a:cs typeface="Consolas" panose="020B0609020204030204" pitchFamily="49" charset="0"/>
              </a:rPr>
              <a:t>(</a:t>
            </a:r>
            <a:r>
              <a:rPr lang="en-US" altLang="ja-JP" sz="2000" dirty="0" smtClean="0">
                <a:solidFill>
                  <a:srgbClr val="FF0000"/>
                </a:solidFill>
                <a:latin typeface="Consolas" panose="020B0609020204030204" pitchFamily="49" charset="0"/>
                <a:cs typeface="Consolas" panose="020B0609020204030204" pitchFamily="49" charset="0"/>
              </a:rPr>
              <a:t>"message"</a:t>
            </a:r>
            <a:r>
              <a:rPr lang="en-US" altLang="ja-JP" sz="2000" dirty="0" smtClean="0">
                <a:latin typeface="Consolas" panose="020B0609020204030204" pitchFamily="49" charset="0"/>
                <a:cs typeface="Consolas" panose="020B0609020204030204" pitchFamily="49" charset="0"/>
              </a:rPr>
              <a:t>, function(data){…});</a:t>
            </a:r>
            <a:endParaRPr lang="en-US" altLang="ja-JP" sz="2000" dirty="0">
              <a:latin typeface="Consolas" panose="020B0609020204030204" pitchFamily="49" charset="0"/>
              <a:cs typeface="Consolas" panose="020B0609020204030204" pitchFamily="49" charset="0"/>
            </a:endParaRPr>
          </a:p>
          <a:p>
            <a:endParaRPr lang="en-US" altLang="ja-JP" sz="2000" dirty="0" smtClean="0">
              <a:latin typeface="Consolas" panose="020B0609020204030204" pitchFamily="49" charset="0"/>
              <a:cs typeface="Consolas" panose="020B0609020204030204" pitchFamily="49" charset="0"/>
            </a:endParaRPr>
          </a:p>
          <a:p>
            <a:r>
              <a:rPr lang="en-US" altLang="ja-JP" sz="2000" dirty="0" smtClean="0">
                <a:latin typeface="Consolas" panose="020B0609020204030204" pitchFamily="49" charset="0"/>
                <a:cs typeface="Consolas" panose="020B0609020204030204" pitchFamily="49" charset="0"/>
              </a:rPr>
              <a:t>…</a:t>
            </a:r>
          </a:p>
          <a:p>
            <a:endParaRPr lang="en-US" altLang="ja-JP" sz="2000" dirty="0">
              <a:latin typeface="Consolas" panose="020B0609020204030204" pitchFamily="49" charset="0"/>
              <a:cs typeface="Consolas" panose="020B0609020204030204" pitchFamily="49" charset="0"/>
            </a:endParaRPr>
          </a:p>
          <a:p>
            <a:r>
              <a:rPr lang="en-US" altLang="ja-JP" sz="2000" dirty="0" err="1" smtClean="0">
                <a:latin typeface="Consolas" panose="020B0609020204030204" pitchFamily="49" charset="0"/>
                <a:cs typeface="Consolas" panose="020B0609020204030204" pitchFamily="49" charset="0"/>
              </a:rPr>
              <a:t>mediator.publish</a:t>
            </a:r>
            <a:r>
              <a:rPr lang="en-US" altLang="ja-JP" sz="2000" dirty="0" smtClean="0">
                <a:latin typeface="Consolas" panose="020B0609020204030204" pitchFamily="49" charset="0"/>
                <a:cs typeface="Consolas" panose="020B0609020204030204" pitchFamily="49" charset="0"/>
              </a:rPr>
              <a:t>(</a:t>
            </a:r>
            <a:r>
              <a:rPr lang="en-US" altLang="ja-JP" sz="2000" dirty="0" smtClean="0">
                <a:solidFill>
                  <a:srgbClr val="FF0000"/>
                </a:solidFill>
                <a:latin typeface="Consolas" panose="020B0609020204030204" pitchFamily="49" charset="0"/>
                <a:cs typeface="Consolas" panose="020B0609020204030204" pitchFamily="49" charset="0"/>
              </a:rPr>
              <a:t>"message"</a:t>
            </a:r>
            <a:r>
              <a:rPr lang="en-US" altLang="ja-JP" sz="2000" dirty="0" smtClean="0">
                <a:latin typeface="Consolas" panose="020B0609020204030204" pitchFamily="49" charset="0"/>
                <a:cs typeface="Consolas" panose="020B0609020204030204" pitchFamily="49" charset="0"/>
              </a:rPr>
              <a:t>,</a:t>
            </a:r>
            <a:r>
              <a:rPr lang="en-US" altLang="ja-JP" sz="2000" dirty="0">
                <a:latin typeface="Consolas" panose="020B0609020204030204" pitchFamily="49" charset="0"/>
                <a:cs typeface="Consolas" panose="020B0609020204030204" pitchFamily="49" charset="0"/>
              </a:rPr>
              <a:t> </a:t>
            </a:r>
            <a:r>
              <a:rPr lang="en-US" altLang="ja-JP" sz="2000" dirty="0" smtClean="0">
                <a:latin typeface="Consolas" panose="020B0609020204030204" pitchFamily="49" charset="0"/>
                <a:cs typeface="Consolas" panose="020B0609020204030204" pitchFamily="49" charset="0"/>
              </a:rPr>
              <a:t>data);</a:t>
            </a:r>
          </a:p>
        </p:txBody>
      </p:sp>
      <p:sp>
        <p:nvSpPr>
          <p:cNvPr id="9" name="正方形/長方形 8"/>
          <p:cNvSpPr/>
          <p:nvPr/>
        </p:nvSpPr>
        <p:spPr>
          <a:xfrm>
            <a:off x="821793" y="6351711"/>
            <a:ext cx="8784976" cy="461665"/>
          </a:xfrm>
          <a:prstGeom prst="rect">
            <a:avLst/>
          </a:prstGeom>
        </p:spPr>
        <p:txBody>
          <a:bodyPr wrap="square">
            <a:spAutoFit/>
          </a:bodyPr>
          <a:lstStyle/>
          <a:p>
            <a:r>
              <a:rPr lang="en-US" altLang="ja-JP" sz="1200" dirty="0" smtClean="0"/>
              <a:t>* </a:t>
            </a:r>
            <a:r>
              <a:rPr lang="ja-JP" altLang="en-US" sz="1200" dirty="0" smtClean="0"/>
              <a:t>Erich </a:t>
            </a:r>
            <a:r>
              <a:rPr lang="ja-JP" altLang="en-US" sz="1200" dirty="0"/>
              <a:t>Gamma, Richard Helm, Ralph Johnson, John Vlissides, </a:t>
            </a:r>
            <a:r>
              <a:rPr lang="ja-JP" altLang="en-US" sz="1200" dirty="0" smtClean="0"/>
              <a:t>“Design </a:t>
            </a:r>
            <a:r>
              <a:rPr lang="ja-JP" altLang="en-US" sz="1200" dirty="0"/>
              <a:t>Patterns: Elements of Reusable Object-Oriented Software</a:t>
            </a:r>
            <a:r>
              <a:rPr lang="ja-JP" altLang="en-US" sz="1200" dirty="0" smtClean="0"/>
              <a:t>,”  </a:t>
            </a:r>
            <a:r>
              <a:rPr lang="ja-JP" altLang="en-US" sz="1200" dirty="0"/>
              <a:t>Addison-Wesley, 1994, </a:t>
            </a:r>
            <a:r>
              <a:rPr lang="ja-JP" altLang="en-US" sz="1200" dirty="0" smtClean="0"/>
              <a:t>ISBN 0-201-63361-2</a:t>
            </a:r>
            <a:endParaRPr lang="ja-JP" altLang="en-US" sz="1200" dirty="0"/>
          </a:p>
        </p:txBody>
      </p:sp>
      <p:sp>
        <p:nvSpPr>
          <p:cNvPr id="10" name="フローチャート: 磁気ディスク 9"/>
          <p:cNvSpPr/>
          <p:nvPr/>
        </p:nvSpPr>
        <p:spPr>
          <a:xfrm>
            <a:off x="5668332" y="3689703"/>
            <a:ext cx="816308" cy="2615373"/>
          </a:xfrm>
          <a:prstGeom prst="flowChartMagneticDisk">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vert="eaVert" rtlCol="0" anchor="ctr"/>
          <a:lstStyle/>
          <a:p>
            <a:pPr algn="ctr"/>
            <a:r>
              <a:rPr kumimoji="1" lang="en-US" altLang="ja-JP" dirty="0" smtClean="0"/>
              <a:t>Mediator</a:t>
            </a:r>
            <a:endParaRPr kumimoji="1" lang="ja-JP" altLang="en-US" dirty="0"/>
          </a:p>
        </p:txBody>
      </p:sp>
      <p:sp>
        <p:nvSpPr>
          <p:cNvPr id="11" name="角丸四角形 10"/>
          <p:cNvSpPr/>
          <p:nvPr/>
        </p:nvSpPr>
        <p:spPr>
          <a:xfrm>
            <a:off x="1919536" y="4705403"/>
            <a:ext cx="1612776" cy="592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Client-1</a:t>
            </a:r>
            <a:endParaRPr kumimoji="1" lang="ja-JP" altLang="en-US" dirty="0"/>
          </a:p>
        </p:txBody>
      </p:sp>
      <p:sp>
        <p:nvSpPr>
          <p:cNvPr id="12" name="角丸四角形 11"/>
          <p:cNvSpPr/>
          <p:nvPr/>
        </p:nvSpPr>
        <p:spPr>
          <a:xfrm>
            <a:off x="8371656" y="3828314"/>
            <a:ext cx="1612776" cy="592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Client-2</a:t>
            </a:r>
            <a:endParaRPr kumimoji="1" lang="ja-JP" altLang="en-US" dirty="0"/>
          </a:p>
        </p:txBody>
      </p:sp>
      <p:sp>
        <p:nvSpPr>
          <p:cNvPr id="13" name="角丸四角形 12"/>
          <p:cNvSpPr/>
          <p:nvPr/>
        </p:nvSpPr>
        <p:spPr>
          <a:xfrm>
            <a:off x="8371656" y="5512989"/>
            <a:ext cx="1612776" cy="592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Client-3</a:t>
            </a:r>
            <a:endParaRPr kumimoji="1" lang="ja-JP" altLang="en-US" dirty="0"/>
          </a:p>
        </p:txBody>
      </p:sp>
      <p:cxnSp>
        <p:nvCxnSpPr>
          <p:cNvPr id="15" name="直線矢印コネクタ 14"/>
          <p:cNvCxnSpPr/>
          <p:nvPr/>
        </p:nvCxnSpPr>
        <p:spPr>
          <a:xfrm flipH="1">
            <a:off x="6484640" y="3934256"/>
            <a:ext cx="188701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a:off x="6484640" y="5657005"/>
            <a:ext cx="188701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stCxn id="11" idx="3"/>
            <a:endCxn id="10" idx="2"/>
          </p:cNvCxnSpPr>
          <p:nvPr/>
        </p:nvCxnSpPr>
        <p:spPr>
          <a:xfrm flipV="1">
            <a:off x="3532312" y="4997390"/>
            <a:ext cx="2136020" cy="408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4013333" y="4675604"/>
            <a:ext cx="838691" cy="369332"/>
          </a:xfrm>
          <a:prstGeom prst="rect">
            <a:avLst/>
          </a:prstGeom>
          <a:noFill/>
        </p:spPr>
        <p:txBody>
          <a:bodyPr wrap="none" rtlCol="0">
            <a:spAutoFit/>
          </a:bodyPr>
          <a:lstStyle/>
          <a:p>
            <a:r>
              <a:rPr kumimoji="1" lang="en-US" altLang="ja-JP" dirty="0" smtClean="0"/>
              <a:t>Publish</a:t>
            </a:r>
            <a:endParaRPr kumimoji="1" lang="ja-JP" altLang="en-US" dirty="0"/>
          </a:p>
        </p:txBody>
      </p:sp>
      <p:sp>
        <p:nvSpPr>
          <p:cNvPr id="23" name="テキスト ボックス 22"/>
          <p:cNvSpPr txBox="1"/>
          <p:nvPr/>
        </p:nvSpPr>
        <p:spPr>
          <a:xfrm>
            <a:off x="7008802" y="3640781"/>
            <a:ext cx="1079142" cy="369332"/>
          </a:xfrm>
          <a:prstGeom prst="rect">
            <a:avLst/>
          </a:prstGeom>
          <a:noFill/>
        </p:spPr>
        <p:txBody>
          <a:bodyPr wrap="none" rtlCol="0">
            <a:spAutoFit/>
          </a:bodyPr>
          <a:lstStyle/>
          <a:p>
            <a:r>
              <a:rPr kumimoji="1" lang="en-US" altLang="ja-JP" dirty="0" smtClean="0"/>
              <a:t>Subscribe</a:t>
            </a:r>
            <a:endParaRPr kumimoji="1" lang="ja-JP" altLang="en-US" dirty="0"/>
          </a:p>
        </p:txBody>
      </p:sp>
      <p:sp>
        <p:nvSpPr>
          <p:cNvPr id="24" name="テキスト ボックス 23"/>
          <p:cNvSpPr txBox="1"/>
          <p:nvPr/>
        </p:nvSpPr>
        <p:spPr>
          <a:xfrm>
            <a:off x="6888577" y="5316888"/>
            <a:ext cx="1079142" cy="369332"/>
          </a:xfrm>
          <a:prstGeom prst="rect">
            <a:avLst/>
          </a:prstGeom>
          <a:noFill/>
        </p:spPr>
        <p:txBody>
          <a:bodyPr wrap="none" rtlCol="0">
            <a:spAutoFit/>
          </a:bodyPr>
          <a:lstStyle/>
          <a:p>
            <a:r>
              <a:rPr kumimoji="1" lang="en-US" altLang="ja-JP" dirty="0" smtClean="0"/>
              <a:t>Subscribe</a:t>
            </a:r>
            <a:endParaRPr kumimoji="1" lang="ja-JP" altLang="en-US" dirty="0"/>
          </a:p>
        </p:txBody>
      </p:sp>
      <p:cxnSp>
        <p:nvCxnSpPr>
          <p:cNvPr id="26" name="直線矢印コネクタ 25"/>
          <p:cNvCxnSpPr/>
          <p:nvPr/>
        </p:nvCxnSpPr>
        <p:spPr>
          <a:xfrm>
            <a:off x="6484640" y="4278460"/>
            <a:ext cx="1887016"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a:off x="6484640" y="6017045"/>
            <a:ext cx="1887016"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四角形吹き出し 28"/>
          <p:cNvSpPr/>
          <p:nvPr/>
        </p:nvSpPr>
        <p:spPr>
          <a:xfrm>
            <a:off x="1127447" y="3717032"/>
            <a:ext cx="2885885" cy="485572"/>
          </a:xfrm>
          <a:prstGeom prst="wedgeRectCallout">
            <a:avLst>
              <a:gd name="adj1" fmla="val 51389"/>
              <a:gd name="adj2" fmla="val 159300"/>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smtClean="0"/>
              <a:t>Client-1 publishes some data to Mediator</a:t>
            </a:r>
            <a:endParaRPr kumimoji="1" lang="ja-JP" altLang="en-US" dirty="0"/>
          </a:p>
        </p:txBody>
      </p:sp>
      <p:sp>
        <p:nvSpPr>
          <p:cNvPr id="30" name="四角形吹き出し 29"/>
          <p:cNvSpPr/>
          <p:nvPr/>
        </p:nvSpPr>
        <p:spPr>
          <a:xfrm>
            <a:off x="7956895" y="2800031"/>
            <a:ext cx="2885885" cy="485572"/>
          </a:xfrm>
          <a:prstGeom prst="wedgeRectCallout">
            <a:avLst>
              <a:gd name="adj1" fmla="val -49843"/>
              <a:gd name="adj2" fmla="val 136958"/>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smtClean="0"/>
              <a:t>Client-2 registers itself as a subscriber to receive data </a:t>
            </a:r>
            <a:endParaRPr kumimoji="1" lang="ja-JP" altLang="en-US" dirty="0"/>
          </a:p>
        </p:txBody>
      </p:sp>
      <p:sp>
        <p:nvSpPr>
          <p:cNvPr id="31" name="四角形吹き出し 30"/>
          <p:cNvSpPr/>
          <p:nvPr/>
        </p:nvSpPr>
        <p:spPr>
          <a:xfrm>
            <a:off x="8087944" y="4670548"/>
            <a:ext cx="2885885" cy="485572"/>
          </a:xfrm>
          <a:prstGeom prst="wedgeRectCallout">
            <a:avLst>
              <a:gd name="adj1" fmla="val -67296"/>
              <a:gd name="adj2" fmla="val -102424"/>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smtClean="0"/>
              <a:t>Data sent from Client-1</a:t>
            </a:r>
            <a:endParaRPr kumimoji="1" lang="ja-JP" altLang="en-US" dirty="0"/>
          </a:p>
        </p:txBody>
      </p:sp>
      <p:sp>
        <p:nvSpPr>
          <p:cNvPr id="4" name="円/楕円 3"/>
          <p:cNvSpPr/>
          <p:nvPr/>
        </p:nvSpPr>
        <p:spPr>
          <a:xfrm>
            <a:off x="4511498" y="4947553"/>
            <a:ext cx="1012492" cy="4320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dirty="0" smtClean="0"/>
              <a:t>Data</a:t>
            </a:r>
            <a:endParaRPr kumimoji="1" lang="ja-JP" altLang="en-US" dirty="0"/>
          </a:p>
        </p:txBody>
      </p:sp>
      <p:sp>
        <p:nvSpPr>
          <p:cNvPr id="25" name="円/楕円 24"/>
          <p:cNvSpPr/>
          <p:nvPr/>
        </p:nvSpPr>
        <p:spPr>
          <a:xfrm>
            <a:off x="6535881" y="4078272"/>
            <a:ext cx="1012492" cy="4320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dirty="0" smtClean="0"/>
              <a:t>Data</a:t>
            </a:r>
            <a:endParaRPr kumimoji="1" lang="ja-JP" altLang="en-US" dirty="0"/>
          </a:p>
        </p:txBody>
      </p:sp>
      <p:sp>
        <p:nvSpPr>
          <p:cNvPr id="27" name="円/楕円 26"/>
          <p:cNvSpPr/>
          <p:nvPr/>
        </p:nvSpPr>
        <p:spPr>
          <a:xfrm>
            <a:off x="6944403" y="5772078"/>
            <a:ext cx="1012492" cy="4320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dirty="0" smtClean="0"/>
              <a:t>Data</a:t>
            </a:r>
            <a:endParaRPr kumimoji="1" lang="ja-JP" altLang="en-US" dirty="0"/>
          </a:p>
        </p:txBody>
      </p:sp>
    </p:spTree>
    <p:extLst>
      <p:ext uri="{BB962C8B-B14F-4D97-AF65-F5344CB8AC3E}">
        <p14:creationId xmlns:p14="http://schemas.microsoft.com/office/powerpoint/2010/main" val="418623747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stretch>
            <a:fillRect/>
          </a:stretch>
        </p:blipFill>
        <p:spPr>
          <a:xfrm>
            <a:off x="7495544" y="1584563"/>
            <a:ext cx="4577120" cy="5155924"/>
          </a:xfrm>
          <a:prstGeom prst="rect">
            <a:avLst/>
          </a:prstGeom>
        </p:spPr>
      </p:pic>
      <p:sp>
        <p:nvSpPr>
          <p:cNvPr id="2" name="タイトル 1"/>
          <p:cNvSpPr>
            <a:spLocks noGrp="1"/>
          </p:cNvSpPr>
          <p:nvPr>
            <p:ph type="title"/>
          </p:nvPr>
        </p:nvSpPr>
        <p:spPr/>
        <p:txBody>
          <a:bodyPr>
            <a:normAutofit fontScale="90000"/>
          </a:bodyPr>
          <a:lstStyle/>
          <a:p>
            <a:r>
              <a:rPr kumimoji="1" lang="en-US" altLang="ja-JP" dirty="0" smtClean="0"/>
              <a:t>Mediator Example</a:t>
            </a:r>
            <a:br>
              <a:rPr kumimoji="1" lang="en-US" altLang="ja-JP" dirty="0" smtClean="0"/>
            </a:br>
            <a:r>
              <a:rPr lang="en-US" altLang="ja-JP" sz="3600" dirty="0">
                <a:hlinkClick r:id="rId3"/>
              </a:rPr>
              <a:t>http://web.sfc.keio.ac.jp/~kurabaya/lectures/mediator.html</a:t>
            </a:r>
            <a:endParaRPr kumimoji="1" lang="ja-JP" altLang="en-US" dirty="0"/>
          </a:p>
        </p:txBody>
      </p:sp>
      <p:sp>
        <p:nvSpPr>
          <p:cNvPr id="3" name="コンテンツ プレースホルダー 2"/>
          <p:cNvSpPr>
            <a:spLocks noGrp="1"/>
          </p:cNvSpPr>
          <p:nvPr>
            <p:ph idx="1"/>
          </p:nvPr>
        </p:nvSpPr>
        <p:spPr>
          <a:xfrm>
            <a:off x="838200" y="1825625"/>
            <a:ext cx="5689848" cy="4351338"/>
          </a:xfrm>
        </p:spPr>
        <p:txBody>
          <a:bodyPr/>
          <a:lstStyle/>
          <a:p>
            <a:r>
              <a:rPr lang="en-US" altLang="ja-JP" dirty="0" smtClean="0"/>
              <a:t>We have implemented the message classification system that classifies a text message into three categories according to the sender information.</a:t>
            </a:r>
          </a:p>
          <a:p>
            <a:r>
              <a:rPr kumimoji="1" lang="en-US" altLang="ja-JP" dirty="0" smtClean="0"/>
              <a:t>The most important point is that the mediator objects decouples message input mechanism and classification mechanism.</a:t>
            </a:r>
            <a:endParaRPr kumimoji="1" lang="ja-JP" altLang="en-US" dirty="0"/>
          </a:p>
        </p:txBody>
      </p:sp>
      <p:sp>
        <p:nvSpPr>
          <p:cNvPr id="4" name="スライド番号プレースホルダー 3"/>
          <p:cNvSpPr>
            <a:spLocks noGrp="1"/>
          </p:cNvSpPr>
          <p:nvPr>
            <p:ph type="sldNum" sz="quarter" idx="12"/>
          </p:nvPr>
        </p:nvSpPr>
        <p:spPr/>
        <p:txBody>
          <a:bodyPr/>
          <a:lstStyle/>
          <a:p>
            <a:fld id="{31BA4CE2-D795-4C9F-AA1E-E47C147C9315}" type="slidenum">
              <a:rPr lang="ja-JP" altLang="en-US" smtClean="0"/>
              <a:pPr/>
              <a:t>189</a:t>
            </a:fld>
            <a:endParaRPr lang="ja-JP" altLang="en-US"/>
          </a:p>
        </p:txBody>
      </p:sp>
      <p:pic>
        <p:nvPicPr>
          <p:cNvPr id="6" name="図 5"/>
          <p:cNvPicPr>
            <a:picLocks noChangeAspect="1"/>
          </p:cNvPicPr>
          <p:nvPr/>
        </p:nvPicPr>
        <p:blipFill rotWithShape="1">
          <a:blip r:embed="rId4"/>
          <a:srcRect b="64517"/>
          <a:stretch/>
        </p:blipFill>
        <p:spPr>
          <a:xfrm>
            <a:off x="3863752" y="5286614"/>
            <a:ext cx="3595421" cy="1437100"/>
          </a:xfrm>
          <a:prstGeom prst="rect">
            <a:avLst/>
          </a:prstGeom>
        </p:spPr>
      </p:pic>
      <p:sp>
        <p:nvSpPr>
          <p:cNvPr id="7" name="下矢印 6"/>
          <p:cNvSpPr/>
          <p:nvPr/>
        </p:nvSpPr>
        <p:spPr>
          <a:xfrm rot="2700000">
            <a:off x="6715005" y="4842309"/>
            <a:ext cx="720080" cy="1641736"/>
          </a:xfrm>
          <a:prstGeom prst="downArrow">
            <a:avLst/>
          </a:prstGeom>
        </p:spPr>
        <p:style>
          <a:lnRef idx="1">
            <a:schemeClr val="accent4"/>
          </a:lnRef>
          <a:fillRef idx="2">
            <a:schemeClr val="accent4"/>
          </a:fillRef>
          <a:effectRef idx="1">
            <a:schemeClr val="accent4"/>
          </a:effectRef>
          <a:fontRef idx="minor">
            <a:schemeClr val="dk1"/>
          </a:fontRef>
        </p:style>
        <p:txBody>
          <a:bodyPr vert="eaVert" rtlCol="0" anchor="ctr"/>
          <a:lstStyle/>
          <a:p>
            <a:pPr algn="ctr"/>
            <a:endParaRPr kumimoji="1" lang="ja-JP" altLang="en-US" dirty="0"/>
          </a:p>
        </p:txBody>
      </p:sp>
      <p:sp>
        <p:nvSpPr>
          <p:cNvPr id="8" name="テキスト ボックス 7"/>
          <p:cNvSpPr txBox="1"/>
          <p:nvPr/>
        </p:nvSpPr>
        <p:spPr>
          <a:xfrm rot="18900000">
            <a:off x="6423287" y="5337966"/>
            <a:ext cx="1408950" cy="461665"/>
          </a:xfrm>
          <a:prstGeom prst="rect">
            <a:avLst/>
          </a:prstGeom>
          <a:noFill/>
        </p:spPr>
        <p:txBody>
          <a:bodyPr wrap="square" rtlCol="0">
            <a:spAutoFit/>
          </a:bodyPr>
          <a:lstStyle/>
          <a:p>
            <a:r>
              <a:rPr kumimoji="1" lang="en-US" altLang="ja-JP" sz="1200" dirty="0" smtClean="0"/>
              <a:t>Click to open the detailed view</a:t>
            </a:r>
            <a:endParaRPr kumimoji="1" lang="ja-JP" altLang="en-US" sz="1200" dirty="0"/>
          </a:p>
        </p:txBody>
      </p:sp>
      <p:sp>
        <p:nvSpPr>
          <p:cNvPr id="12" name="四角形吹き出し 11"/>
          <p:cNvSpPr/>
          <p:nvPr/>
        </p:nvSpPr>
        <p:spPr>
          <a:xfrm>
            <a:off x="8760296" y="2708920"/>
            <a:ext cx="3096344" cy="813854"/>
          </a:xfrm>
          <a:prstGeom prst="wedgeRectCallout">
            <a:avLst>
              <a:gd name="adj1" fmla="val -19429"/>
              <a:gd name="adj2" fmla="val 132959"/>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dirty="0"/>
              <a:t>By clicking Send button, the above message is classified into the appropriate sub-page.</a:t>
            </a:r>
            <a:endParaRPr lang="ja-JP" altLang="en-US" dirty="0"/>
          </a:p>
        </p:txBody>
      </p:sp>
    </p:spTree>
    <p:extLst>
      <p:ext uri="{BB962C8B-B14F-4D97-AF65-F5344CB8AC3E}">
        <p14:creationId xmlns:p14="http://schemas.microsoft.com/office/powerpoint/2010/main" val="33932079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タイトル 1"/>
          <p:cNvSpPr>
            <a:spLocks noGrp="1"/>
          </p:cNvSpPr>
          <p:nvPr>
            <p:ph type="title"/>
          </p:nvPr>
        </p:nvSpPr>
        <p:spPr/>
        <p:txBody>
          <a:bodyPr/>
          <a:lstStyle/>
          <a:p>
            <a:r>
              <a:rPr lang="en-US" altLang="ja-JP" smtClean="0"/>
              <a:t>WebCL</a:t>
            </a:r>
            <a:br>
              <a:rPr lang="en-US" altLang="ja-JP" smtClean="0"/>
            </a:br>
            <a:r>
              <a:rPr lang="en-US" altLang="ja-JP" smtClean="0"/>
              <a:t>GPU Computing on the Web</a:t>
            </a:r>
            <a:endParaRPr lang="ja-JP" altLang="en-US"/>
          </a:p>
        </p:txBody>
      </p:sp>
      <p:sp>
        <p:nvSpPr>
          <p:cNvPr id="174084" name="コンテンツ プレースホルダー 3"/>
          <p:cNvSpPr>
            <a:spLocks noGrp="1"/>
          </p:cNvSpPr>
          <p:nvPr>
            <p:ph idx="1"/>
          </p:nvPr>
        </p:nvSpPr>
        <p:spPr>
          <a:xfrm>
            <a:off x="838200" y="1825625"/>
            <a:ext cx="10515600" cy="2643362"/>
          </a:xfrm>
        </p:spPr>
        <p:txBody>
          <a:bodyPr>
            <a:normAutofit fontScale="92500" lnSpcReduction="10000"/>
          </a:bodyPr>
          <a:lstStyle/>
          <a:p>
            <a:r>
              <a:rPr lang="en-US" altLang="ja-JP" dirty="0" err="1" smtClean="0"/>
              <a:t>WebCL</a:t>
            </a:r>
            <a:r>
              <a:rPr lang="en-US" altLang="ja-JP" dirty="0" smtClean="0"/>
              <a:t> implements, by binding JavaScript and </a:t>
            </a:r>
            <a:r>
              <a:rPr lang="en-US" altLang="ja-JP" dirty="0" err="1" smtClean="0"/>
              <a:t>OpenCL</a:t>
            </a:r>
            <a:r>
              <a:rPr lang="en-US" altLang="ja-JP" dirty="0" smtClean="0"/>
              <a:t> (Open Computing Language), high-calculation load parallel program development and execution.  </a:t>
            </a:r>
          </a:p>
          <a:p>
            <a:r>
              <a:rPr lang="en-US" altLang="ja-JP" dirty="0" smtClean="0"/>
              <a:t>As yet, it remains unimplemented on the browser, and plug-ins for testing are currently being offered. </a:t>
            </a:r>
          </a:p>
          <a:p>
            <a:r>
              <a:rPr lang="en-US" altLang="ja-JP" dirty="0" smtClean="0"/>
              <a:t>Nokia’s Firefox Add-on: </a:t>
            </a:r>
            <a:r>
              <a:rPr lang="en-US" altLang="ja-JP" dirty="0" smtClean="0">
                <a:hlinkClick r:id="rId2"/>
              </a:rPr>
              <a:t>http://webcl.nokiaresearch.com/</a:t>
            </a:r>
            <a:endParaRPr lang="en-US" altLang="ja-JP" dirty="0" smtClean="0"/>
          </a:p>
          <a:p>
            <a:pPr lvl="1"/>
            <a:r>
              <a:rPr lang="en-US" altLang="ja-JP" dirty="0" smtClean="0"/>
              <a:t>Samsung’s </a:t>
            </a:r>
            <a:r>
              <a:rPr lang="en-US" altLang="ja-JP" dirty="0" err="1" smtClean="0"/>
              <a:t>WebKit</a:t>
            </a:r>
            <a:r>
              <a:rPr lang="en-US" altLang="ja-JP" dirty="0" smtClean="0"/>
              <a:t> Expansion</a:t>
            </a:r>
            <a:r>
              <a:rPr lang="ja-JP" altLang="en-US" dirty="0" smtClean="0"/>
              <a:t>： </a:t>
            </a:r>
            <a:r>
              <a:rPr lang="en-US" altLang="ja-JP" dirty="0" smtClean="0">
                <a:hlinkClick r:id="rId3"/>
              </a:rPr>
              <a:t>http://code.google.com/p/webcl/</a:t>
            </a:r>
            <a:endParaRPr lang="ja-JP" altLang="en-US" dirty="0" smtClean="0"/>
          </a:p>
          <a:p>
            <a:endParaRPr lang="ja-JP" altLang="en-US" dirty="0" smtClean="0"/>
          </a:p>
        </p:txBody>
      </p:sp>
      <p:sp>
        <p:nvSpPr>
          <p:cNvPr id="174083"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6E97FD66-0774-4E6D-AD29-88CC969D85EC}" type="slidenum">
              <a:rPr lang="ja-JP" altLang="en-US" smtClean="0"/>
              <a:pPr/>
              <a:t>19</a:t>
            </a:fld>
            <a:endParaRPr lang="ja-JP" altLang="en-US"/>
          </a:p>
        </p:txBody>
      </p:sp>
      <p:pic>
        <p:nvPicPr>
          <p:cNvPr id="174086" name="Picture 2" descr="http://www.hpc.co.jp/images/ph_nvidia_tesla_c1060_o_.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6226" y="4784898"/>
            <a:ext cx="2663825" cy="199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087" name="テキスト ボックス 5"/>
          <p:cNvSpPr txBox="1">
            <a:spLocks noChangeArrowheads="1"/>
          </p:cNvSpPr>
          <p:nvPr/>
        </p:nvSpPr>
        <p:spPr bwMode="auto">
          <a:xfrm>
            <a:off x="1703389" y="4653136"/>
            <a:ext cx="4321175" cy="21240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1200">
                <a:latin typeface="Courier New" pitchFamily="49" charset="0"/>
                <a:cs typeface="Courier New" pitchFamily="49" charset="0"/>
              </a:rPr>
              <a:t>__kernel void vector_add(</a:t>
            </a:r>
          </a:p>
          <a:p>
            <a:pPr eaLnBrk="1" hangingPunct="1"/>
            <a:r>
              <a:rPr lang="en-US" altLang="ja-JP" sz="1200">
                <a:latin typeface="Courier New" pitchFamily="49" charset="0"/>
                <a:cs typeface="Courier New" pitchFamily="49" charset="0"/>
              </a:rPr>
              <a:t>    __global int *p_vec_in1_gpu,</a:t>
            </a:r>
          </a:p>
          <a:p>
            <a:pPr eaLnBrk="1" hangingPunct="1"/>
            <a:r>
              <a:rPr lang="en-US" altLang="ja-JP" sz="1200">
                <a:latin typeface="Courier New" pitchFamily="49" charset="0"/>
                <a:cs typeface="Courier New" pitchFamily="49" charset="0"/>
              </a:rPr>
              <a:t>    __global int *p_vec_in2_gpu,</a:t>
            </a:r>
          </a:p>
          <a:p>
            <a:pPr eaLnBrk="1" hangingPunct="1"/>
            <a:r>
              <a:rPr lang="en-US" altLang="ja-JP" sz="1200">
                <a:latin typeface="Courier New" pitchFamily="49" charset="0"/>
                <a:cs typeface="Courier New" pitchFamily="49" charset="0"/>
              </a:rPr>
              <a:t>    __global int *p_vec_out_gpu,</a:t>
            </a:r>
          </a:p>
          <a:p>
            <a:pPr eaLnBrk="1" hangingPunct="1"/>
            <a:r>
              <a:rPr lang="en-US" altLang="ja-JP" sz="1200">
                <a:latin typeface="Courier New" pitchFamily="49" charset="0"/>
                <a:cs typeface="Courier New" pitchFamily="49" charset="0"/>
              </a:rPr>
              <a:t>    int vec_dim) {</a:t>
            </a:r>
          </a:p>
          <a:p>
            <a:pPr eaLnBrk="1" hangingPunct="1"/>
            <a:r>
              <a:rPr lang="en-US" altLang="ja-JP" sz="1200">
                <a:latin typeface="Courier New" pitchFamily="49" charset="0"/>
                <a:cs typeface="Courier New" pitchFamily="49" charset="0"/>
              </a:rPr>
              <a:t>    int tid = get_global_id(0); </a:t>
            </a:r>
          </a:p>
          <a:p>
            <a:pPr eaLnBrk="1" hangingPunct="1"/>
            <a:r>
              <a:rPr lang="en-US" altLang="ja-JP" sz="1200">
                <a:latin typeface="Courier New" pitchFamily="49" charset="0"/>
                <a:cs typeface="Courier New" pitchFamily="49" charset="0"/>
              </a:rPr>
              <a:t>    if(tid &lt; vec_dim) { </a:t>
            </a:r>
          </a:p>
          <a:p>
            <a:pPr eaLnBrk="1" hangingPunct="1"/>
            <a:r>
              <a:rPr lang="en-US" altLang="ja-JP" sz="1200">
                <a:latin typeface="Courier New" pitchFamily="49" charset="0"/>
                <a:cs typeface="Courier New" pitchFamily="49" charset="0"/>
              </a:rPr>
              <a:t>        p_vec_out_gpu[tid] =</a:t>
            </a:r>
          </a:p>
          <a:p>
            <a:pPr eaLnBrk="1" hangingPunct="1"/>
            <a:r>
              <a:rPr lang="en-US" altLang="ja-JP" sz="1200">
                <a:latin typeface="Courier New" pitchFamily="49" charset="0"/>
                <a:cs typeface="Courier New" pitchFamily="49" charset="0"/>
              </a:rPr>
              <a:t>        p_vec_in1_gpu[tid] +</a:t>
            </a:r>
          </a:p>
          <a:p>
            <a:pPr eaLnBrk="1" hangingPunct="1"/>
            <a:r>
              <a:rPr lang="en-US" altLang="ja-JP" sz="1200">
                <a:latin typeface="Courier New" pitchFamily="49" charset="0"/>
                <a:cs typeface="Courier New" pitchFamily="49" charset="0"/>
              </a:rPr>
              <a:t>        p_vec_in2_gpu[tid]; </a:t>
            </a:r>
          </a:p>
          <a:p>
            <a:pPr eaLnBrk="1" hangingPunct="1"/>
            <a:r>
              <a:rPr lang="en-US" altLang="ja-JP" sz="1200">
                <a:latin typeface="Courier New" pitchFamily="49" charset="0"/>
                <a:cs typeface="Courier New" pitchFamily="49" charset="0"/>
              </a:rPr>
              <a:t>}} </a:t>
            </a:r>
            <a:endParaRPr lang="ja-JP" altLang="en-US" sz="1200">
              <a:latin typeface="Courier New" pitchFamily="49" charset="0"/>
              <a:cs typeface="Courier New" pitchFamily="49" charset="0"/>
            </a:endParaRPr>
          </a:p>
        </p:txBody>
      </p:sp>
      <p:sp>
        <p:nvSpPr>
          <p:cNvPr id="7" name="右矢印 6"/>
          <p:cNvSpPr/>
          <p:nvPr/>
        </p:nvSpPr>
        <p:spPr>
          <a:xfrm>
            <a:off x="6040439" y="4815061"/>
            <a:ext cx="1855787" cy="18002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r>
              <a:rPr lang="en-US" altLang="ja-JP" sz="1100" dirty="0"/>
              <a:t>Program for Parallel Computing executed on dedicated hardware </a:t>
            </a:r>
          </a:p>
        </p:txBody>
      </p:sp>
      <p:sp>
        <p:nvSpPr>
          <p:cNvPr id="174089" name="テキスト ボックス 7"/>
          <p:cNvSpPr txBox="1">
            <a:spLocks noChangeArrowheads="1"/>
          </p:cNvSpPr>
          <p:nvPr/>
        </p:nvSpPr>
        <p:spPr bwMode="auto">
          <a:xfrm>
            <a:off x="4005265" y="6430342"/>
            <a:ext cx="19700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dirty="0"/>
              <a:t>Open CL Language</a:t>
            </a:r>
            <a:endParaRPr lang="ja-JP" altLang="en-US" dirty="0"/>
          </a:p>
        </p:txBody>
      </p:sp>
      <p:sp>
        <p:nvSpPr>
          <p:cNvPr id="2" name="テキスト ボックス 1"/>
          <p:cNvSpPr txBox="1"/>
          <p:nvPr/>
        </p:nvSpPr>
        <p:spPr>
          <a:xfrm>
            <a:off x="8778348" y="6445272"/>
            <a:ext cx="1452385" cy="369332"/>
          </a:xfrm>
          <a:prstGeom prst="rect">
            <a:avLst/>
          </a:prstGeom>
          <a:noFill/>
        </p:spPr>
        <p:txBody>
          <a:bodyPr wrap="none" rtlCol="0">
            <a:spAutoFit/>
          </a:bodyPr>
          <a:lstStyle/>
          <a:p>
            <a:r>
              <a:rPr kumimoji="1" lang="en-US" altLang="ja-JP" dirty="0" smtClean="0"/>
              <a:t>Source: </a:t>
            </a:r>
            <a:r>
              <a:rPr kumimoji="1" lang="en-US" altLang="ja-JP" dirty="0" err="1" smtClean="0"/>
              <a:t>nvidia</a:t>
            </a:r>
            <a:endParaRPr kumimoji="1" lang="ja-JP" altLang="en-US" dirty="0"/>
          </a:p>
        </p:txBody>
      </p:sp>
    </p:spTree>
    <p:extLst>
      <p:ext uri="{BB962C8B-B14F-4D97-AF65-F5344CB8AC3E}">
        <p14:creationId xmlns:p14="http://schemas.microsoft.com/office/powerpoint/2010/main" val="362244349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コンテンツ プレースホルダー 3"/>
          <p:cNvSpPr txBox="1">
            <a:spLocks/>
          </p:cNvSpPr>
          <p:nvPr/>
        </p:nvSpPr>
        <p:spPr>
          <a:xfrm>
            <a:off x="3791744" y="44625"/>
            <a:ext cx="7992888" cy="6768751"/>
          </a:xfrm>
          <a:prstGeom prst="rect">
            <a:avLst/>
          </a:prstGeom>
          <a:ln w="9525" cap="flat" cmpd="sng" algn="ctr">
            <a:solidFill>
              <a:schemeClr val="dk1"/>
            </a:solidFill>
            <a:prstDash val="solid"/>
            <a:miter lim="800000"/>
          </a:ln>
        </p:spPr>
        <p:style>
          <a:lnRef idx="2">
            <a:schemeClr val="dk1"/>
          </a:lnRef>
          <a:fillRef idx="1">
            <a:schemeClr val="lt1"/>
          </a:fillRef>
          <a:effectRef idx="0">
            <a:schemeClr val="dk1"/>
          </a:effectRef>
          <a:fontRef idx="minor">
            <a:schemeClr val="dk1"/>
          </a:fontRef>
        </p:style>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dk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dk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dk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9pPr>
          </a:lstStyle>
          <a:p>
            <a:pPr marL="0" indent="0" fontAlgn="auto">
              <a:spcAft>
                <a:spcPts val="0"/>
              </a:spcAft>
              <a:buNone/>
            </a:pPr>
            <a:r>
              <a:rPr lang="en-US" altLang="ja-JP" sz="1100" dirty="0">
                <a:solidFill>
                  <a:srgbClr val="000000"/>
                </a:solidFill>
                <a:latin typeface="Consolas" pitchFamily="49" charset="0"/>
              </a:rPr>
              <a:t>&lt;!DOCTYPE html&gt;</a:t>
            </a:r>
          </a:p>
          <a:p>
            <a:pPr marL="0" indent="0" fontAlgn="auto">
              <a:spcAft>
                <a:spcPts val="0"/>
              </a:spcAft>
              <a:buNone/>
            </a:pPr>
            <a:r>
              <a:rPr lang="en-US" altLang="ja-JP" sz="1100" dirty="0">
                <a:solidFill>
                  <a:srgbClr val="000000"/>
                </a:solidFill>
                <a:latin typeface="Consolas" pitchFamily="49" charset="0"/>
              </a:rPr>
              <a:t>&lt;html&gt;</a:t>
            </a:r>
          </a:p>
          <a:p>
            <a:pPr marL="0" indent="0" fontAlgn="auto">
              <a:spcAft>
                <a:spcPts val="0"/>
              </a:spcAft>
              <a:buNone/>
            </a:pPr>
            <a:r>
              <a:rPr lang="en-US" altLang="ja-JP" sz="1100" dirty="0">
                <a:solidFill>
                  <a:srgbClr val="000000"/>
                </a:solidFill>
                <a:latin typeface="Consolas" pitchFamily="49" charset="0"/>
              </a:rPr>
              <a:t>&lt;head&gt;</a:t>
            </a:r>
          </a:p>
          <a:p>
            <a:pPr marL="0" indent="0" fontAlgn="auto">
              <a:spcAft>
                <a:spcPts val="0"/>
              </a:spcAft>
              <a:buNone/>
            </a:pPr>
            <a:r>
              <a:rPr lang="en-US" altLang="ja-JP" sz="1100" dirty="0">
                <a:solidFill>
                  <a:srgbClr val="000000"/>
                </a:solidFill>
                <a:latin typeface="Consolas" pitchFamily="49" charset="0"/>
              </a:rPr>
              <a:t>    &lt;title&gt;jQuery Mobile Example&lt;/title&gt;</a:t>
            </a:r>
          </a:p>
          <a:p>
            <a:pPr marL="0" indent="0" fontAlgn="auto">
              <a:spcAft>
                <a:spcPts val="0"/>
              </a:spcAft>
              <a:buNone/>
            </a:pPr>
            <a:r>
              <a:rPr lang="en-US" altLang="ja-JP" sz="1100" dirty="0">
                <a:solidFill>
                  <a:srgbClr val="000000"/>
                </a:solidFill>
                <a:latin typeface="Consolas" pitchFamily="49" charset="0"/>
              </a:rPr>
              <a:t>    &lt;meta name="viewport" content="width=device-width, initial-scale=1"&gt;</a:t>
            </a:r>
          </a:p>
          <a:p>
            <a:pPr marL="0" indent="0" fontAlgn="auto">
              <a:spcAft>
                <a:spcPts val="0"/>
              </a:spcAft>
              <a:buNone/>
            </a:pPr>
            <a:r>
              <a:rPr lang="en-US" altLang="ja-JP" sz="1100" dirty="0">
                <a:solidFill>
                  <a:srgbClr val="000000"/>
                </a:solidFill>
                <a:latin typeface="Consolas" pitchFamily="49" charset="0"/>
              </a:rPr>
              <a:t>    &lt;link </a:t>
            </a:r>
            <a:r>
              <a:rPr lang="en-US" altLang="ja-JP" sz="1100" dirty="0" err="1">
                <a:solidFill>
                  <a:srgbClr val="000000"/>
                </a:solidFill>
                <a:latin typeface="Consolas" pitchFamily="49" charset="0"/>
              </a:rPr>
              <a:t>rel</a:t>
            </a:r>
            <a:r>
              <a:rPr lang="en-US" altLang="ja-JP" sz="1100" dirty="0">
                <a:solidFill>
                  <a:srgbClr val="000000"/>
                </a:solidFill>
                <a:latin typeface="Consolas" pitchFamily="49" charset="0"/>
              </a:rPr>
              <a:t>="</a:t>
            </a:r>
            <a:r>
              <a:rPr lang="en-US" altLang="ja-JP" sz="1100" dirty="0" err="1">
                <a:solidFill>
                  <a:srgbClr val="000000"/>
                </a:solidFill>
                <a:latin typeface="Consolas" pitchFamily="49" charset="0"/>
              </a:rPr>
              <a:t>stylesheet</a:t>
            </a:r>
            <a:r>
              <a:rPr lang="en-US" altLang="ja-JP" sz="1100" dirty="0">
                <a:solidFill>
                  <a:srgbClr val="000000"/>
                </a:solidFill>
                <a:latin typeface="Consolas" pitchFamily="49" charset="0"/>
              </a:rPr>
              <a:t>" </a:t>
            </a:r>
            <a:r>
              <a:rPr lang="en-US" altLang="ja-JP" sz="1100" dirty="0" err="1">
                <a:solidFill>
                  <a:srgbClr val="000000"/>
                </a:solidFill>
                <a:latin typeface="Consolas" pitchFamily="49" charset="0"/>
              </a:rPr>
              <a:t>href</a:t>
            </a:r>
            <a:r>
              <a:rPr lang="en-US" altLang="ja-JP" sz="1100" dirty="0">
                <a:solidFill>
                  <a:srgbClr val="000000"/>
                </a:solidFill>
                <a:latin typeface="Consolas" pitchFamily="49" charset="0"/>
              </a:rPr>
              <a:t>="http://code.jquery.com/mobile/1.3.1/jquery.mobile-1.3.1.min.css"/&gt;</a:t>
            </a:r>
          </a:p>
          <a:p>
            <a:pPr marL="0" indent="0" fontAlgn="auto">
              <a:spcAft>
                <a:spcPts val="0"/>
              </a:spcAft>
              <a:buNone/>
            </a:pPr>
            <a:r>
              <a:rPr lang="en-US" altLang="ja-JP" sz="1100" dirty="0">
                <a:solidFill>
                  <a:srgbClr val="000000"/>
                </a:solidFill>
                <a:latin typeface="Consolas" pitchFamily="49" charset="0"/>
              </a:rPr>
              <a:t>    &lt;script </a:t>
            </a:r>
            <a:r>
              <a:rPr lang="en-US" altLang="ja-JP" sz="1100" dirty="0" err="1">
                <a:solidFill>
                  <a:srgbClr val="000000"/>
                </a:solidFill>
                <a:latin typeface="Consolas" pitchFamily="49" charset="0"/>
              </a:rPr>
              <a:t>src</a:t>
            </a:r>
            <a:r>
              <a:rPr lang="en-US" altLang="ja-JP" sz="1100" dirty="0">
                <a:solidFill>
                  <a:srgbClr val="000000"/>
                </a:solidFill>
                <a:latin typeface="Consolas" pitchFamily="49" charset="0"/>
              </a:rPr>
              <a:t>="http://code.jquery.com/jquery-1.9.1.min.js"&gt;&lt;/script&gt;</a:t>
            </a:r>
          </a:p>
          <a:p>
            <a:pPr marL="0" indent="0" fontAlgn="auto">
              <a:spcAft>
                <a:spcPts val="0"/>
              </a:spcAft>
              <a:buNone/>
            </a:pPr>
            <a:r>
              <a:rPr lang="en-US" altLang="ja-JP" sz="1100" dirty="0">
                <a:solidFill>
                  <a:srgbClr val="000000"/>
                </a:solidFill>
                <a:latin typeface="Consolas" pitchFamily="49" charset="0"/>
              </a:rPr>
              <a:t>    &lt;script </a:t>
            </a:r>
            <a:r>
              <a:rPr lang="en-US" altLang="ja-JP" sz="1100" dirty="0" err="1">
                <a:solidFill>
                  <a:srgbClr val="000000"/>
                </a:solidFill>
                <a:latin typeface="Consolas" pitchFamily="49" charset="0"/>
              </a:rPr>
              <a:t>src</a:t>
            </a:r>
            <a:r>
              <a:rPr lang="en-US" altLang="ja-JP" sz="1100" dirty="0">
                <a:solidFill>
                  <a:srgbClr val="000000"/>
                </a:solidFill>
                <a:latin typeface="Consolas" pitchFamily="49" charset="0"/>
              </a:rPr>
              <a:t>="http://code.jquery.com/mobile/1.3.1/jquery.mobile-1.3.1.min.js"&gt;&lt;/script&gt;</a:t>
            </a:r>
          </a:p>
          <a:p>
            <a:pPr marL="0" indent="0" fontAlgn="auto">
              <a:spcAft>
                <a:spcPts val="0"/>
              </a:spcAft>
              <a:buNone/>
            </a:pPr>
            <a:r>
              <a:rPr lang="en-US" altLang="ja-JP" sz="1100" dirty="0">
                <a:solidFill>
                  <a:srgbClr val="000000"/>
                </a:solidFill>
                <a:latin typeface="Consolas" pitchFamily="49" charset="0"/>
              </a:rPr>
              <a:t>&lt;/head&gt;</a:t>
            </a:r>
          </a:p>
          <a:p>
            <a:pPr marL="0" indent="0" fontAlgn="auto">
              <a:spcAft>
                <a:spcPts val="0"/>
              </a:spcAft>
              <a:buNone/>
            </a:pPr>
            <a:r>
              <a:rPr lang="en-US" altLang="ja-JP" sz="1100" dirty="0">
                <a:solidFill>
                  <a:srgbClr val="000000"/>
                </a:solidFill>
                <a:latin typeface="Consolas" pitchFamily="49" charset="0"/>
              </a:rPr>
              <a:t>&lt;body&gt;</a:t>
            </a:r>
          </a:p>
          <a:p>
            <a:pPr marL="0" indent="0" fontAlgn="auto">
              <a:spcAft>
                <a:spcPts val="0"/>
              </a:spcAft>
              <a:buNone/>
            </a:pPr>
            <a:endParaRPr lang="en-US" altLang="ja-JP" sz="1100" dirty="0">
              <a:solidFill>
                <a:srgbClr val="000000"/>
              </a:solidFill>
              <a:latin typeface="Consolas" pitchFamily="49" charset="0"/>
            </a:endParaRPr>
          </a:p>
          <a:p>
            <a:pPr marL="0" indent="0" fontAlgn="auto">
              <a:spcAft>
                <a:spcPts val="0"/>
              </a:spcAft>
              <a:buNone/>
            </a:pPr>
            <a:r>
              <a:rPr lang="en-US" altLang="ja-JP" sz="1100" dirty="0">
                <a:solidFill>
                  <a:srgbClr val="000000"/>
                </a:solidFill>
                <a:latin typeface="Consolas" pitchFamily="49" charset="0"/>
              </a:rPr>
              <a:t>&lt;div data-role="page" id="main</a:t>
            </a:r>
            <a:r>
              <a:rPr lang="en-US" altLang="ja-JP" sz="1100" dirty="0" smtClean="0">
                <a:solidFill>
                  <a:srgbClr val="000000"/>
                </a:solidFill>
                <a:latin typeface="Consolas" pitchFamily="49" charset="0"/>
              </a:rPr>
              <a:t>"&gt;</a:t>
            </a:r>
            <a:endParaRPr lang="en-US" altLang="ja-JP" sz="1100" dirty="0">
              <a:solidFill>
                <a:srgbClr val="000000"/>
              </a:solidFill>
              <a:latin typeface="Consolas" pitchFamily="49" charset="0"/>
            </a:endParaRPr>
          </a:p>
          <a:p>
            <a:pPr marL="0" indent="0" fontAlgn="auto">
              <a:spcAft>
                <a:spcPts val="0"/>
              </a:spcAft>
              <a:buNone/>
            </a:pPr>
            <a:r>
              <a:rPr lang="en-US" altLang="ja-JP" sz="1100" dirty="0">
                <a:solidFill>
                  <a:srgbClr val="000000"/>
                </a:solidFill>
                <a:latin typeface="Consolas" pitchFamily="49" charset="0"/>
              </a:rPr>
              <a:t>    &lt;div data-role="header"&gt;</a:t>
            </a:r>
          </a:p>
          <a:p>
            <a:pPr marL="0" indent="0" fontAlgn="auto">
              <a:spcAft>
                <a:spcPts val="0"/>
              </a:spcAft>
              <a:buNone/>
            </a:pPr>
            <a:r>
              <a:rPr lang="en-US" altLang="ja-JP" sz="1100" dirty="0">
                <a:solidFill>
                  <a:srgbClr val="000000"/>
                </a:solidFill>
                <a:latin typeface="Consolas" pitchFamily="49" charset="0"/>
              </a:rPr>
              <a:t>        &lt;h1&gt;Mediator Pattern Example&lt;/h1&gt;</a:t>
            </a:r>
          </a:p>
          <a:p>
            <a:pPr marL="0" indent="0" fontAlgn="auto">
              <a:spcAft>
                <a:spcPts val="0"/>
              </a:spcAft>
              <a:buNone/>
            </a:pPr>
            <a:r>
              <a:rPr lang="en-US" altLang="ja-JP" sz="1100" dirty="0">
                <a:solidFill>
                  <a:srgbClr val="000000"/>
                </a:solidFill>
                <a:latin typeface="Consolas" pitchFamily="49" charset="0"/>
              </a:rPr>
              <a:t>    &lt;/div</a:t>
            </a:r>
            <a:r>
              <a:rPr lang="en-US" altLang="ja-JP" sz="1100" dirty="0" smtClean="0">
                <a:solidFill>
                  <a:srgbClr val="000000"/>
                </a:solidFill>
                <a:latin typeface="Consolas" pitchFamily="49" charset="0"/>
              </a:rPr>
              <a:t>&gt;</a:t>
            </a:r>
            <a:endParaRPr lang="en-US" altLang="ja-JP" sz="1100" dirty="0">
              <a:solidFill>
                <a:srgbClr val="000000"/>
              </a:solidFill>
              <a:latin typeface="Consolas" pitchFamily="49" charset="0"/>
            </a:endParaRPr>
          </a:p>
          <a:p>
            <a:pPr marL="0" indent="0" fontAlgn="auto">
              <a:spcAft>
                <a:spcPts val="0"/>
              </a:spcAft>
              <a:buNone/>
            </a:pPr>
            <a:r>
              <a:rPr lang="en-US" altLang="ja-JP" sz="1100" dirty="0">
                <a:solidFill>
                  <a:srgbClr val="000000"/>
                </a:solidFill>
                <a:latin typeface="Consolas" pitchFamily="49" charset="0"/>
              </a:rPr>
              <a:t>    &lt;div data-role="content"&gt;</a:t>
            </a:r>
          </a:p>
          <a:p>
            <a:pPr marL="0" indent="0" fontAlgn="auto">
              <a:spcAft>
                <a:spcPts val="0"/>
              </a:spcAft>
              <a:buNone/>
            </a:pPr>
            <a:r>
              <a:rPr lang="en-US" altLang="ja-JP" sz="1100" dirty="0">
                <a:solidFill>
                  <a:srgbClr val="000000"/>
                </a:solidFill>
                <a:latin typeface="Consolas" pitchFamily="49" charset="0"/>
              </a:rPr>
              <a:t>        &lt;</a:t>
            </a:r>
            <a:r>
              <a:rPr lang="en-US" altLang="ja-JP" sz="1100" dirty="0" err="1">
                <a:solidFill>
                  <a:srgbClr val="000000"/>
                </a:solidFill>
                <a:latin typeface="Consolas" pitchFamily="49" charset="0"/>
              </a:rPr>
              <a:t>textarea</a:t>
            </a:r>
            <a:r>
              <a:rPr lang="en-US" altLang="ja-JP" sz="1100" dirty="0">
                <a:solidFill>
                  <a:srgbClr val="000000"/>
                </a:solidFill>
                <a:latin typeface="Consolas" pitchFamily="49" charset="0"/>
              </a:rPr>
              <a:t> rows="1" placeholder="your name"&gt;&lt;/</a:t>
            </a:r>
            <a:r>
              <a:rPr lang="en-US" altLang="ja-JP" sz="1100" dirty="0" err="1">
                <a:solidFill>
                  <a:srgbClr val="000000"/>
                </a:solidFill>
                <a:latin typeface="Consolas" pitchFamily="49" charset="0"/>
              </a:rPr>
              <a:t>textarea</a:t>
            </a:r>
            <a:r>
              <a:rPr lang="en-US" altLang="ja-JP" sz="1100" dirty="0">
                <a:solidFill>
                  <a:srgbClr val="000000"/>
                </a:solidFill>
                <a:latin typeface="Consolas" pitchFamily="49" charset="0"/>
              </a:rPr>
              <a:t>&gt;</a:t>
            </a:r>
          </a:p>
          <a:p>
            <a:pPr marL="0" indent="0" fontAlgn="auto">
              <a:spcAft>
                <a:spcPts val="0"/>
              </a:spcAft>
              <a:buNone/>
            </a:pPr>
            <a:r>
              <a:rPr lang="en-US" altLang="ja-JP" sz="1100" dirty="0">
                <a:solidFill>
                  <a:srgbClr val="000000"/>
                </a:solidFill>
                <a:latin typeface="Consolas" pitchFamily="49" charset="0"/>
              </a:rPr>
              <a:t>        &lt;</a:t>
            </a:r>
            <a:r>
              <a:rPr lang="en-US" altLang="ja-JP" sz="1100" dirty="0" err="1">
                <a:solidFill>
                  <a:srgbClr val="000000"/>
                </a:solidFill>
                <a:latin typeface="Consolas" pitchFamily="49" charset="0"/>
              </a:rPr>
              <a:t>textarea</a:t>
            </a:r>
            <a:r>
              <a:rPr lang="en-US" altLang="ja-JP" sz="1100" dirty="0">
                <a:solidFill>
                  <a:srgbClr val="000000"/>
                </a:solidFill>
                <a:latin typeface="Consolas" pitchFamily="49" charset="0"/>
              </a:rPr>
              <a:t> rows="3" placeholder="message"&gt;&lt;/</a:t>
            </a:r>
            <a:r>
              <a:rPr lang="en-US" altLang="ja-JP" sz="1100" dirty="0" err="1">
                <a:solidFill>
                  <a:srgbClr val="000000"/>
                </a:solidFill>
                <a:latin typeface="Consolas" pitchFamily="49" charset="0"/>
              </a:rPr>
              <a:t>textarea</a:t>
            </a:r>
            <a:r>
              <a:rPr lang="en-US" altLang="ja-JP" sz="1100" dirty="0">
                <a:solidFill>
                  <a:srgbClr val="000000"/>
                </a:solidFill>
                <a:latin typeface="Consolas" pitchFamily="49" charset="0"/>
              </a:rPr>
              <a:t>&gt;</a:t>
            </a:r>
          </a:p>
          <a:p>
            <a:pPr marL="0" indent="0" fontAlgn="auto">
              <a:spcAft>
                <a:spcPts val="0"/>
              </a:spcAft>
              <a:buNone/>
            </a:pPr>
            <a:r>
              <a:rPr lang="en-US" altLang="ja-JP" sz="1100" dirty="0">
                <a:solidFill>
                  <a:srgbClr val="000000"/>
                </a:solidFill>
                <a:latin typeface="Consolas" pitchFamily="49" charset="0"/>
              </a:rPr>
              <a:t>        &lt;button data-theme="b"&gt;Send&lt;/button</a:t>
            </a:r>
            <a:r>
              <a:rPr lang="en-US" altLang="ja-JP" sz="1100" dirty="0" smtClean="0">
                <a:solidFill>
                  <a:srgbClr val="000000"/>
                </a:solidFill>
                <a:latin typeface="Consolas" pitchFamily="49" charset="0"/>
              </a:rPr>
              <a:t>&gt;</a:t>
            </a:r>
            <a:endParaRPr lang="en-US" altLang="ja-JP" sz="1100" dirty="0">
              <a:solidFill>
                <a:srgbClr val="000000"/>
              </a:solidFill>
              <a:latin typeface="Consolas" pitchFamily="49" charset="0"/>
            </a:endParaRPr>
          </a:p>
          <a:p>
            <a:pPr marL="0" indent="0" fontAlgn="auto">
              <a:spcAft>
                <a:spcPts val="0"/>
              </a:spcAft>
              <a:buNone/>
            </a:pPr>
            <a:r>
              <a:rPr lang="en-US" altLang="ja-JP" sz="1100" dirty="0">
                <a:solidFill>
                  <a:srgbClr val="000000"/>
                </a:solidFill>
                <a:latin typeface="Consolas" pitchFamily="49" charset="0"/>
              </a:rPr>
              <a:t>        &lt;h2&gt;Select a category below:&lt;/h2&gt;</a:t>
            </a:r>
          </a:p>
          <a:p>
            <a:pPr marL="0" indent="0" fontAlgn="auto">
              <a:spcAft>
                <a:spcPts val="0"/>
              </a:spcAft>
              <a:buNone/>
            </a:pPr>
            <a:r>
              <a:rPr lang="en-US" altLang="ja-JP" sz="1100" dirty="0">
                <a:solidFill>
                  <a:srgbClr val="000000"/>
                </a:solidFill>
                <a:latin typeface="Consolas" pitchFamily="49" charset="0"/>
              </a:rPr>
              <a:t>        &lt;</a:t>
            </a:r>
            <a:r>
              <a:rPr lang="en-US" altLang="ja-JP" sz="1100" dirty="0" err="1">
                <a:solidFill>
                  <a:srgbClr val="000000"/>
                </a:solidFill>
                <a:latin typeface="Consolas" pitchFamily="49" charset="0"/>
              </a:rPr>
              <a:t>ul</a:t>
            </a:r>
            <a:r>
              <a:rPr lang="en-US" altLang="ja-JP" sz="1100" dirty="0">
                <a:solidFill>
                  <a:srgbClr val="000000"/>
                </a:solidFill>
                <a:latin typeface="Consolas" pitchFamily="49" charset="0"/>
              </a:rPr>
              <a:t> data-role="</a:t>
            </a:r>
            <a:r>
              <a:rPr lang="en-US" altLang="ja-JP" sz="1100" dirty="0" err="1">
                <a:solidFill>
                  <a:srgbClr val="000000"/>
                </a:solidFill>
                <a:latin typeface="Consolas" pitchFamily="49" charset="0"/>
              </a:rPr>
              <a:t>listview</a:t>
            </a:r>
            <a:r>
              <a:rPr lang="en-US" altLang="ja-JP" sz="1100" dirty="0">
                <a:solidFill>
                  <a:srgbClr val="000000"/>
                </a:solidFill>
                <a:latin typeface="Consolas" pitchFamily="49" charset="0"/>
              </a:rPr>
              <a:t>" data-inset="true"&gt;</a:t>
            </a:r>
          </a:p>
          <a:p>
            <a:pPr marL="0" indent="0" fontAlgn="auto">
              <a:spcAft>
                <a:spcPts val="0"/>
              </a:spcAft>
              <a:buNone/>
            </a:pPr>
            <a:r>
              <a:rPr lang="en-US" altLang="ja-JP" sz="1100" dirty="0">
                <a:solidFill>
                  <a:srgbClr val="000000"/>
                </a:solidFill>
                <a:latin typeface="Consolas" pitchFamily="49" charset="0"/>
              </a:rPr>
              <a:t>            &lt;li&gt;&lt;a </a:t>
            </a:r>
            <a:r>
              <a:rPr lang="en-US" altLang="ja-JP" sz="1100" dirty="0" err="1">
                <a:solidFill>
                  <a:srgbClr val="000000"/>
                </a:solidFill>
                <a:latin typeface="Consolas" pitchFamily="49" charset="0"/>
              </a:rPr>
              <a:t>href</a:t>
            </a:r>
            <a:r>
              <a:rPr lang="en-US" altLang="ja-JP" sz="1100" dirty="0">
                <a:solidFill>
                  <a:srgbClr val="000000"/>
                </a:solidFill>
                <a:latin typeface="Consolas" pitchFamily="49" charset="0"/>
              </a:rPr>
              <a:t>="#dialog1"&gt;From John&lt;/a&gt;&lt;/li&gt;</a:t>
            </a:r>
          </a:p>
          <a:p>
            <a:pPr marL="0" indent="0" fontAlgn="auto">
              <a:spcAft>
                <a:spcPts val="0"/>
              </a:spcAft>
              <a:buNone/>
            </a:pPr>
            <a:r>
              <a:rPr lang="en-US" altLang="ja-JP" sz="1100" dirty="0">
                <a:solidFill>
                  <a:srgbClr val="000000"/>
                </a:solidFill>
                <a:latin typeface="Consolas" pitchFamily="49" charset="0"/>
              </a:rPr>
              <a:t>            &lt;li&gt;&lt;a </a:t>
            </a:r>
            <a:r>
              <a:rPr lang="en-US" altLang="ja-JP" sz="1100" dirty="0" err="1">
                <a:solidFill>
                  <a:srgbClr val="000000"/>
                </a:solidFill>
                <a:latin typeface="Consolas" pitchFamily="49" charset="0"/>
              </a:rPr>
              <a:t>href</a:t>
            </a:r>
            <a:r>
              <a:rPr lang="en-US" altLang="ja-JP" sz="1100" dirty="0">
                <a:solidFill>
                  <a:srgbClr val="000000"/>
                </a:solidFill>
                <a:latin typeface="Consolas" pitchFamily="49" charset="0"/>
              </a:rPr>
              <a:t>="#dialog2"&gt;From </a:t>
            </a:r>
            <a:r>
              <a:rPr lang="en-US" altLang="ja-JP" sz="1100" dirty="0" smtClean="0">
                <a:solidFill>
                  <a:srgbClr val="000000"/>
                </a:solidFill>
                <a:latin typeface="Consolas" pitchFamily="49" charset="0"/>
              </a:rPr>
              <a:t>Chris</a:t>
            </a:r>
            <a:r>
              <a:rPr lang="en-US" altLang="ja-JP" sz="1100" dirty="0">
                <a:solidFill>
                  <a:srgbClr val="000000"/>
                </a:solidFill>
                <a:latin typeface="Consolas" pitchFamily="49" charset="0"/>
              </a:rPr>
              <a:t>&lt;/a&gt;&lt;/li&gt;</a:t>
            </a:r>
          </a:p>
          <a:p>
            <a:pPr marL="0" indent="0" fontAlgn="auto">
              <a:spcAft>
                <a:spcPts val="0"/>
              </a:spcAft>
              <a:buNone/>
            </a:pPr>
            <a:r>
              <a:rPr lang="en-US" altLang="ja-JP" sz="1100" dirty="0">
                <a:solidFill>
                  <a:srgbClr val="000000"/>
                </a:solidFill>
                <a:latin typeface="Consolas" pitchFamily="49" charset="0"/>
              </a:rPr>
              <a:t>            &lt;li&gt;&lt;a </a:t>
            </a:r>
            <a:r>
              <a:rPr lang="en-US" altLang="ja-JP" sz="1100" dirty="0" err="1">
                <a:solidFill>
                  <a:srgbClr val="000000"/>
                </a:solidFill>
                <a:latin typeface="Consolas" pitchFamily="49" charset="0"/>
              </a:rPr>
              <a:t>href</a:t>
            </a:r>
            <a:r>
              <a:rPr lang="en-US" altLang="ja-JP" sz="1100" dirty="0">
                <a:solidFill>
                  <a:srgbClr val="000000"/>
                </a:solidFill>
                <a:latin typeface="Consolas" pitchFamily="49" charset="0"/>
              </a:rPr>
              <a:t>="#dialog3"&gt;Unknown&lt;/a&gt;&lt;/li&gt;</a:t>
            </a:r>
          </a:p>
          <a:p>
            <a:pPr marL="0" indent="0" fontAlgn="auto">
              <a:spcAft>
                <a:spcPts val="0"/>
              </a:spcAft>
              <a:buNone/>
            </a:pPr>
            <a:r>
              <a:rPr lang="en-US" altLang="ja-JP" sz="1100" dirty="0">
                <a:solidFill>
                  <a:srgbClr val="000000"/>
                </a:solidFill>
                <a:latin typeface="Consolas" pitchFamily="49" charset="0"/>
              </a:rPr>
              <a:t>        &lt;/</a:t>
            </a:r>
            <a:r>
              <a:rPr lang="en-US" altLang="ja-JP" sz="1100" dirty="0" err="1">
                <a:solidFill>
                  <a:srgbClr val="000000"/>
                </a:solidFill>
                <a:latin typeface="Consolas" pitchFamily="49" charset="0"/>
              </a:rPr>
              <a:t>ul</a:t>
            </a:r>
            <a:r>
              <a:rPr lang="en-US" altLang="ja-JP" sz="1100" dirty="0">
                <a:solidFill>
                  <a:srgbClr val="000000"/>
                </a:solidFill>
                <a:latin typeface="Consolas" pitchFamily="49" charset="0"/>
              </a:rPr>
              <a:t>&gt;</a:t>
            </a:r>
          </a:p>
          <a:p>
            <a:pPr marL="0" indent="0" fontAlgn="auto">
              <a:spcAft>
                <a:spcPts val="0"/>
              </a:spcAft>
              <a:buNone/>
            </a:pPr>
            <a:r>
              <a:rPr lang="en-US" altLang="ja-JP" sz="1100" dirty="0">
                <a:solidFill>
                  <a:srgbClr val="000000"/>
                </a:solidFill>
                <a:latin typeface="Consolas" pitchFamily="49" charset="0"/>
              </a:rPr>
              <a:t>    &lt;/div&gt;</a:t>
            </a:r>
          </a:p>
          <a:p>
            <a:pPr marL="0" indent="0" fontAlgn="auto">
              <a:spcAft>
                <a:spcPts val="0"/>
              </a:spcAft>
              <a:buNone/>
            </a:pPr>
            <a:r>
              <a:rPr lang="en-US" altLang="ja-JP" sz="1100" dirty="0">
                <a:solidFill>
                  <a:srgbClr val="000000"/>
                </a:solidFill>
                <a:latin typeface="Consolas" pitchFamily="49" charset="0"/>
              </a:rPr>
              <a:t>&lt;/div</a:t>
            </a:r>
            <a:r>
              <a:rPr lang="en-US" altLang="ja-JP" sz="1100" dirty="0" smtClean="0">
                <a:solidFill>
                  <a:srgbClr val="000000"/>
                </a:solidFill>
                <a:latin typeface="Consolas" pitchFamily="49" charset="0"/>
              </a:rPr>
              <a:t>&gt;</a:t>
            </a:r>
            <a:endParaRPr lang="en-US" altLang="ja-JP" sz="1100" dirty="0">
              <a:solidFill>
                <a:srgbClr val="000000"/>
              </a:solidFill>
              <a:latin typeface="Consolas" pitchFamily="49" charset="0"/>
            </a:endParaRPr>
          </a:p>
        </p:txBody>
      </p:sp>
      <p:sp>
        <p:nvSpPr>
          <p:cNvPr id="148482" name="タイトル 1"/>
          <p:cNvSpPr>
            <a:spLocks noGrp="1"/>
          </p:cNvSpPr>
          <p:nvPr>
            <p:ph type="title"/>
          </p:nvPr>
        </p:nvSpPr>
        <p:spPr/>
        <p:txBody>
          <a:bodyPr/>
          <a:lstStyle/>
          <a:p>
            <a:r>
              <a:rPr lang="en-US" altLang="ja-JP" dirty="0" smtClean="0"/>
              <a:t>Index.html</a:t>
            </a:r>
            <a:endParaRPr lang="ja-JP" altLang="en-US" dirty="0"/>
          </a:p>
        </p:txBody>
      </p:sp>
      <p:sp>
        <p:nvSpPr>
          <p:cNvPr id="148483"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664B9A09-DA62-4AB5-97E9-9919B41BFA7C}" type="slidenum">
              <a:rPr lang="ja-JP" altLang="en-US" smtClean="0"/>
              <a:pPr/>
              <a:t>190</a:t>
            </a:fld>
            <a:endParaRPr lang="ja-JP" altLang="en-US"/>
          </a:p>
        </p:txBody>
      </p:sp>
      <p:sp>
        <p:nvSpPr>
          <p:cNvPr id="5" name="四角形吹き出し 4"/>
          <p:cNvSpPr/>
          <p:nvPr/>
        </p:nvSpPr>
        <p:spPr>
          <a:xfrm>
            <a:off x="1199456" y="1588294"/>
            <a:ext cx="2159694" cy="1079500"/>
          </a:xfrm>
          <a:prstGeom prst="wedgeRectCallout">
            <a:avLst>
              <a:gd name="adj1" fmla="val 82890"/>
              <a:gd name="adj2" fmla="val -37909"/>
            </a:avLst>
          </a:prstGeom>
        </p:spPr>
        <p:style>
          <a:lnRef idx="1">
            <a:schemeClr val="accent4"/>
          </a:lnRef>
          <a:fillRef idx="2">
            <a:schemeClr val="accent4"/>
          </a:fillRef>
          <a:effectRef idx="1">
            <a:schemeClr val="accent4"/>
          </a:effectRef>
          <a:fontRef idx="minor">
            <a:schemeClr val="dk1"/>
          </a:fontRef>
        </p:style>
        <p:txBody>
          <a:bodyPr anchor="ctr"/>
          <a:lstStyle/>
          <a:p>
            <a:pPr algn="ctr"/>
            <a:r>
              <a:rPr lang="en-US" altLang="ja-JP" dirty="0">
                <a:solidFill>
                  <a:srgbClr val="000000"/>
                </a:solidFill>
              </a:rPr>
              <a:t>Loads jQuery, </a:t>
            </a:r>
            <a:r>
              <a:rPr lang="en-US" altLang="ja-JP" dirty="0" err="1">
                <a:solidFill>
                  <a:srgbClr val="000000"/>
                </a:solidFill>
              </a:rPr>
              <a:t>jQueryMobile</a:t>
            </a:r>
            <a:r>
              <a:rPr lang="en-US" altLang="ja-JP" dirty="0">
                <a:solidFill>
                  <a:srgbClr val="000000"/>
                </a:solidFill>
              </a:rPr>
              <a:t>, and CSS</a:t>
            </a:r>
            <a:endParaRPr lang="ja-JP" altLang="en-US" dirty="0">
              <a:solidFill>
                <a:srgbClr val="000000"/>
              </a:solidFill>
            </a:endParaRPr>
          </a:p>
        </p:txBody>
      </p:sp>
      <p:sp>
        <p:nvSpPr>
          <p:cNvPr id="6" name="四角形吹き出し 5"/>
          <p:cNvSpPr/>
          <p:nvPr/>
        </p:nvSpPr>
        <p:spPr>
          <a:xfrm>
            <a:off x="1199456" y="3644900"/>
            <a:ext cx="2159694" cy="1008236"/>
          </a:xfrm>
          <a:prstGeom prst="wedgeRectCallout">
            <a:avLst>
              <a:gd name="adj1" fmla="val 89678"/>
              <a:gd name="adj2" fmla="val -106818"/>
            </a:avLst>
          </a:prstGeom>
        </p:spPr>
        <p:style>
          <a:lnRef idx="1">
            <a:schemeClr val="accent4"/>
          </a:lnRef>
          <a:fillRef idx="2">
            <a:schemeClr val="accent4"/>
          </a:fillRef>
          <a:effectRef idx="1">
            <a:schemeClr val="accent4"/>
          </a:effectRef>
          <a:fontRef idx="minor">
            <a:schemeClr val="dk1"/>
          </a:fontRef>
        </p:style>
        <p:txBody>
          <a:bodyPr anchor="ctr"/>
          <a:lstStyle/>
          <a:p>
            <a:pPr algn="ctr"/>
            <a:r>
              <a:rPr lang="en-US" altLang="ja-JP" dirty="0">
                <a:solidFill>
                  <a:srgbClr val="000000"/>
                </a:solidFill>
              </a:rPr>
              <a:t>Markup according to </a:t>
            </a:r>
            <a:r>
              <a:rPr lang="en-US" altLang="ja-JP" dirty="0" err="1">
                <a:solidFill>
                  <a:srgbClr val="000000"/>
                </a:solidFill>
              </a:rPr>
              <a:t>jQueryMobile</a:t>
            </a:r>
            <a:r>
              <a:rPr lang="en-US" altLang="ja-JP" dirty="0">
                <a:solidFill>
                  <a:srgbClr val="000000"/>
                </a:solidFill>
              </a:rPr>
              <a:t> </a:t>
            </a:r>
            <a:r>
              <a:rPr lang="en-US" altLang="ja-JP" dirty="0" smtClean="0">
                <a:solidFill>
                  <a:srgbClr val="000000"/>
                </a:solidFill>
              </a:rPr>
              <a:t>Use</a:t>
            </a:r>
          </a:p>
          <a:p>
            <a:pPr algn="ctr"/>
            <a:r>
              <a:rPr lang="en-US" altLang="ja-JP" dirty="0" smtClean="0">
                <a:solidFill>
                  <a:srgbClr val="000000"/>
                </a:solidFill>
              </a:rPr>
              <a:t>(data-role)</a:t>
            </a:r>
            <a:endParaRPr lang="ja-JP" altLang="en-US" dirty="0">
              <a:solidFill>
                <a:srgbClr val="000000"/>
              </a:solidFill>
            </a:endParaRPr>
          </a:p>
        </p:txBody>
      </p:sp>
      <p:sp>
        <p:nvSpPr>
          <p:cNvPr id="7" name="正方形/長方形 6"/>
          <p:cNvSpPr/>
          <p:nvPr/>
        </p:nvSpPr>
        <p:spPr>
          <a:xfrm>
            <a:off x="4439816" y="4005064"/>
            <a:ext cx="6913984" cy="504056"/>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anchor="ctr"/>
          <a:lstStyle/>
          <a:p>
            <a:pPr algn="ctr"/>
            <a:endParaRPr lang="ja-JP" altLang="en-US">
              <a:solidFill>
                <a:srgbClr val="000000"/>
              </a:solidFill>
            </a:endParaRPr>
          </a:p>
        </p:txBody>
      </p:sp>
      <p:sp>
        <p:nvSpPr>
          <p:cNvPr id="8" name="四角形吹き出し 7"/>
          <p:cNvSpPr/>
          <p:nvPr/>
        </p:nvSpPr>
        <p:spPr>
          <a:xfrm>
            <a:off x="7104112" y="2924969"/>
            <a:ext cx="3888432" cy="1008062"/>
          </a:xfrm>
          <a:prstGeom prst="wedgeRectCallout">
            <a:avLst>
              <a:gd name="adj1" fmla="val 22610"/>
              <a:gd name="adj2" fmla="val 73217"/>
            </a:avLst>
          </a:prstGeom>
        </p:spPr>
        <p:style>
          <a:lnRef idx="1">
            <a:schemeClr val="accent4"/>
          </a:lnRef>
          <a:fillRef idx="2">
            <a:schemeClr val="accent4"/>
          </a:fillRef>
          <a:effectRef idx="1">
            <a:schemeClr val="accent4"/>
          </a:effectRef>
          <a:fontRef idx="minor">
            <a:schemeClr val="dk1"/>
          </a:fontRef>
        </p:style>
        <p:txBody>
          <a:bodyPr anchor="ctr"/>
          <a:lstStyle/>
          <a:p>
            <a:r>
              <a:rPr lang="en-US" altLang="ja-JP" dirty="0" err="1" smtClean="0">
                <a:solidFill>
                  <a:srgbClr val="000000"/>
                </a:solidFill>
              </a:rPr>
              <a:t>Textarea</a:t>
            </a:r>
            <a:r>
              <a:rPr lang="en-US" altLang="ja-JP" dirty="0" smtClean="0">
                <a:solidFill>
                  <a:srgbClr val="000000"/>
                </a:solidFill>
              </a:rPr>
              <a:t> </a:t>
            </a:r>
            <a:r>
              <a:rPr lang="en-US" altLang="ja-JP" dirty="0">
                <a:solidFill>
                  <a:srgbClr val="000000"/>
                </a:solidFill>
              </a:rPr>
              <a:t>for </a:t>
            </a:r>
            <a:r>
              <a:rPr lang="en-US" altLang="ja-JP" dirty="0" smtClean="0">
                <a:solidFill>
                  <a:srgbClr val="000000"/>
                </a:solidFill>
              </a:rPr>
              <a:t>writing a message. The first one is for inputting sender, and the second one is for inputting message.</a:t>
            </a:r>
            <a:endParaRPr lang="ja-JP" altLang="en-US" dirty="0">
              <a:solidFill>
                <a:srgbClr val="000000"/>
              </a:solidFill>
            </a:endParaRPr>
          </a:p>
        </p:txBody>
      </p:sp>
      <p:sp>
        <p:nvSpPr>
          <p:cNvPr id="9" name="正方形/長方形 8"/>
          <p:cNvSpPr/>
          <p:nvPr/>
        </p:nvSpPr>
        <p:spPr>
          <a:xfrm>
            <a:off x="4727848" y="5229200"/>
            <a:ext cx="3528392" cy="720080"/>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anchor="ctr"/>
          <a:lstStyle/>
          <a:p>
            <a:pPr algn="ctr"/>
            <a:endParaRPr lang="ja-JP" altLang="en-US">
              <a:solidFill>
                <a:srgbClr val="000000"/>
              </a:solidFill>
            </a:endParaRPr>
          </a:p>
        </p:txBody>
      </p:sp>
      <p:sp>
        <p:nvSpPr>
          <p:cNvPr id="10" name="四角形吹き出し 9"/>
          <p:cNvSpPr/>
          <p:nvPr/>
        </p:nvSpPr>
        <p:spPr>
          <a:xfrm>
            <a:off x="9264352" y="4974066"/>
            <a:ext cx="2448272" cy="1191238"/>
          </a:xfrm>
          <a:prstGeom prst="wedgeRectCallout">
            <a:avLst>
              <a:gd name="adj1" fmla="val -88548"/>
              <a:gd name="adj2" fmla="val 21713"/>
            </a:avLst>
          </a:prstGeom>
        </p:spPr>
        <p:style>
          <a:lnRef idx="1">
            <a:schemeClr val="accent4"/>
          </a:lnRef>
          <a:fillRef idx="2">
            <a:schemeClr val="accent4"/>
          </a:fillRef>
          <a:effectRef idx="1">
            <a:schemeClr val="accent4"/>
          </a:effectRef>
          <a:fontRef idx="minor">
            <a:schemeClr val="dk1"/>
          </a:fontRef>
        </p:style>
        <p:txBody>
          <a:bodyPr anchor="ctr"/>
          <a:lstStyle/>
          <a:p>
            <a:pPr algn="ctr"/>
            <a:r>
              <a:rPr lang="en-US" altLang="ja-JP" dirty="0" smtClean="0">
                <a:solidFill>
                  <a:srgbClr val="000000"/>
                </a:solidFill>
              </a:rPr>
              <a:t>Category list</a:t>
            </a:r>
          </a:p>
          <a:p>
            <a:pPr algn="ctr"/>
            <a:r>
              <a:rPr lang="en-US" altLang="ja-JP" dirty="0" smtClean="0">
                <a:solidFill>
                  <a:srgbClr val="000000"/>
                </a:solidFill>
              </a:rPr>
              <a:t>There are three categories: John, Chris, and Unknown.</a:t>
            </a:r>
            <a:endParaRPr lang="ja-JP" altLang="en-US" dirty="0">
              <a:solidFill>
                <a:srgbClr val="000000"/>
              </a:solidFill>
            </a:endParaRPr>
          </a:p>
        </p:txBody>
      </p:sp>
    </p:spTree>
    <p:extLst>
      <p:ext uri="{BB962C8B-B14F-4D97-AF65-F5344CB8AC3E}">
        <p14:creationId xmlns:p14="http://schemas.microsoft.com/office/powerpoint/2010/main" val="319161172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Index.html</a:t>
            </a:r>
            <a:br>
              <a:rPr lang="en-US" altLang="ja-JP" dirty="0" smtClean="0"/>
            </a:br>
            <a:r>
              <a:rPr lang="en-US" altLang="ja-JP" dirty="0" smtClean="0"/>
              <a:t>(continued)</a:t>
            </a:r>
            <a:endParaRPr kumimoji="1" lang="ja-JP" altLang="en-US" dirty="0"/>
          </a:p>
        </p:txBody>
      </p:sp>
      <p:sp>
        <p:nvSpPr>
          <p:cNvPr id="6" name="コンテンツ プレースホルダー 5"/>
          <p:cNvSpPr>
            <a:spLocks noGrp="1"/>
          </p:cNvSpPr>
          <p:nvPr>
            <p:ph idx="1"/>
          </p:nvPr>
        </p:nvSpPr>
        <p:spPr>
          <a:xfrm>
            <a:off x="191344" y="1825625"/>
            <a:ext cx="3600400" cy="4351338"/>
          </a:xfrm>
        </p:spPr>
        <p:txBody>
          <a:bodyPr>
            <a:normAutofit fontScale="92500" lnSpcReduction="10000"/>
          </a:bodyPr>
          <a:lstStyle/>
          <a:p>
            <a:r>
              <a:rPr lang="en-US" altLang="ja-JP" dirty="0" smtClean="0"/>
              <a:t>We have prepared three sub-pages by utilizing jQuery mobile’s pagination mechanism.</a:t>
            </a:r>
          </a:p>
          <a:p>
            <a:r>
              <a:rPr kumimoji="1" lang="en-US" altLang="ja-JP" dirty="0" smtClean="0"/>
              <a:t>Dialog1 shows the message list for John.</a:t>
            </a:r>
          </a:p>
          <a:p>
            <a:r>
              <a:rPr lang="en-US" altLang="ja-JP" dirty="0" smtClean="0"/>
              <a:t>Dialog2 </a:t>
            </a:r>
            <a:r>
              <a:rPr lang="en-US" altLang="ja-JP" dirty="0"/>
              <a:t>shows the message list for </a:t>
            </a:r>
            <a:r>
              <a:rPr lang="en-US" altLang="ja-JP" dirty="0" smtClean="0"/>
              <a:t>Chris.</a:t>
            </a:r>
          </a:p>
          <a:p>
            <a:r>
              <a:rPr lang="en-US" altLang="ja-JP" dirty="0"/>
              <a:t>Dialog3 shows </a:t>
            </a:r>
            <a:r>
              <a:rPr lang="en-US" altLang="ja-JP" dirty="0" smtClean="0"/>
              <a:t>the unclassified messages.</a:t>
            </a:r>
            <a:endParaRPr kumimoji="1" lang="en-US" altLang="ja-JP" dirty="0" smtClean="0"/>
          </a:p>
          <a:p>
            <a:endParaRPr kumimoji="1" lang="ja-JP" altLang="en-US" dirty="0"/>
          </a:p>
        </p:txBody>
      </p:sp>
      <p:sp>
        <p:nvSpPr>
          <p:cNvPr id="3" name="スライド番号プレースホルダー 2"/>
          <p:cNvSpPr>
            <a:spLocks noGrp="1"/>
          </p:cNvSpPr>
          <p:nvPr>
            <p:ph type="sldNum" sz="quarter" idx="12"/>
          </p:nvPr>
        </p:nvSpPr>
        <p:spPr/>
        <p:txBody>
          <a:bodyPr/>
          <a:lstStyle/>
          <a:p>
            <a:fld id="{D0265D3D-50F2-46A9-A9D9-8B412B70C3F1}" type="slidenum">
              <a:rPr lang="ja-JP" altLang="en-US" smtClean="0"/>
              <a:pPr/>
              <a:t>191</a:t>
            </a:fld>
            <a:endParaRPr lang="ja-JP" altLang="en-US"/>
          </a:p>
        </p:txBody>
      </p:sp>
      <p:sp>
        <p:nvSpPr>
          <p:cNvPr id="5" name="コンテンツ プレースホルダー 3"/>
          <p:cNvSpPr txBox="1">
            <a:spLocks/>
          </p:cNvSpPr>
          <p:nvPr/>
        </p:nvSpPr>
        <p:spPr>
          <a:xfrm>
            <a:off x="3791744" y="27153"/>
            <a:ext cx="7992888" cy="6768751"/>
          </a:xfrm>
          <a:prstGeom prst="rect">
            <a:avLst/>
          </a:prstGeom>
          <a:ln w="9525" cap="flat" cmpd="sng" algn="ctr">
            <a:solidFill>
              <a:schemeClr val="dk1"/>
            </a:solidFill>
            <a:prstDash val="solid"/>
            <a:miter lim="800000"/>
          </a:ln>
        </p:spPr>
        <p:style>
          <a:lnRef idx="2">
            <a:schemeClr val="dk1"/>
          </a:lnRef>
          <a:fillRef idx="1">
            <a:schemeClr val="lt1"/>
          </a:fillRef>
          <a:effectRef idx="0">
            <a:schemeClr val="dk1"/>
          </a:effectRef>
          <a:fontRef idx="minor">
            <a:schemeClr val="dk1"/>
          </a:fontRef>
        </p:style>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dk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dk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dk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9pPr>
          </a:lstStyle>
          <a:p>
            <a:pPr marL="0" indent="0" fontAlgn="auto">
              <a:spcAft>
                <a:spcPts val="0"/>
              </a:spcAft>
              <a:buNone/>
            </a:pPr>
            <a:r>
              <a:rPr lang="en-US" altLang="ja-JP" sz="1100" dirty="0">
                <a:solidFill>
                  <a:srgbClr val="000000"/>
                </a:solidFill>
                <a:latin typeface="Consolas" pitchFamily="49" charset="0"/>
              </a:rPr>
              <a:t>&lt;div data-role="page" id="dialog1"&gt;</a:t>
            </a:r>
          </a:p>
          <a:p>
            <a:pPr marL="0" indent="0" fontAlgn="auto">
              <a:spcAft>
                <a:spcPts val="0"/>
              </a:spcAft>
              <a:buNone/>
            </a:pPr>
            <a:r>
              <a:rPr lang="en-US" altLang="ja-JP" sz="1100" dirty="0">
                <a:solidFill>
                  <a:srgbClr val="000000"/>
                </a:solidFill>
                <a:latin typeface="Consolas" pitchFamily="49" charset="0"/>
              </a:rPr>
              <a:t>    &lt;div data-role="header" data-theme="d"&gt;</a:t>
            </a:r>
          </a:p>
          <a:p>
            <a:pPr marL="0" indent="0" fontAlgn="auto">
              <a:spcAft>
                <a:spcPts val="0"/>
              </a:spcAft>
              <a:buNone/>
            </a:pPr>
            <a:r>
              <a:rPr lang="en-US" altLang="ja-JP" sz="1100" dirty="0">
                <a:solidFill>
                  <a:srgbClr val="000000"/>
                </a:solidFill>
                <a:latin typeface="Consolas" pitchFamily="49" charset="0"/>
              </a:rPr>
              <a:t>        &lt;h1&gt;John&lt;/h1&gt;</a:t>
            </a:r>
          </a:p>
          <a:p>
            <a:pPr marL="0" indent="0" fontAlgn="auto">
              <a:spcAft>
                <a:spcPts val="0"/>
              </a:spcAft>
              <a:buNone/>
            </a:pPr>
            <a:r>
              <a:rPr lang="en-US" altLang="ja-JP" sz="1100" dirty="0">
                <a:solidFill>
                  <a:srgbClr val="000000"/>
                </a:solidFill>
                <a:latin typeface="Consolas" pitchFamily="49" charset="0"/>
              </a:rPr>
              <a:t>        &lt;a data-role="button" data-</a:t>
            </a:r>
            <a:r>
              <a:rPr lang="en-US" altLang="ja-JP" sz="1100" dirty="0" err="1">
                <a:solidFill>
                  <a:srgbClr val="000000"/>
                </a:solidFill>
                <a:latin typeface="Consolas" pitchFamily="49" charset="0"/>
              </a:rPr>
              <a:t>rel</a:t>
            </a:r>
            <a:r>
              <a:rPr lang="en-US" altLang="ja-JP" sz="1100" dirty="0">
                <a:solidFill>
                  <a:srgbClr val="000000"/>
                </a:solidFill>
                <a:latin typeface="Consolas" pitchFamily="49" charset="0"/>
              </a:rPr>
              <a:t>="back" data-icon="back" data-theme="a"&gt;Back&lt;/a&gt;</a:t>
            </a:r>
          </a:p>
          <a:p>
            <a:pPr marL="0" indent="0" fontAlgn="auto">
              <a:spcAft>
                <a:spcPts val="0"/>
              </a:spcAft>
              <a:buNone/>
            </a:pPr>
            <a:r>
              <a:rPr lang="en-US" altLang="ja-JP" sz="1100" dirty="0">
                <a:solidFill>
                  <a:srgbClr val="000000"/>
                </a:solidFill>
                <a:latin typeface="Consolas" pitchFamily="49" charset="0"/>
              </a:rPr>
              <a:t>    &lt;/div&gt;</a:t>
            </a:r>
          </a:p>
          <a:p>
            <a:pPr marL="0" indent="0" fontAlgn="auto">
              <a:spcAft>
                <a:spcPts val="0"/>
              </a:spcAft>
              <a:buNone/>
            </a:pPr>
            <a:r>
              <a:rPr lang="en-US" altLang="ja-JP" sz="1100" dirty="0">
                <a:solidFill>
                  <a:srgbClr val="000000"/>
                </a:solidFill>
                <a:latin typeface="Consolas" pitchFamily="49" charset="0"/>
              </a:rPr>
              <a:t>    &lt;div data-role="content"&gt;</a:t>
            </a:r>
          </a:p>
          <a:p>
            <a:pPr marL="0" indent="0" fontAlgn="auto">
              <a:spcAft>
                <a:spcPts val="0"/>
              </a:spcAft>
              <a:buNone/>
            </a:pPr>
            <a:r>
              <a:rPr lang="en-US" altLang="ja-JP" sz="1100" dirty="0">
                <a:solidFill>
                  <a:srgbClr val="000000"/>
                </a:solidFill>
                <a:latin typeface="Consolas" pitchFamily="49" charset="0"/>
              </a:rPr>
              <a:t>        &lt;</a:t>
            </a:r>
            <a:r>
              <a:rPr lang="en-US" altLang="ja-JP" sz="1100" dirty="0" err="1">
                <a:solidFill>
                  <a:srgbClr val="000000"/>
                </a:solidFill>
                <a:latin typeface="Consolas" pitchFamily="49" charset="0"/>
              </a:rPr>
              <a:t>ul</a:t>
            </a:r>
            <a:r>
              <a:rPr lang="en-US" altLang="ja-JP" sz="1100" dirty="0">
                <a:solidFill>
                  <a:srgbClr val="000000"/>
                </a:solidFill>
                <a:latin typeface="Consolas" pitchFamily="49" charset="0"/>
              </a:rPr>
              <a:t> data-role="</a:t>
            </a:r>
            <a:r>
              <a:rPr lang="en-US" altLang="ja-JP" sz="1100" dirty="0" err="1">
                <a:solidFill>
                  <a:srgbClr val="000000"/>
                </a:solidFill>
                <a:latin typeface="Consolas" pitchFamily="49" charset="0"/>
              </a:rPr>
              <a:t>listview</a:t>
            </a:r>
            <a:r>
              <a:rPr lang="en-US" altLang="ja-JP" sz="1100" dirty="0" smtClean="0">
                <a:solidFill>
                  <a:srgbClr val="000000"/>
                </a:solidFill>
                <a:latin typeface="Consolas" pitchFamily="49" charset="0"/>
              </a:rPr>
              <a:t>"&gt;&lt;/</a:t>
            </a:r>
            <a:r>
              <a:rPr lang="en-US" altLang="ja-JP" sz="1100" dirty="0" err="1">
                <a:solidFill>
                  <a:srgbClr val="000000"/>
                </a:solidFill>
                <a:latin typeface="Consolas" pitchFamily="49" charset="0"/>
              </a:rPr>
              <a:t>ul</a:t>
            </a:r>
            <a:r>
              <a:rPr lang="en-US" altLang="ja-JP" sz="1100" dirty="0">
                <a:solidFill>
                  <a:srgbClr val="000000"/>
                </a:solidFill>
                <a:latin typeface="Consolas" pitchFamily="49" charset="0"/>
              </a:rPr>
              <a:t>&gt;</a:t>
            </a:r>
          </a:p>
          <a:p>
            <a:pPr marL="0" indent="0" fontAlgn="auto">
              <a:spcAft>
                <a:spcPts val="0"/>
              </a:spcAft>
              <a:buNone/>
            </a:pPr>
            <a:r>
              <a:rPr lang="en-US" altLang="ja-JP" sz="1100" dirty="0">
                <a:solidFill>
                  <a:srgbClr val="000000"/>
                </a:solidFill>
                <a:latin typeface="Consolas" pitchFamily="49" charset="0"/>
              </a:rPr>
              <a:t>    &lt;/div&gt;</a:t>
            </a:r>
          </a:p>
          <a:p>
            <a:pPr marL="0" indent="0" fontAlgn="auto">
              <a:spcAft>
                <a:spcPts val="0"/>
              </a:spcAft>
              <a:buNone/>
            </a:pPr>
            <a:r>
              <a:rPr lang="en-US" altLang="ja-JP" sz="1100" dirty="0">
                <a:solidFill>
                  <a:srgbClr val="000000"/>
                </a:solidFill>
                <a:latin typeface="Consolas" pitchFamily="49" charset="0"/>
              </a:rPr>
              <a:t>&lt;/div</a:t>
            </a:r>
            <a:r>
              <a:rPr lang="en-US" altLang="ja-JP" sz="1100" dirty="0" smtClean="0">
                <a:solidFill>
                  <a:srgbClr val="000000"/>
                </a:solidFill>
                <a:latin typeface="Consolas" pitchFamily="49" charset="0"/>
              </a:rPr>
              <a:t>&gt;</a:t>
            </a:r>
            <a:endParaRPr lang="en-US" altLang="ja-JP" sz="1100" dirty="0">
              <a:solidFill>
                <a:srgbClr val="000000"/>
              </a:solidFill>
              <a:latin typeface="Consolas" pitchFamily="49" charset="0"/>
            </a:endParaRPr>
          </a:p>
          <a:p>
            <a:pPr marL="0" indent="0" fontAlgn="auto">
              <a:spcAft>
                <a:spcPts val="0"/>
              </a:spcAft>
              <a:buNone/>
            </a:pPr>
            <a:r>
              <a:rPr lang="en-US" altLang="ja-JP" sz="1100" dirty="0">
                <a:solidFill>
                  <a:srgbClr val="000000"/>
                </a:solidFill>
                <a:latin typeface="Consolas" pitchFamily="49" charset="0"/>
              </a:rPr>
              <a:t>&lt;div data-role="page" id="dialog2"&gt;</a:t>
            </a:r>
          </a:p>
          <a:p>
            <a:pPr marL="0" indent="0" fontAlgn="auto">
              <a:spcAft>
                <a:spcPts val="0"/>
              </a:spcAft>
              <a:buNone/>
            </a:pPr>
            <a:r>
              <a:rPr lang="en-US" altLang="ja-JP" sz="1100" dirty="0">
                <a:solidFill>
                  <a:srgbClr val="000000"/>
                </a:solidFill>
                <a:latin typeface="Consolas" pitchFamily="49" charset="0"/>
              </a:rPr>
              <a:t>    &lt;div data-role="header" data-theme="d"&gt;</a:t>
            </a:r>
          </a:p>
          <a:p>
            <a:pPr marL="0" indent="0" fontAlgn="auto">
              <a:spcAft>
                <a:spcPts val="0"/>
              </a:spcAft>
              <a:buNone/>
            </a:pPr>
            <a:r>
              <a:rPr lang="en-US" altLang="ja-JP" sz="1100" dirty="0">
                <a:solidFill>
                  <a:srgbClr val="000000"/>
                </a:solidFill>
                <a:latin typeface="Consolas" pitchFamily="49" charset="0"/>
              </a:rPr>
              <a:t>        &lt;h1&gt;</a:t>
            </a:r>
            <a:r>
              <a:rPr lang="en-US" altLang="ja-JP" sz="1100" dirty="0" err="1">
                <a:solidFill>
                  <a:srgbClr val="000000"/>
                </a:solidFill>
                <a:latin typeface="Consolas" pitchFamily="49" charset="0"/>
              </a:rPr>
              <a:t>Cris</a:t>
            </a:r>
            <a:r>
              <a:rPr lang="en-US" altLang="ja-JP" sz="1100" dirty="0">
                <a:solidFill>
                  <a:srgbClr val="000000"/>
                </a:solidFill>
                <a:latin typeface="Consolas" pitchFamily="49" charset="0"/>
              </a:rPr>
              <a:t>&lt;/h1&gt;</a:t>
            </a:r>
          </a:p>
          <a:p>
            <a:pPr marL="0" indent="0" fontAlgn="auto">
              <a:spcAft>
                <a:spcPts val="0"/>
              </a:spcAft>
              <a:buNone/>
            </a:pPr>
            <a:r>
              <a:rPr lang="en-US" altLang="ja-JP" sz="1100" dirty="0">
                <a:solidFill>
                  <a:srgbClr val="000000"/>
                </a:solidFill>
                <a:latin typeface="Consolas" pitchFamily="49" charset="0"/>
              </a:rPr>
              <a:t>        &lt;a data-role="button" data-</a:t>
            </a:r>
            <a:r>
              <a:rPr lang="en-US" altLang="ja-JP" sz="1100" dirty="0" err="1">
                <a:solidFill>
                  <a:srgbClr val="000000"/>
                </a:solidFill>
                <a:latin typeface="Consolas" pitchFamily="49" charset="0"/>
              </a:rPr>
              <a:t>rel</a:t>
            </a:r>
            <a:r>
              <a:rPr lang="en-US" altLang="ja-JP" sz="1100" dirty="0">
                <a:solidFill>
                  <a:srgbClr val="000000"/>
                </a:solidFill>
                <a:latin typeface="Consolas" pitchFamily="49" charset="0"/>
              </a:rPr>
              <a:t>="back" data-icon="back" data-theme="a"&gt;Back&lt;/a&gt;</a:t>
            </a:r>
          </a:p>
          <a:p>
            <a:pPr marL="0" indent="0" fontAlgn="auto">
              <a:spcAft>
                <a:spcPts val="0"/>
              </a:spcAft>
              <a:buNone/>
            </a:pPr>
            <a:r>
              <a:rPr lang="en-US" altLang="ja-JP" sz="1100" dirty="0">
                <a:solidFill>
                  <a:srgbClr val="000000"/>
                </a:solidFill>
                <a:latin typeface="Consolas" pitchFamily="49" charset="0"/>
              </a:rPr>
              <a:t>    &lt;/div</a:t>
            </a:r>
            <a:r>
              <a:rPr lang="en-US" altLang="ja-JP" sz="1100" dirty="0" smtClean="0">
                <a:solidFill>
                  <a:srgbClr val="000000"/>
                </a:solidFill>
                <a:latin typeface="Consolas" pitchFamily="49" charset="0"/>
              </a:rPr>
              <a:t>&gt;</a:t>
            </a:r>
            <a:endParaRPr lang="en-US" altLang="ja-JP" sz="1100" dirty="0">
              <a:solidFill>
                <a:srgbClr val="000000"/>
              </a:solidFill>
              <a:latin typeface="Consolas" pitchFamily="49" charset="0"/>
            </a:endParaRPr>
          </a:p>
          <a:p>
            <a:pPr marL="0" indent="0" fontAlgn="auto">
              <a:spcAft>
                <a:spcPts val="0"/>
              </a:spcAft>
              <a:buNone/>
            </a:pPr>
            <a:r>
              <a:rPr lang="en-US" altLang="ja-JP" sz="1100" dirty="0">
                <a:solidFill>
                  <a:srgbClr val="000000"/>
                </a:solidFill>
                <a:latin typeface="Consolas" pitchFamily="49" charset="0"/>
              </a:rPr>
              <a:t>    &lt;div data-role="content"&gt;</a:t>
            </a:r>
          </a:p>
          <a:p>
            <a:pPr marL="0" indent="0" fontAlgn="auto">
              <a:spcAft>
                <a:spcPts val="0"/>
              </a:spcAft>
              <a:buNone/>
            </a:pPr>
            <a:r>
              <a:rPr lang="en-US" altLang="ja-JP" sz="1100" dirty="0">
                <a:solidFill>
                  <a:srgbClr val="000000"/>
                </a:solidFill>
                <a:latin typeface="Consolas" pitchFamily="49" charset="0"/>
              </a:rPr>
              <a:t>        &lt;</a:t>
            </a:r>
            <a:r>
              <a:rPr lang="en-US" altLang="ja-JP" sz="1100" dirty="0" err="1">
                <a:solidFill>
                  <a:srgbClr val="000000"/>
                </a:solidFill>
                <a:latin typeface="Consolas" pitchFamily="49" charset="0"/>
              </a:rPr>
              <a:t>ul</a:t>
            </a:r>
            <a:r>
              <a:rPr lang="en-US" altLang="ja-JP" sz="1100" dirty="0">
                <a:solidFill>
                  <a:srgbClr val="000000"/>
                </a:solidFill>
                <a:latin typeface="Consolas" pitchFamily="49" charset="0"/>
              </a:rPr>
              <a:t> data-role="</a:t>
            </a:r>
            <a:r>
              <a:rPr lang="en-US" altLang="ja-JP" sz="1100" dirty="0" err="1">
                <a:solidFill>
                  <a:srgbClr val="000000"/>
                </a:solidFill>
                <a:latin typeface="Consolas" pitchFamily="49" charset="0"/>
              </a:rPr>
              <a:t>listview</a:t>
            </a:r>
            <a:r>
              <a:rPr lang="en-US" altLang="ja-JP" sz="1100" dirty="0" smtClean="0">
                <a:solidFill>
                  <a:srgbClr val="000000"/>
                </a:solidFill>
                <a:latin typeface="Consolas" pitchFamily="49" charset="0"/>
              </a:rPr>
              <a:t>"&gt;&lt;/</a:t>
            </a:r>
            <a:r>
              <a:rPr lang="en-US" altLang="ja-JP" sz="1100" dirty="0" err="1">
                <a:solidFill>
                  <a:srgbClr val="000000"/>
                </a:solidFill>
                <a:latin typeface="Consolas" pitchFamily="49" charset="0"/>
              </a:rPr>
              <a:t>ul</a:t>
            </a:r>
            <a:r>
              <a:rPr lang="en-US" altLang="ja-JP" sz="1100" dirty="0">
                <a:solidFill>
                  <a:srgbClr val="000000"/>
                </a:solidFill>
                <a:latin typeface="Consolas" pitchFamily="49" charset="0"/>
              </a:rPr>
              <a:t>&gt;</a:t>
            </a:r>
          </a:p>
          <a:p>
            <a:pPr marL="0" indent="0" fontAlgn="auto">
              <a:spcAft>
                <a:spcPts val="0"/>
              </a:spcAft>
              <a:buNone/>
            </a:pPr>
            <a:r>
              <a:rPr lang="en-US" altLang="ja-JP" sz="1100" dirty="0">
                <a:solidFill>
                  <a:srgbClr val="000000"/>
                </a:solidFill>
                <a:latin typeface="Consolas" pitchFamily="49" charset="0"/>
              </a:rPr>
              <a:t>    &lt;/div&gt;</a:t>
            </a:r>
          </a:p>
          <a:p>
            <a:pPr marL="0" indent="0" fontAlgn="auto">
              <a:spcAft>
                <a:spcPts val="0"/>
              </a:spcAft>
              <a:buNone/>
            </a:pPr>
            <a:r>
              <a:rPr lang="en-US" altLang="ja-JP" sz="1100" dirty="0">
                <a:solidFill>
                  <a:srgbClr val="000000"/>
                </a:solidFill>
                <a:latin typeface="Consolas" pitchFamily="49" charset="0"/>
              </a:rPr>
              <a:t>&lt;/div</a:t>
            </a:r>
            <a:r>
              <a:rPr lang="en-US" altLang="ja-JP" sz="1100" dirty="0" smtClean="0">
                <a:solidFill>
                  <a:srgbClr val="000000"/>
                </a:solidFill>
                <a:latin typeface="Consolas" pitchFamily="49" charset="0"/>
              </a:rPr>
              <a:t>&gt;</a:t>
            </a:r>
            <a:endParaRPr lang="en-US" altLang="ja-JP" sz="1100" dirty="0">
              <a:solidFill>
                <a:srgbClr val="000000"/>
              </a:solidFill>
              <a:latin typeface="Consolas" pitchFamily="49" charset="0"/>
            </a:endParaRPr>
          </a:p>
          <a:p>
            <a:pPr marL="0" indent="0" fontAlgn="auto">
              <a:spcAft>
                <a:spcPts val="0"/>
              </a:spcAft>
              <a:buNone/>
            </a:pPr>
            <a:r>
              <a:rPr lang="en-US" altLang="ja-JP" sz="1100" dirty="0">
                <a:solidFill>
                  <a:srgbClr val="000000"/>
                </a:solidFill>
                <a:latin typeface="Consolas" pitchFamily="49" charset="0"/>
              </a:rPr>
              <a:t>&lt;div data-role="dialog" id="dialog3"&gt;</a:t>
            </a:r>
          </a:p>
          <a:p>
            <a:pPr marL="0" indent="0" fontAlgn="auto">
              <a:spcAft>
                <a:spcPts val="0"/>
              </a:spcAft>
              <a:buNone/>
            </a:pPr>
            <a:r>
              <a:rPr lang="en-US" altLang="ja-JP" sz="1100" dirty="0">
                <a:solidFill>
                  <a:srgbClr val="000000"/>
                </a:solidFill>
                <a:latin typeface="Consolas" pitchFamily="49" charset="0"/>
              </a:rPr>
              <a:t>    &lt;div data-role="header" data-theme="d"&gt;</a:t>
            </a:r>
          </a:p>
          <a:p>
            <a:pPr marL="0" indent="0" fontAlgn="auto">
              <a:spcAft>
                <a:spcPts val="0"/>
              </a:spcAft>
              <a:buNone/>
            </a:pPr>
            <a:r>
              <a:rPr lang="en-US" altLang="ja-JP" sz="1100" dirty="0">
                <a:solidFill>
                  <a:srgbClr val="000000"/>
                </a:solidFill>
                <a:latin typeface="Consolas" pitchFamily="49" charset="0"/>
              </a:rPr>
              <a:t>        &lt;h1&gt;</a:t>
            </a:r>
            <a:r>
              <a:rPr lang="en-US" altLang="ja-JP" sz="1100" dirty="0" err="1">
                <a:solidFill>
                  <a:srgbClr val="000000"/>
                </a:solidFill>
                <a:latin typeface="Consolas" pitchFamily="49" charset="0"/>
              </a:rPr>
              <a:t>Unkown</a:t>
            </a:r>
            <a:r>
              <a:rPr lang="en-US" altLang="ja-JP" sz="1100" dirty="0">
                <a:solidFill>
                  <a:srgbClr val="000000"/>
                </a:solidFill>
                <a:latin typeface="Consolas" pitchFamily="49" charset="0"/>
              </a:rPr>
              <a:t>&lt;/h1&gt;</a:t>
            </a:r>
          </a:p>
          <a:p>
            <a:pPr marL="0" indent="0" fontAlgn="auto">
              <a:spcAft>
                <a:spcPts val="0"/>
              </a:spcAft>
              <a:buNone/>
            </a:pPr>
            <a:r>
              <a:rPr lang="en-US" altLang="ja-JP" sz="1100" dirty="0">
                <a:solidFill>
                  <a:srgbClr val="000000"/>
                </a:solidFill>
                <a:latin typeface="Consolas" pitchFamily="49" charset="0"/>
              </a:rPr>
              <a:t>    &lt;/div</a:t>
            </a:r>
            <a:r>
              <a:rPr lang="en-US" altLang="ja-JP" sz="1100" dirty="0" smtClean="0">
                <a:solidFill>
                  <a:srgbClr val="000000"/>
                </a:solidFill>
                <a:latin typeface="Consolas" pitchFamily="49" charset="0"/>
              </a:rPr>
              <a:t>&gt;</a:t>
            </a:r>
            <a:endParaRPr lang="en-US" altLang="ja-JP" sz="1100" dirty="0">
              <a:solidFill>
                <a:srgbClr val="000000"/>
              </a:solidFill>
              <a:latin typeface="Consolas" pitchFamily="49" charset="0"/>
            </a:endParaRPr>
          </a:p>
          <a:p>
            <a:pPr marL="0" indent="0" fontAlgn="auto">
              <a:spcAft>
                <a:spcPts val="0"/>
              </a:spcAft>
              <a:buNone/>
            </a:pPr>
            <a:r>
              <a:rPr lang="en-US" altLang="ja-JP" sz="1100" dirty="0">
                <a:solidFill>
                  <a:srgbClr val="000000"/>
                </a:solidFill>
                <a:latin typeface="Consolas" pitchFamily="49" charset="0"/>
              </a:rPr>
              <a:t>    &lt;div data-role="content"&gt;</a:t>
            </a:r>
          </a:p>
          <a:p>
            <a:pPr marL="0" indent="0" fontAlgn="auto">
              <a:spcAft>
                <a:spcPts val="0"/>
              </a:spcAft>
              <a:buNone/>
            </a:pPr>
            <a:r>
              <a:rPr lang="en-US" altLang="ja-JP" sz="1100" dirty="0">
                <a:solidFill>
                  <a:srgbClr val="000000"/>
                </a:solidFill>
                <a:latin typeface="Consolas" pitchFamily="49" charset="0"/>
              </a:rPr>
              <a:t>        &lt;</a:t>
            </a:r>
            <a:r>
              <a:rPr lang="en-US" altLang="ja-JP" sz="1100" dirty="0" err="1">
                <a:solidFill>
                  <a:srgbClr val="000000"/>
                </a:solidFill>
                <a:latin typeface="Consolas" pitchFamily="49" charset="0"/>
              </a:rPr>
              <a:t>textarea</a:t>
            </a:r>
            <a:r>
              <a:rPr lang="en-US" altLang="ja-JP" sz="1100" dirty="0">
                <a:solidFill>
                  <a:srgbClr val="000000"/>
                </a:solidFill>
                <a:latin typeface="Consolas" pitchFamily="49" charset="0"/>
              </a:rPr>
              <a:t>&gt;&lt;/</a:t>
            </a:r>
            <a:r>
              <a:rPr lang="en-US" altLang="ja-JP" sz="1100" dirty="0" err="1">
                <a:solidFill>
                  <a:srgbClr val="000000"/>
                </a:solidFill>
                <a:latin typeface="Consolas" pitchFamily="49" charset="0"/>
              </a:rPr>
              <a:t>textarea</a:t>
            </a:r>
            <a:r>
              <a:rPr lang="en-US" altLang="ja-JP" sz="1100" dirty="0">
                <a:solidFill>
                  <a:srgbClr val="000000"/>
                </a:solidFill>
                <a:latin typeface="Consolas" pitchFamily="49" charset="0"/>
              </a:rPr>
              <a:t>&gt;</a:t>
            </a:r>
          </a:p>
          <a:p>
            <a:pPr marL="0" indent="0" fontAlgn="auto">
              <a:spcAft>
                <a:spcPts val="0"/>
              </a:spcAft>
              <a:buNone/>
            </a:pPr>
            <a:r>
              <a:rPr lang="en-US" altLang="ja-JP" sz="1100" dirty="0">
                <a:solidFill>
                  <a:srgbClr val="000000"/>
                </a:solidFill>
                <a:latin typeface="Consolas" pitchFamily="49" charset="0"/>
              </a:rPr>
              <a:t>        &lt;a data-role="button" data-</a:t>
            </a:r>
            <a:r>
              <a:rPr lang="en-US" altLang="ja-JP" sz="1100" dirty="0" err="1">
                <a:solidFill>
                  <a:srgbClr val="000000"/>
                </a:solidFill>
                <a:latin typeface="Consolas" pitchFamily="49" charset="0"/>
              </a:rPr>
              <a:t>rel</a:t>
            </a:r>
            <a:r>
              <a:rPr lang="en-US" altLang="ja-JP" sz="1100" dirty="0">
                <a:solidFill>
                  <a:srgbClr val="000000"/>
                </a:solidFill>
                <a:latin typeface="Consolas" pitchFamily="49" charset="0"/>
              </a:rPr>
              <a:t>="back" data-theme="b"&gt;Back&lt;/a&gt;</a:t>
            </a:r>
          </a:p>
          <a:p>
            <a:pPr marL="0" indent="0" fontAlgn="auto">
              <a:spcAft>
                <a:spcPts val="0"/>
              </a:spcAft>
              <a:buNone/>
            </a:pPr>
            <a:r>
              <a:rPr lang="en-US" altLang="ja-JP" sz="1100" dirty="0">
                <a:solidFill>
                  <a:srgbClr val="000000"/>
                </a:solidFill>
                <a:latin typeface="Consolas" pitchFamily="49" charset="0"/>
              </a:rPr>
              <a:t>    &lt;/div&gt;</a:t>
            </a:r>
          </a:p>
          <a:p>
            <a:pPr marL="0" indent="0" fontAlgn="auto">
              <a:spcAft>
                <a:spcPts val="0"/>
              </a:spcAft>
              <a:buNone/>
            </a:pPr>
            <a:r>
              <a:rPr lang="en-US" altLang="ja-JP" sz="1100" dirty="0">
                <a:solidFill>
                  <a:srgbClr val="000000"/>
                </a:solidFill>
                <a:latin typeface="Consolas" pitchFamily="49" charset="0"/>
              </a:rPr>
              <a:t>&lt;/div&gt;</a:t>
            </a:r>
          </a:p>
        </p:txBody>
      </p:sp>
      <p:sp>
        <p:nvSpPr>
          <p:cNvPr id="7" name="四角形吹き出し 6"/>
          <p:cNvSpPr/>
          <p:nvPr/>
        </p:nvSpPr>
        <p:spPr>
          <a:xfrm>
            <a:off x="7530753" y="1285875"/>
            <a:ext cx="2159694" cy="1079500"/>
          </a:xfrm>
          <a:prstGeom prst="wedgeRectCallout">
            <a:avLst>
              <a:gd name="adj1" fmla="val -83956"/>
              <a:gd name="adj2" fmla="val -19963"/>
            </a:avLst>
          </a:prstGeom>
        </p:spPr>
        <p:style>
          <a:lnRef idx="1">
            <a:schemeClr val="accent4"/>
          </a:lnRef>
          <a:fillRef idx="2">
            <a:schemeClr val="accent4"/>
          </a:fillRef>
          <a:effectRef idx="1">
            <a:schemeClr val="accent4"/>
          </a:effectRef>
          <a:fontRef idx="minor">
            <a:schemeClr val="dk1"/>
          </a:fontRef>
        </p:style>
        <p:txBody>
          <a:bodyPr anchor="ctr"/>
          <a:lstStyle/>
          <a:p>
            <a:pPr algn="ctr"/>
            <a:r>
              <a:rPr lang="en-US" altLang="ja-JP" dirty="0" err="1" smtClean="0">
                <a:solidFill>
                  <a:srgbClr val="000000"/>
                </a:solidFill>
              </a:rPr>
              <a:t>Listview</a:t>
            </a:r>
            <a:r>
              <a:rPr lang="en-US" altLang="ja-JP" dirty="0" smtClean="0">
                <a:solidFill>
                  <a:srgbClr val="000000"/>
                </a:solidFill>
              </a:rPr>
              <a:t> for showing the messages sent to John</a:t>
            </a:r>
            <a:endParaRPr lang="ja-JP" altLang="en-US" dirty="0">
              <a:solidFill>
                <a:srgbClr val="000000"/>
              </a:solidFill>
            </a:endParaRPr>
          </a:p>
        </p:txBody>
      </p:sp>
      <p:sp>
        <p:nvSpPr>
          <p:cNvPr id="8" name="四角形吹き出し 7"/>
          <p:cNvSpPr/>
          <p:nvPr/>
        </p:nvSpPr>
        <p:spPr>
          <a:xfrm>
            <a:off x="7537363" y="3501139"/>
            <a:ext cx="2159694" cy="1079500"/>
          </a:xfrm>
          <a:prstGeom prst="wedgeRectCallout">
            <a:avLst>
              <a:gd name="adj1" fmla="val -83956"/>
              <a:gd name="adj2" fmla="val -19963"/>
            </a:avLst>
          </a:prstGeom>
        </p:spPr>
        <p:style>
          <a:lnRef idx="1">
            <a:schemeClr val="accent4"/>
          </a:lnRef>
          <a:fillRef idx="2">
            <a:schemeClr val="accent4"/>
          </a:fillRef>
          <a:effectRef idx="1">
            <a:schemeClr val="accent4"/>
          </a:effectRef>
          <a:fontRef idx="minor">
            <a:schemeClr val="dk1"/>
          </a:fontRef>
        </p:style>
        <p:txBody>
          <a:bodyPr anchor="ctr"/>
          <a:lstStyle/>
          <a:p>
            <a:pPr algn="ctr"/>
            <a:r>
              <a:rPr lang="en-US" altLang="ja-JP" dirty="0" err="1">
                <a:solidFill>
                  <a:srgbClr val="000000"/>
                </a:solidFill>
              </a:rPr>
              <a:t>Listview</a:t>
            </a:r>
            <a:r>
              <a:rPr lang="en-US" altLang="ja-JP" dirty="0">
                <a:solidFill>
                  <a:srgbClr val="000000"/>
                </a:solidFill>
              </a:rPr>
              <a:t> for showing the messages sent to </a:t>
            </a:r>
            <a:r>
              <a:rPr lang="en-US" altLang="ja-JP" dirty="0" smtClean="0">
                <a:solidFill>
                  <a:srgbClr val="000000"/>
                </a:solidFill>
              </a:rPr>
              <a:t>Chris</a:t>
            </a:r>
            <a:endParaRPr lang="ja-JP" altLang="en-US" dirty="0">
              <a:solidFill>
                <a:srgbClr val="000000"/>
              </a:solidFill>
            </a:endParaRPr>
          </a:p>
        </p:txBody>
      </p:sp>
      <p:sp>
        <p:nvSpPr>
          <p:cNvPr id="9" name="四角形吹き出し 8"/>
          <p:cNvSpPr/>
          <p:nvPr/>
        </p:nvSpPr>
        <p:spPr>
          <a:xfrm>
            <a:off x="7248128" y="4928744"/>
            <a:ext cx="2159694" cy="1079500"/>
          </a:xfrm>
          <a:prstGeom prst="wedgeRectCallout">
            <a:avLst>
              <a:gd name="adj1" fmla="val -97950"/>
              <a:gd name="adj2" fmla="val 45361"/>
            </a:avLst>
          </a:prstGeom>
        </p:spPr>
        <p:style>
          <a:lnRef idx="1">
            <a:schemeClr val="accent4"/>
          </a:lnRef>
          <a:fillRef idx="2">
            <a:schemeClr val="accent4"/>
          </a:fillRef>
          <a:effectRef idx="1">
            <a:schemeClr val="accent4"/>
          </a:effectRef>
          <a:fontRef idx="minor">
            <a:schemeClr val="dk1"/>
          </a:fontRef>
        </p:style>
        <p:txBody>
          <a:bodyPr anchor="ctr"/>
          <a:lstStyle/>
          <a:p>
            <a:pPr algn="ctr"/>
            <a:r>
              <a:rPr lang="en-US" altLang="ja-JP" dirty="0" err="1" smtClean="0">
                <a:solidFill>
                  <a:srgbClr val="000000"/>
                </a:solidFill>
              </a:rPr>
              <a:t>Textarea</a:t>
            </a:r>
            <a:r>
              <a:rPr lang="en-US" altLang="ja-JP" dirty="0" smtClean="0">
                <a:solidFill>
                  <a:srgbClr val="000000"/>
                </a:solidFill>
              </a:rPr>
              <a:t> for showing unclassified messages</a:t>
            </a:r>
            <a:endParaRPr lang="ja-JP" altLang="en-US" dirty="0">
              <a:solidFill>
                <a:srgbClr val="000000"/>
              </a:solidFill>
            </a:endParaRPr>
          </a:p>
        </p:txBody>
      </p:sp>
    </p:spTree>
    <p:extLst>
      <p:ext uri="{BB962C8B-B14F-4D97-AF65-F5344CB8AC3E}">
        <p14:creationId xmlns:p14="http://schemas.microsoft.com/office/powerpoint/2010/main" val="220874066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Setup Mediator and Publication</a:t>
            </a:r>
            <a:endParaRPr kumimoji="1" lang="ja-JP" altLang="en-US" dirty="0"/>
          </a:p>
        </p:txBody>
      </p:sp>
      <p:sp>
        <p:nvSpPr>
          <p:cNvPr id="3" name="コンテンツ プレースホルダー 2"/>
          <p:cNvSpPr>
            <a:spLocks noGrp="1"/>
          </p:cNvSpPr>
          <p:nvPr>
            <p:ph idx="1"/>
          </p:nvPr>
        </p:nvSpPr>
        <p:spPr>
          <a:xfrm>
            <a:off x="838200" y="1340769"/>
            <a:ext cx="10515600" cy="2520280"/>
          </a:xfrm>
        </p:spPr>
        <p:txBody>
          <a:bodyPr>
            <a:normAutofit fontScale="70000" lnSpcReduction="20000"/>
          </a:bodyPr>
          <a:lstStyle/>
          <a:p>
            <a:r>
              <a:rPr lang="en-US" altLang="ja-JP" dirty="0" err="1"/>
              <a:t>var</a:t>
            </a:r>
            <a:r>
              <a:rPr lang="en-US" altLang="ja-JP" dirty="0"/>
              <a:t> mediator = new Mediator</a:t>
            </a:r>
            <a:r>
              <a:rPr lang="en-US" altLang="ja-JP" dirty="0" smtClean="0"/>
              <a:t>();</a:t>
            </a:r>
          </a:p>
          <a:p>
            <a:pPr lvl="1"/>
            <a:r>
              <a:rPr lang="en-US" altLang="ja-JP" dirty="0" smtClean="0"/>
              <a:t>Mediator construction.</a:t>
            </a:r>
            <a:endParaRPr lang="en-US" altLang="ja-JP" dirty="0"/>
          </a:p>
          <a:p>
            <a:r>
              <a:rPr lang="en-US" altLang="ja-JP" dirty="0" err="1"/>
              <a:t>document.querySelector</a:t>
            </a:r>
            <a:r>
              <a:rPr lang="en-US" altLang="ja-JP" dirty="0"/>
              <a:t>("button").</a:t>
            </a:r>
            <a:r>
              <a:rPr lang="en-US" altLang="ja-JP" dirty="0" err="1"/>
              <a:t>addEventListener</a:t>
            </a:r>
            <a:r>
              <a:rPr lang="en-US" altLang="ja-JP" dirty="0"/>
              <a:t>("click", </a:t>
            </a:r>
            <a:r>
              <a:rPr lang="en-US" altLang="ja-JP" dirty="0" smtClean="0"/>
              <a:t>…</a:t>
            </a:r>
          </a:p>
          <a:p>
            <a:pPr lvl="1"/>
            <a:r>
              <a:rPr lang="en-US" altLang="ja-JP" dirty="0" smtClean="0"/>
              <a:t>Binding a function to the click event of “Send” button.</a:t>
            </a:r>
          </a:p>
          <a:p>
            <a:r>
              <a:rPr lang="en-US" altLang="ja-JP" dirty="0" err="1" smtClean="0"/>
              <a:t>var</a:t>
            </a:r>
            <a:r>
              <a:rPr lang="en-US" altLang="ja-JP" dirty="0" smtClean="0"/>
              <a:t> </a:t>
            </a:r>
            <a:r>
              <a:rPr lang="en-US" altLang="ja-JP" dirty="0"/>
              <a:t>data = { Message: message, From: name, Time: new Date</a:t>
            </a:r>
            <a:r>
              <a:rPr lang="en-US" altLang="ja-JP" dirty="0" smtClean="0"/>
              <a:t>()};</a:t>
            </a:r>
          </a:p>
          <a:p>
            <a:pPr lvl="1"/>
            <a:r>
              <a:rPr lang="en-US" altLang="ja-JP" dirty="0" smtClean="0"/>
              <a:t>Creating message data by constructing object.</a:t>
            </a:r>
          </a:p>
          <a:p>
            <a:r>
              <a:rPr lang="en-US" altLang="ja-JP" dirty="0" err="1" smtClean="0"/>
              <a:t>mediator.publish</a:t>
            </a:r>
            <a:r>
              <a:rPr lang="en-US" altLang="ja-JP" dirty="0"/>
              <a:t>("message", data</a:t>
            </a:r>
            <a:r>
              <a:rPr lang="en-US" altLang="ja-JP" dirty="0" smtClean="0"/>
              <a:t>);</a:t>
            </a:r>
          </a:p>
          <a:p>
            <a:pPr lvl="1"/>
            <a:r>
              <a:rPr kumimoji="1" lang="en-US" altLang="ja-JP" dirty="0" smtClean="0"/>
              <a:t>Publishing data to the “message” channel. The subscriber of “message” channel will receive the same data.</a:t>
            </a:r>
            <a:endParaRPr kumimoji="1" lang="ja-JP" altLang="en-US" dirty="0"/>
          </a:p>
        </p:txBody>
      </p:sp>
      <p:sp>
        <p:nvSpPr>
          <p:cNvPr id="4" name="スライド番号プレースホルダー 3"/>
          <p:cNvSpPr>
            <a:spLocks noGrp="1"/>
          </p:cNvSpPr>
          <p:nvPr>
            <p:ph type="sldNum" sz="quarter" idx="12"/>
          </p:nvPr>
        </p:nvSpPr>
        <p:spPr/>
        <p:txBody>
          <a:bodyPr/>
          <a:lstStyle/>
          <a:p>
            <a:fld id="{31BA4CE2-D795-4C9F-AA1E-E47C147C9315}" type="slidenum">
              <a:rPr lang="ja-JP" altLang="en-US" smtClean="0"/>
              <a:pPr/>
              <a:t>192</a:t>
            </a:fld>
            <a:endParaRPr lang="ja-JP" altLang="en-US"/>
          </a:p>
        </p:txBody>
      </p:sp>
      <p:sp>
        <p:nvSpPr>
          <p:cNvPr id="5" name="コンテンツ プレースホルダー 3"/>
          <p:cNvSpPr txBox="1">
            <a:spLocks/>
          </p:cNvSpPr>
          <p:nvPr/>
        </p:nvSpPr>
        <p:spPr>
          <a:xfrm>
            <a:off x="2063552" y="3861048"/>
            <a:ext cx="8568952" cy="2871690"/>
          </a:xfrm>
          <a:prstGeom prst="rect">
            <a:avLst/>
          </a:prstGeom>
          <a:ln w="9525" cap="flat" cmpd="sng" algn="ctr">
            <a:solidFill>
              <a:schemeClr val="dk1"/>
            </a:solidFill>
            <a:prstDash val="solid"/>
            <a:miter lim="800000"/>
          </a:ln>
        </p:spPr>
        <p:style>
          <a:lnRef idx="2">
            <a:schemeClr val="dk1"/>
          </a:lnRef>
          <a:fillRef idx="1">
            <a:schemeClr val="lt1"/>
          </a:fillRef>
          <a:effectRef idx="0">
            <a:schemeClr val="dk1"/>
          </a:effectRef>
          <a:fontRef idx="minor">
            <a:schemeClr val="dk1"/>
          </a:fontRef>
        </p:style>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dk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dk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dk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9pPr>
          </a:lstStyle>
          <a:p>
            <a:pPr marL="0" indent="0" fontAlgn="auto">
              <a:spcAft>
                <a:spcPts val="0"/>
              </a:spcAft>
              <a:buNone/>
            </a:pPr>
            <a:r>
              <a:rPr lang="en-US" altLang="ja-JP" sz="1600" dirty="0" err="1" smtClean="0">
                <a:solidFill>
                  <a:srgbClr val="000000"/>
                </a:solidFill>
                <a:latin typeface="Consolas" pitchFamily="49" charset="0"/>
              </a:rPr>
              <a:t>var</a:t>
            </a:r>
            <a:r>
              <a:rPr lang="en-US" altLang="ja-JP" sz="1600" dirty="0" smtClean="0">
                <a:solidFill>
                  <a:srgbClr val="000000"/>
                </a:solidFill>
                <a:latin typeface="Consolas" pitchFamily="49" charset="0"/>
              </a:rPr>
              <a:t> </a:t>
            </a:r>
            <a:r>
              <a:rPr lang="en-US" altLang="ja-JP" sz="1600" dirty="0">
                <a:solidFill>
                  <a:srgbClr val="000000"/>
                </a:solidFill>
                <a:latin typeface="Consolas" pitchFamily="49" charset="0"/>
              </a:rPr>
              <a:t>mediator = new Mediator();</a:t>
            </a:r>
          </a:p>
          <a:p>
            <a:pPr marL="0" indent="0" fontAlgn="auto">
              <a:spcAft>
                <a:spcPts val="0"/>
              </a:spcAft>
              <a:buNone/>
            </a:pPr>
            <a:r>
              <a:rPr lang="en-US" altLang="ja-JP" sz="1600" dirty="0" err="1" smtClean="0">
                <a:solidFill>
                  <a:srgbClr val="000000"/>
                </a:solidFill>
                <a:latin typeface="Consolas" pitchFamily="49" charset="0"/>
              </a:rPr>
              <a:t>document.querySelector</a:t>
            </a:r>
            <a:r>
              <a:rPr lang="en-US" altLang="ja-JP" sz="1600" dirty="0">
                <a:solidFill>
                  <a:srgbClr val="000000"/>
                </a:solidFill>
                <a:latin typeface="Consolas" pitchFamily="49" charset="0"/>
              </a:rPr>
              <a:t>("button").</a:t>
            </a:r>
            <a:r>
              <a:rPr lang="en-US" altLang="ja-JP" sz="1600" dirty="0" err="1">
                <a:solidFill>
                  <a:srgbClr val="000000"/>
                </a:solidFill>
                <a:latin typeface="Consolas" pitchFamily="49" charset="0"/>
              </a:rPr>
              <a:t>addEventListener</a:t>
            </a:r>
            <a:r>
              <a:rPr lang="en-US" altLang="ja-JP" sz="1600" dirty="0">
                <a:solidFill>
                  <a:srgbClr val="000000"/>
                </a:solidFill>
                <a:latin typeface="Consolas" pitchFamily="49" charset="0"/>
              </a:rPr>
              <a:t>("click", function (</a:t>
            </a:r>
            <a:r>
              <a:rPr lang="en-US" altLang="ja-JP" sz="1600" dirty="0" err="1">
                <a:solidFill>
                  <a:srgbClr val="000000"/>
                </a:solidFill>
                <a:latin typeface="Consolas" pitchFamily="49" charset="0"/>
              </a:rPr>
              <a:t>evt</a:t>
            </a:r>
            <a:r>
              <a:rPr lang="en-US" altLang="ja-JP" sz="1600" dirty="0">
                <a:solidFill>
                  <a:srgbClr val="000000"/>
                </a:solidFill>
                <a:latin typeface="Consolas" pitchFamily="49" charset="0"/>
              </a:rPr>
              <a:t>) {</a:t>
            </a:r>
          </a:p>
          <a:p>
            <a:pPr marL="0" indent="0" fontAlgn="auto">
              <a:spcAft>
                <a:spcPts val="0"/>
              </a:spcAft>
              <a:buNone/>
            </a:pPr>
            <a:r>
              <a:rPr lang="en-US" altLang="ja-JP" sz="1600" dirty="0" smtClean="0">
                <a:solidFill>
                  <a:srgbClr val="000000"/>
                </a:solidFill>
                <a:latin typeface="Consolas" pitchFamily="49" charset="0"/>
              </a:rPr>
              <a:t>    </a:t>
            </a:r>
            <a:r>
              <a:rPr lang="en-US" altLang="ja-JP" sz="1600" dirty="0" err="1">
                <a:solidFill>
                  <a:srgbClr val="000000"/>
                </a:solidFill>
                <a:latin typeface="Consolas" pitchFamily="49" charset="0"/>
              </a:rPr>
              <a:t>var</a:t>
            </a:r>
            <a:r>
              <a:rPr lang="en-US" altLang="ja-JP" sz="1600" dirty="0">
                <a:solidFill>
                  <a:srgbClr val="000000"/>
                </a:solidFill>
                <a:latin typeface="Consolas" pitchFamily="49" charset="0"/>
              </a:rPr>
              <a:t> name = </a:t>
            </a:r>
            <a:r>
              <a:rPr lang="en-US" altLang="ja-JP" sz="1600" dirty="0" err="1">
                <a:solidFill>
                  <a:srgbClr val="000000"/>
                </a:solidFill>
                <a:latin typeface="Consolas" pitchFamily="49" charset="0"/>
              </a:rPr>
              <a:t>document.querySelector</a:t>
            </a:r>
            <a:r>
              <a:rPr lang="en-US" altLang="ja-JP" sz="1600" dirty="0">
                <a:solidFill>
                  <a:srgbClr val="000000"/>
                </a:solidFill>
                <a:latin typeface="Consolas" pitchFamily="49" charset="0"/>
              </a:rPr>
              <a:t>("</a:t>
            </a:r>
            <a:r>
              <a:rPr lang="en-US" altLang="ja-JP" sz="1600" dirty="0" err="1">
                <a:solidFill>
                  <a:srgbClr val="000000"/>
                </a:solidFill>
                <a:latin typeface="Consolas" pitchFamily="49" charset="0"/>
              </a:rPr>
              <a:t>textarea:nth-of-type</a:t>
            </a:r>
            <a:r>
              <a:rPr lang="en-US" altLang="ja-JP" sz="1600" dirty="0">
                <a:solidFill>
                  <a:srgbClr val="000000"/>
                </a:solidFill>
                <a:latin typeface="Consolas" pitchFamily="49" charset="0"/>
              </a:rPr>
              <a:t>(1)").value;</a:t>
            </a:r>
          </a:p>
          <a:p>
            <a:pPr marL="0" indent="0" fontAlgn="auto">
              <a:spcAft>
                <a:spcPts val="0"/>
              </a:spcAft>
              <a:buNone/>
            </a:pPr>
            <a:r>
              <a:rPr lang="en-US" altLang="ja-JP" sz="1600" dirty="0" smtClean="0">
                <a:solidFill>
                  <a:srgbClr val="000000"/>
                </a:solidFill>
                <a:latin typeface="Consolas" pitchFamily="49" charset="0"/>
              </a:rPr>
              <a:t>    </a:t>
            </a:r>
            <a:r>
              <a:rPr lang="en-US" altLang="ja-JP" sz="1600" dirty="0" err="1">
                <a:solidFill>
                  <a:srgbClr val="000000"/>
                </a:solidFill>
                <a:latin typeface="Consolas" pitchFamily="49" charset="0"/>
              </a:rPr>
              <a:t>var</a:t>
            </a:r>
            <a:r>
              <a:rPr lang="en-US" altLang="ja-JP" sz="1600" dirty="0">
                <a:solidFill>
                  <a:srgbClr val="000000"/>
                </a:solidFill>
                <a:latin typeface="Consolas" pitchFamily="49" charset="0"/>
              </a:rPr>
              <a:t> message = </a:t>
            </a:r>
            <a:r>
              <a:rPr lang="en-US" altLang="ja-JP" sz="1600" dirty="0" err="1">
                <a:solidFill>
                  <a:srgbClr val="000000"/>
                </a:solidFill>
                <a:latin typeface="Consolas" pitchFamily="49" charset="0"/>
              </a:rPr>
              <a:t>document.querySelector</a:t>
            </a:r>
            <a:r>
              <a:rPr lang="en-US" altLang="ja-JP" sz="1600" dirty="0">
                <a:solidFill>
                  <a:srgbClr val="000000"/>
                </a:solidFill>
                <a:latin typeface="Consolas" pitchFamily="49" charset="0"/>
              </a:rPr>
              <a:t>("</a:t>
            </a:r>
            <a:r>
              <a:rPr lang="en-US" altLang="ja-JP" sz="1600" dirty="0" err="1">
                <a:solidFill>
                  <a:srgbClr val="000000"/>
                </a:solidFill>
                <a:latin typeface="Consolas" pitchFamily="49" charset="0"/>
              </a:rPr>
              <a:t>textarea:nth-of-type</a:t>
            </a:r>
            <a:r>
              <a:rPr lang="en-US" altLang="ja-JP" sz="1600" dirty="0">
                <a:solidFill>
                  <a:srgbClr val="000000"/>
                </a:solidFill>
                <a:latin typeface="Consolas" pitchFamily="49" charset="0"/>
              </a:rPr>
              <a:t>(2)").value;</a:t>
            </a:r>
          </a:p>
          <a:p>
            <a:pPr marL="0" indent="0" fontAlgn="auto">
              <a:spcAft>
                <a:spcPts val="0"/>
              </a:spcAft>
              <a:buNone/>
            </a:pPr>
            <a:r>
              <a:rPr lang="en-US" altLang="ja-JP" sz="1600" dirty="0" smtClean="0">
                <a:solidFill>
                  <a:srgbClr val="000000"/>
                </a:solidFill>
                <a:latin typeface="Consolas" pitchFamily="49" charset="0"/>
              </a:rPr>
              <a:t>    </a:t>
            </a:r>
            <a:r>
              <a:rPr lang="en-US" altLang="ja-JP" sz="1600" dirty="0" err="1">
                <a:solidFill>
                  <a:srgbClr val="000000"/>
                </a:solidFill>
                <a:latin typeface="Consolas" pitchFamily="49" charset="0"/>
              </a:rPr>
              <a:t>document.querySelector</a:t>
            </a:r>
            <a:r>
              <a:rPr lang="en-US" altLang="ja-JP" sz="1600" dirty="0">
                <a:solidFill>
                  <a:srgbClr val="000000"/>
                </a:solidFill>
                <a:latin typeface="Consolas" pitchFamily="49" charset="0"/>
              </a:rPr>
              <a:t>("</a:t>
            </a:r>
            <a:r>
              <a:rPr lang="en-US" altLang="ja-JP" sz="1600" dirty="0" err="1">
                <a:solidFill>
                  <a:srgbClr val="000000"/>
                </a:solidFill>
                <a:latin typeface="Consolas" pitchFamily="49" charset="0"/>
              </a:rPr>
              <a:t>textarea:nth-of-type</a:t>
            </a:r>
            <a:r>
              <a:rPr lang="en-US" altLang="ja-JP" sz="1600" dirty="0">
                <a:solidFill>
                  <a:srgbClr val="000000"/>
                </a:solidFill>
                <a:latin typeface="Consolas" pitchFamily="49" charset="0"/>
              </a:rPr>
              <a:t>(1)").value = "";</a:t>
            </a:r>
          </a:p>
          <a:p>
            <a:pPr marL="0" indent="0" fontAlgn="auto">
              <a:spcAft>
                <a:spcPts val="0"/>
              </a:spcAft>
              <a:buNone/>
            </a:pPr>
            <a:r>
              <a:rPr lang="en-US" altLang="ja-JP" sz="1600" dirty="0">
                <a:solidFill>
                  <a:srgbClr val="000000"/>
                </a:solidFill>
                <a:latin typeface="Consolas" pitchFamily="49" charset="0"/>
              </a:rPr>
              <a:t>    </a:t>
            </a:r>
            <a:r>
              <a:rPr lang="en-US" altLang="ja-JP" sz="1600" dirty="0" err="1">
                <a:solidFill>
                  <a:srgbClr val="000000"/>
                </a:solidFill>
                <a:latin typeface="Consolas" pitchFamily="49" charset="0"/>
              </a:rPr>
              <a:t>document.querySelector</a:t>
            </a:r>
            <a:r>
              <a:rPr lang="en-US" altLang="ja-JP" sz="1600" dirty="0">
                <a:solidFill>
                  <a:srgbClr val="000000"/>
                </a:solidFill>
                <a:latin typeface="Consolas" pitchFamily="49" charset="0"/>
              </a:rPr>
              <a:t>("</a:t>
            </a:r>
            <a:r>
              <a:rPr lang="en-US" altLang="ja-JP" sz="1600" dirty="0" err="1">
                <a:solidFill>
                  <a:srgbClr val="000000"/>
                </a:solidFill>
                <a:latin typeface="Consolas" pitchFamily="49" charset="0"/>
              </a:rPr>
              <a:t>textarea:nth-of-type</a:t>
            </a:r>
            <a:r>
              <a:rPr lang="en-US" altLang="ja-JP" sz="1600" dirty="0">
                <a:solidFill>
                  <a:srgbClr val="000000"/>
                </a:solidFill>
                <a:latin typeface="Consolas" pitchFamily="49" charset="0"/>
              </a:rPr>
              <a:t>(2)").value = "";</a:t>
            </a:r>
            <a:endParaRPr lang="en-US" altLang="ja-JP" sz="1600" dirty="0" smtClean="0">
              <a:solidFill>
                <a:srgbClr val="000000"/>
              </a:solidFill>
              <a:latin typeface="Consolas" pitchFamily="49" charset="0"/>
            </a:endParaRPr>
          </a:p>
          <a:p>
            <a:pPr marL="0" indent="0" fontAlgn="auto">
              <a:spcAft>
                <a:spcPts val="0"/>
              </a:spcAft>
              <a:buNone/>
            </a:pPr>
            <a:r>
              <a:rPr lang="en-US" altLang="ja-JP" sz="1600" dirty="0" smtClean="0">
                <a:solidFill>
                  <a:srgbClr val="000000"/>
                </a:solidFill>
                <a:latin typeface="Consolas" pitchFamily="49" charset="0"/>
              </a:rPr>
              <a:t>    </a:t>
            </a:r>
            <a:r>
              <a:rPr lang="en-US" altLang="ja-JP" sz="1600" dirty="0" err="1">
                <a:solidFill>
                  <a:srgbClr val="000000"/>
                </a:solidFill>
                <a:latin typeface="Consolas" pitchFamily="49" charset="0"/>
              </a:rPr>
              <a:t>var</a:t>
            </a:r>
            <a:r>
              <a:rPr lang="en-US" altLang="ja-JP" sz="1600" dirty="0">
                <a:solidFill>
                  <a:srgbClr val="000000"/>
                </a:solidFill>
                <a:latin typeface="Consolas" pitchFamily="49" charset="0"/>
              </a:rPr>
              <a:t> data = { Message: message, From: name, Time: new Date</a:t>
            </a:r>
            <a:r>
              <a:rPr lang="en-US" altLang="ja-JP" sz="1600" dirty="0" smtClean="0">
                <a:solidFill>
                  <a:srgbClr val="000000"/>
                </a:solidFill>
                <a:latin typeface="Consolas" pitchFamily="49" charset="0"/>
              </a:rPr>
              <a:t>()};</a:t>
            </a:r>
          </a:p>
          <a:p>
            <a:pPr marL="0" indent="0" fontAlgn="auto">
              <a:spcAft>
                <a:spcPts val="0"/>
              </a:spcAft>
              <a:buNone/>
            </a:pPr>
            <a:r>
              <a:rPr lang="en-US" altLang="ja-JP" sz="1600" dirty="0" smtClean="0">
                <a:solidFill>
                  <a:srgbClr val="000000"/>
                </a:solidFill>
                <a:latin typeface="Consolas" pitchFamily="49" charset="0"/>
              </a:rPr>
              <a:t>    </a:t>
            </a:r>
            <a:r>
              <a:rPr lang="en-US" altLang="ja-JP" sz="1600" dirty="0" err="1">
                <a:solidFill>
                  <a:srgbClr val="000000"/>
                </a:solidFill>
                <a:latin typeface="Consolas" pitchFamily="49" charset="0"/>
              </a:rPr>
              <a:t>mediator.publish</a:t>
            </a:r>
            <a:r>
              <a:rPr lang="en-US" altLang="ja-JP" sz="1600" dirty="0">
                <a:solidFill>
                  <a:srgbClr val="000000"/>
                </a:solidFill>
                <a:latin typeface="Consolas" pitchFamily="49" charset="0"/>
              </a:rPr>
              <a:t>("message", data);</a:t>
            </a:r>
          </a:p>
          <a:p>
            <a:pPr marL="0" indent="0" fontAlgn="auto">
              <a:spcAft>
                <a:spcPts val="0"/>
              </a:spcAft>
              <a:buNone/>
            </a:pPr>
            <a:r>
              <a:rPr lang="en-US" altLang="ja-JP" sz="1600" dirty="0" smtClean="0">
                <a:solidFill>
                  <a:srgbClr val="000000"/>
                </a:solidFill>
                <a:latin typeface="Consolas" pitchFamily="49" charset="0"/>
              </a:rPr>
              <a:t>});</a:t>
            </a:r>
            <a:endParaRPr lang="en-US" altLang="ja-JP" sz="1600" dirty="0">
              <a:solidFill>
                <a:srgbClr val="000000"/>
              </a:solidFill>
              <a:latin typeface="Consolas" pitchFamily="49" charset="0"/>
            </a:endParaRPr>
          </a:p>
          <a:p>
            <a:pPr marL="0" indent="0" fontAlgn="auto">
              <a:spcAft>
                <a:spcPts val="0"/>
              </a:spcAft>
              <a:buNone/>
            </a:pPr>
            <a:endParaRPr lang="en-US" altLang="ja-JP" sz="1600" dirty="0">
              <a:solidFill>
                <a:srgbClr val="000000"/>
              </a:solidFill>
              <a:latin typeface="Consolas" pitchFamily="49" charset="0"/>
            </a:endParaRPr>
          </a:p>
          <a:p>
            <a:pPr marL="0" indent="0" fontAlgn="auto">
              <a:spcAft>
                <a:spcPts val="0"/>
              </a:spcAft>
              <a:buNone/>
            </a:pPr>
            <a:endParaRPr lang="en-US" altLang="ja-JP" sz="1600" dirty="0">
              <a:solidFill>
                <a:srgbClr val="000000"/>
              </a:solidFill>
              <a:latin typeface="Consolas" pitchFamily="49" charset="0"/>
            </a:endParaRPr>
          </a:p>
        </p:txBody>
      </p:sp>
    </p:spTree>
    <p:extLst>
      <p:ext uri="{BB962C8B-B14F-4D97-AF65-F5344CB8AC3E}">
        <p14:creationId xmlns:p14="http://schemas.microsoft.com/office/powerpoint/2010/main" val="23119901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3"/>
          <p:cNvSpPr txBox="1">
            <a:spLocks/>
          </p:cNvSpPr>
          <p:nvPr/>
        </p:nvSpPr>
        <p:spPr>
          <a:xfrm>
            <a:off x="5951984" y="96738"/>
            <a:ext cx="6151004" cy="6716637"/>
          </a:xfrm>
          <a:prstGeom prst="rect">
            <a:avLst/>
          </a:prstGeom>
          <a:ln w="9525" cap="flat" cmpd="sng" algn="ctr">
            <a:solidFill>
              <a:schemeClr val="dk1"/>
            </a:solidFill>
            <a:prstDash val="solid"/>
            <a:miter lim="800000"/>
          </a:ln>
        </p:spPr>
        <p:style>
          <a:lnRef idx="2">
            <a:schemeClr val="dk1"/>
          </a:lnRef>
          <a:fillRef idx="1">
            <a:schemeClr val="lt1"/>
          </a:fillRef>
          <a:effectRef idx="0">
            <a:schemeClr val="dk1"/>
          </a:effectRef>
          <a:fontRef idx="minor">
            <a:schemeClr val="dk1"/>
          </a:fontRef>
        </p:style>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dk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dk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dk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9pPr>
          </a:lstStyle>
          <a:p>
            <a:pPr marL="0" indent="0" fontAlgn="auto">
              <a:spcAft>
                <a:spcPts val="0"/>
              </a:spcAft>
              <a:buNone/>
            </a:pPr>
            <a:r>
              <a:rPr lang="en-US" altLang="ja-JP" sz="1200" dirty="0" err="1" smtClean="0">
                <a:solidFill>
                  <a:srgbClr val="000000"/>
                </a:solidFill>
                <a:latin typeface="Consolas" pitchFamily="49" charset="0"/>
              </a:rPr>
              <a:t>mediator.subscribe</a:t>
            </a:r>
            <a:r>
              <a:rPr lang="en-US" altLang="ja-JP" sz="1200" dirty="0">
                <a:solidFill>
                  <a:srgbClr val="000000"/>
                </a:solidFill>
                <a:latin typeface="Consolas" pitchFamily="49" charset="0"/>
              </a:rPr>
              <a:t>("message", function (data) {</a:t>
            </a:r>
          </a:p>
          <a:p>
            <a:pPr marL="0" indent="0" fontAlgn="auto">
              <a:spcAft>
                <a:spcPts val="0"/>
              </a:spcAft>
              <a:buNone/>
            </a:pPr>
            <a:r>
              <a:rPr lang="en-US" altLang="ja-JP" sz="1200" dirty="0" smtClean="0">
                <a:solidFill>
                  <a:srgbClr val="000000"/>
                </a:solidFill>
                <a:latin typeface="Consolas" pitchFamily="49" charset="0"/>
              </a:rPr>
              <a:t>    </a:t>
            </a:r>
            <a:r>
              <a:rPr lang="en-US" altLang="ja-JP" sz="1200" dirty="0">
                <a:solidFill>
                  <a:srgbClr val="000000"/>
                </a:solidFill>
                <a:latin typeface="Consolas" pitchFamily="49" charset="0"/>
              </a:rPr>
              <a:t>$("#dialog1 div </a:t>
            </a:r>
            <a:r>
              <a:rPr lang="en-US" altLang="ja-JP" sz="1200" dirty="0" err="1">
                <a:solidFill>
                  <a:srgbClr val="000000"/>
                </a:solidFill>
                <a:latin typeface="Consolas" pitchFamily="49" charset="0"/>
              </a:rPr>
              <a:t>ul</a:t>
            </a:r>
            <a:r>
              <a:rPr lang="en-US" altLang="ja-JP" sz="1200" dirty="0">
                <a:solidFill>
                  <a:srgbClr val="000000"/>
                </a:solidFill>
                <a:latin typeface="Consolas" pitchFamily="49" charset="0"/>
              </a:rPr>
              <a:t>").append("&lt;li&gt;" + "From " + </a:t>
            </a:r>
            <a:endParaRPr lang="en-US" altLang="ja-JP" sz="1200" dirty="0" smtClean="0">
              <a:solidFill>
                <a:srgbClr val="000000"/>
              </a:solidFill>
              <a:latin typeface="Consolas" pitchFamily="49" charset="0"/>
            </a:endParaRPr>
          </a:p>
          <a:p>
            <a:pPr marL="0" indent="0" fontAlgn="auto">
              <a:spcAft>
                <a:spcPts val="0"/>
              </a:spcAft>
              <a:buNone/>
            </a:pPr>
            <a:r>
              <a:rPr lang="en-US" altLang="ja-JP" sz="1200" dirty="0">
                <a:solidFill>
                  <a:srgbClr val="000000"/>
                </a:solidFill>
                <a:latin typeface="Consolas" pitchFamily="49" charset="0"/>
              </a:rPr>
              <a:t> </a:t>
            </a:r>
            <a:r>
              <a:rPr lang="en-US" altLang="ja-JP" sz="1200" dirty="0" smtClean="0">
                <a:solidFill>
                  <a:srgbClr val="000000"/>
                </a:solidFill>
                <a:latin typeface="Consolas" pitchFamily="49" charset="0"/>
              </a:rPr>
              <a:t>       </a:t>
            </a:r>
            <a:r>
              <a:rPr lang="en-US" altLang="ja-JP" sz="1200" dirty="0" err="1" smtClean="0">
                <a:solidFill>
                  <a:srgbClr val="000000"/>
                </a:solidFill>
                <a:latin typeface="Consolas" pitchFamily="49" charset="0"/>
              </a:rPr>
              <a:t>data.From</a:t>
            </a:r>
            <a:r>
              <a:rPr lang="en-US" altLang="ja-JP" sz="1200" dirty="0" smtClean="0">
                <a:solidFill>
                  <a:srgbClr val="000000"/>
                </a:solidFill>
                <a:latin typeface="Consolas" pitchFamily="49" charset="0"/>
              </a:rPr>
              <a:t> </a:t>
            </a:r>
            <a:r>
              <a:rPr lang="en-US" altLang="ja-JP" sz="1200" dirty="0">
                <a:solidFill>
                  <a:srgbClr val="000000"/>
                </a:solidFill>
                <a:latin typeface="Consolas" pitchFamily="49" charset="0"/>
              </a:rPr>
              <a:t>+ ", " + </a:t>
            </a:r>
            <a:r>
              <a:rPr lang="en-US" altLang="ja-JP" sz="1200" dirty="0" err="1">
                <a:solidFill>
                  <a:srgbClr val="000000"/>
                </a:solidFill>
                <a:latin typeface="Consolas" pitchFamily="49" charset="0"/>
              </a:rPr>
              <a:t>data.Message</a:t>
            </a:r>
            <a:r>
              <a:rPr lang="en-US" altLang="ja-JP" sz="1200" dirty="0">
                <a:solidFill>
                  <a:srgbClr val="000000"/>
                </a:solidFill>
                <a:latin typeface="Consolas" pitchFamily="49" charset="0"/>
              </a:rPr>
              <a:t> + ", " + </a:t>
            </a:r>
            <a:r>
              <a:rPr lang="en-US" altLang="ja-JP" sz="1200" dirty="0" err="1">
                <a:solidFill>
                  <a:srgbClr val="000000"/>
                </a:solidFill>
                <a:latin typeface="Consolas" pitchFamily="49" charset="0"/>
              </a:rPr>
              <a:t>data.Time</a:t>
            </a:r>
            <a:r>
              <a:rPr lang="en-US" altLang="ja-JP" sz="1200" dirty="0">
                <a:solidFill>
                  <a:srgbClr val="000000"/>
                </a:solidFill>
                <a:latin typeface="Consolas" pitchFamily="49" charset="0"/>
              </a:rPr>
              <a:t> + "&lt;/li&gt;");</a:t>
            </a:r>
          </a:p>
          <a:p>
            <a:pPr marL="0" indent="0" fontAlgn="auto">
              <a:spcAft>
                <a:spcPts val="0"/>
              </a:spcAft>
              <a:buNone/>
            </a:pPr>
            <a:r>
              <a:rPr lang="en-US" altLang="ja-JP" sz="1200" dirty="0" smtClean="0">
                <a:solidFill>
                  <a:srgbClr val="000000"/>
                </a:solidFill>
                <a:latin typeface="Consolas" pitchFamily="49" charset="0"/>
              </a:rPr>
              <a:t>    </a:t>
            </a:r>
            <a:r>
              <a:rPr lang="en-US" altLang="ja-JP" sz="1200" dirty="0">
                <a:solidFill>
                  <a:srgbClr val="000000"/>
                </a:solidFill>
                <a:latin typeface="Consolas" pitchFamily="49" charset="0"/>
              </a:rPr>
              <a:t>$("a[</a:t>
            </a:r>
            <a:r>
              <a:rPr lang="en-US" altLang="ja-JP" sz="1200" dirty="0" err="1">
                <a:solidFill>
                  <a:srgbClr val="000000"/>
                </a:solidFill>
                <a:latin typeface="Consolas" pitchFamily="49" charset="0"/>
              </a:rPr>
              <a:t>href</a:t>
            </a:r>
            <a:r>
              <a:rPr lang="en-US" altLang="ja-JP" sz="1200" dirty="0">
                <a:solidFill>
                  <a:srgbClr val="000000"/>
                </a:solidFill>
                <a:latin typeface="Consolas" pitchFamily="49" charset="0"/>
              </a:rPr>
              <a:t>=#dialog1]").text("From John (" + </a:t>
            </a:r>
            <a:endParaRPr lang="en-US" altLang="ja-JP" sz="1200" dirty="0" smtClean="0">
              <a:solidFill>
                <a:srgbClr val="000000"/>
              </a:solidFill>
              <a:latin typeface="Consolas" pitchFamily="49" charset="0"/>
            </a:endParaRPr>
          </a:p>
          <a:p>
            <a:pPr marL="0" indent="0" fontAlgn="auto">
              <a:spcAft>
                <a:spcPts val="0"/>
              </a:spcAft>
              <a:buNone/>
            </a:pPr>
            <a:r>
              <a:rPr lang="en-US" altLang="ja-JP" sz="1200" dirty="0">
                <a:solidFill>
                  <a:srgbClr val="000000"/>
                </a:solidFill>
                <a:latin typeface="Consolas" pitchFamily="49" charset="0"/>
              </a:rPr>
              <a:t> </a:t>
            </a:r>
            <a:r>
              <a:rPr lang="en-US" altLang="ja-JP" sz="1200" dirty="0" smtClean="0">
                <a:solidFill>
                  <a:srgbClr val="000000"/>
                </a:solidFill>
                <a:latin typeface="Consolas" pitchFamily="49" charset="0"/>
              </a:rPr>
              <a:t>       $("#</a:t>
            </a:r>
            <a:r>
              <a:rPr lang="en-US" altLang="ja-JP" sz="1200" dirty="0">
                <a:solidFill>
                  <a:srgbClr val="000000"/>
                </a:solidFill>
                <a:latin typeface="Consolas" pitchFamily="49" charset="0"/>
              </a:rPr>
              <a:t>dialog1 div </a:t>
            </a:r>
            <a:r>
              <a:rPr lang="en-US" altLang="ja-JP" sz="1200" dirty="0" err="1">
                <a:solidFill>
                  <a:srgbClr val="000000"/>
                </a:solidFill>
                <a:latin typeface="Consolas" pitchFamily="49" charset="0"/>
              </a:rPr>
              <a:t>ul</a:t>
            </a:r>
            <a:r>
              <a:rPr lang="en-US" altLang="ja-JP" sz="1200" dirty="0">
                <a:solidFill>
                  <a:srgbClr val="000000"/>
                </a:solidFill>
                <a:latin typeface="Consolas" pitchFamily="49" charset="0"/>
              </a:rPr>
              <a:t>").children().length + ")");</a:t>
            </a:r>
          </a:p>
          <a:p>
            <a:pPr marL="0" indent="0" fontAlgn="auto">
              <a:spcAft>
                <a:spcPts val="0"/>
              </a:spcAft>
              <a:buNone/>
            </a:pPr>
            <a:r>
              <a:rPr lang="en-US" altLang="ja-JP" sz="1200" dirty="0" smtClean="0">
                <a:solidFill>
                  <a:srgbClr val="000000"/>
                </a:solidFill>
                <a:latin typeface="Consolas" pitchFamily="49" charset="0"/>
              </a:rPr>
              <a:t>    </a:t>
            </a:r>
            <a:r>
              <a:rPr lang="en-US" altLang="ja-JP" sz="1200" dirty="0">
                <a:solidFill>
                  <a:srgbClr val="000000"/>
                </a:solidFill>
                <a:latin typeface="Consolas" pitchFamily="49" charset="0"/>
              </a:rPr>
              <a:t>$("#dialog1 div </a:t>
            </a:r>
            <a:r>
              <a:rPr lang="en-US" altLang="ja-JP" sz="1200" dirty="0" err="1">
                <a:solidFill>
                  <a:srgbClr val="000000"/>
                </a:solidFill>
                <a:latin typeface="Consolas" pitchFamily="49" charset="0"/>
              </a:rPr>
              <a:t>ul</a:t>
            </a:r>
            <a:r>
              <a:rPr lang="en-US" altLang="ja-JP" sz="1200" dirty="0">
                <a:solidFill>
                  <a:srgbClr val="000000"/>
                </a:solidFill>
                <a:latin typeface="Consolas" pitchFamily="49" charset="0"/>
              </a:rPr>
              <a:t>").</a:t>
            </a:r>
            <a:r>
              <a:rPr lang="en-US" altLang="ja-JP" sz="1200" dirty="0" err="1">
                <a:solidFill>
                  <a:srgbClr val="000000"/>
                </a:solidFill>
                <a:latin typeface="Consolas" pitchFamily="49" charset="0"/>
              </a:rPr>
              <a:t>listview</a:t>
            </a:r>
            <a:r>
              <a:rPr lang="en-US" altLang="ja-JP" sz="1200" dirty="0">
                <a:solidFill>
                  <a:srgbClr val="000000"/>
                </a:solidFill>
                <a:latin typeface="Consolas" pitchFamily="49" charset="0"/>
              </a:rPr>
              <a:t>('refresh');</a:t>
            </a:r>
          </a:p>
          <a:p>
            <a:pPr marL="0" indent="0" fontAlgn="auto">
              <a:spcAft>
                <a:spcPts val="0"/>
              </a:spcAft>
              <a:buNone/>
            </a:pPr>
            <a:r>
              <a:rPr lang="en-US" altLang="ja-JP" sz="1200" dirty="0" smtClean="0">
                <a:solidFill>
                  <a:srgbClr val="000000"/>
                </a:solidFill>
                <a:latin typeface="Consolas" pitchFamily="49" charset="0"/>
              </a:rPr>
              <a:t>}, </a:t>
            </a:r>
            <a:r>
              <a:rPr lang="en-US" altLang="ja-JP" sz="1200" dirty="0">
                <a:solidFill>
                  <a:srgbClr val="000000"/>
                </a:solidFill>
                <a:latin typeface="Consolas" pitchFamily="49" charset="0"/>
              </a:rPr>
              <a:t>{predicate: function (data) {</a:t>
            </a:r>
          </a:p>
          <a:p>
            <a:pPr marL="0" indent="0" fontAlgn="auto">
              <a:spcAft>
                <a:spcPts val="0"/>
              </a:spcAft>
              <a:buNone/>
            </a:pPr>
            <a:r>
              <a:rPr lang="en-US" altLang="ja-JP" sz="1200" dirty="0" smtClean="0">
                <a:solidFill>
                  <a:srgbClr val="000000"/>
                </a:solidFill>
                <a:latin typeface="Consolas" pitchFamily="49" charset="0"/>
              </a:rPr>
              <a:t>    </a:t>
            </a:r>
            <a:r>
              <a:rPr lang="en-US" altLang="ja-JP" sz="1200" dirty="0">
                <a:solidFill>
                  <a:srgbClr val="000000"/>
                </a:solidFill>
                <a:latin typeface="Consolas" pitchFamily="49" charset="0"/>
              </a:rPr>
              <a:t>return </a:t>
            </a:r>
            <a:r>
              <a:rPr lang="en-US" altLang="ja-JP" sz="1200" dirty="0" err="1">
                <a:solidFill>
                  <a:srgbClr val="FF0000"/>
                </a:solidFill>
                <a:latin typeface="Consolas" pitchFamily="49" charset="0"/>
              </a:rPr>
              <a:t>data.From</a:t>
            </a:r>
            <a:r>
              <a:rPr lang="en-US" altLang="ja-JP" sz="1200" dirty="0">
                <a:solidFill>
                  <a:srgbClr val="FF0000"/>
                </a:solidFill>
                <a:latin typeface="Consolas" pitchFamily="49" charset="0"/>
              </a:rPr>
              <a:t> === "John"</a:t>
            </a:r>
            <a:r>
              <a:rPr lang="en-US" altLang="ja-JP" sz="1200" dirty="0">
                <a:solidFill>
                  <a:srgbClr val="000000"/>
                </a:solidFill>
                <a:latin typeface="Consolas" pitchFamily="49" charset="0"/>
              </a:rPr>
              <a:t>;</a:t>
            </a:r>
          </a:p>
          <a:p>
            <a:pPr marL="0" indent="0" fontAlgn="auto">
              <a:spcAft>
                <a:spcPts val="0"/>
              </a:spcAft>
              <a:buNone/>
            </a:pPr>
            <a:r>
              <a:rPr lang="en-US" altLang="ja-JP" sz="1200" dirty="0" smtClean="0">
                <a:solidFill>
                  <a:srgbClr val="000000"/>
                </a:solidFill>
                <a:latin typeface="Consolas" pitchFamily="49" charset="0"/>
              </a:rPr>
              <a:t>}});</a:t>
            </a:r>
          </a:p>
          <a:p>
            <a:pPr marL="0" indent="0" fontAlgn="auto">
              <a:spcAft>
                <a:spcPts val="0"/>
              </a:spcAft>
              <a:buNone/>
            </a:pPr>
            <a:r>
              <a:rPr lang="en-US" altLang="ja-JP" sz="1200" dirty="0" err="1" smtClean="0">
                <a:solidFill>
                  <a:srgbClr val="000000"/>
                </a:solidFill>
                <a:latin typeface="Consolas" pitchFamily="49" charset="0"/>
              </a:rPr>
              <a:t>mediator.subscribe</a:t>
            </a:r>
            <a:r>
              <a:rPr lang="en-US" altLang="ja-JP" sz="1200" dirty="0">
                <a:solidFill>
                  <a:srgbClr val="000000"/>
                </a:solidFill>
                <a:latin typeface="Consolas" pitchFamily="49" charset="0"/>
              </a:rPr>
              <a:t>("message", function (data) {</a:t>
            </a:r>
          </a:p>
          <a:p>
            <a:pPr marL="0" indent="0" fontAlgn="auto">
              <a:spcAft>
                <a:spcPts val="0"/>
              </a:spcAft>
              <a:buNone/>
            </a:pPr>
            <a:r>
              <a:rPr lang="en-US" altLang="ja-JP" sz="1200" dirty="0" smtClean="0">
                <a:solidFill>
                  <a:srgbClr val="000000"/>
                </a:solidFill>
                <a:latin typeface="Consolas" pitchFamily="49" charset="0"/>
              </a:rPr>
              <a:t>    </a:t>
            </a:r>
            <a:r>
              <a:rPr lang="en-US" altLang="ja-JP" sz="1200" dirty="0">
                <a:solidFill>
                  <a:srgbClr val="000000"/>
                </a:solidFill>
                <a:latin typeface="Consolas" pitchFamily="49" charset="0"/>
              </a:rPr>
              <a:t>$("#dialog2 div </a:t>
            </a:r>
            <a:r>
              <a:rPr lang="en-US" altLang="ja-JP" sz="1200" dirty="0" err="1">
                <a:solidFill>
                  <a:srgbClr val="000000"/>
                </a:solidFill>
                <a:latin typeface="Consolas" pitchFamily="49" charset="0"/>
              </a:rPr>
              <a:t>ul</a:t>
            </a:r>
            <a:r>
              <a:rPr lang="en-US" altLang="ja-JP" sz="1200" dirty="0">
                <a:solidFill>
                  <a:srgbClr val="000000"/>
                </a:solidFill>
                <a:latin typeface="Consolas" pitchFamily="49" charset="0"/>
              </a:rPr>
              <a:t>").append("&lt;li&gt;" + "From " + </a:t>
            </a:r>
            <a:r>
              <a:rPr lang="en-US" altLang="ja-JP" sz="1200" dirty="0" err="1">
                <a:solidFill>
                  <a:srgbClr val="000000"/>
                </a:solidFill>
                <a:latin typeface="Consolas" pitchFamily="49" charset="0"/>
              </a:rPr>
              <a:t>data.From</a:t>
            </a:r>
            <a:r>
              <a:rPr lang="en-US" altLang="ja-JP" sz="1200" dirty="0">
                <a:solidFill>
                  <a:srgbClr val="000000"/>
                </a:solidFill>
                <a:latin typeface="Consolas" pitchFamily="49" charset="0"/>
              </a:rPr>
              <a:t> + ", " + </a:t>
            </a:r>
            <a:r>
              <a:rPr lang="en-US" altLang="ja-JP" sz="1200" dirty="0" err="1">
                <a:solidFill>
                  <a:srgbClr val="000000"/>
                </a:solidFill>
                <a:latin typeface="Consolas" pitchFamily="49" charset="0"/>
              </a:rPr>
              <a:t>data.Message</a:t>
            </a:r>
            <a:r>
              <a:rPr lang="en-US" altLang="ja-JP" sz="1200" dirty="0">
                <a:solidFill>
                  <a:srgbClr val="000000"/>
                </a:solidFill>
                <a:latin typeface="Consolas" pitchFamily="49" charset="0"/>
              </a:rPr>
              <a:t> + ", " + </a:t>
            </a:r>
            <a:r>
              <a:rPr lang="en-US" altLang="ja-JP" sz="1200" dirty="0" err="1">
                <a:solidFill>
                  <a:srgbClr val="000000"/>
                </a:solidFill>
                <a:latin typeface="Consolas" pitchFamily="49" charset="0"/>
              </a:rPr>
              <a:t>data.Time</a:t>
            </a:r>
            <a:r>
              <a:rPr lang="en-US" altLang="ja-JP" sz="1200" dirty="0">
                <a:solidFill>
                  <a:srgbClr val="000000"/>
                </a:solidFill>
                <a:latin typeface="Consolas" pitchFamily="49" charset="0"/>
              </a:rPr>
              <a:t> + "&lt;/li&gt;");</a:t>
            </a:r>
          </a:p>
          <a:p>
            <a:pPr marL="0" indent="0" fontAlgn="auto">
              <a:spcAft>
                <a:spcPts val="0"/>
              </a:spcAft>
              <a:buNone/>
            </a:pPr>
            <a:r>
              <a:rPr lang="en-US" altLang="ja-JP" sz="1200" dirty="0" smtClean="0">
                <a:solidFill>
                  <a:srgbClr val="000000"/>
                </a:solidFill>
                <a:latin typeface="Consolas" pitchFamily="49" charset="0"/>
              </a:rPr>
              <a:t>    </a:t>
            </a:r>
            <a:r>
              <a:rPr lang="en-US" altLang="ja-JP" sz="1200" dirty="0">
                <a:solidFill>
                  <a:srgbClr val="000000"/>
                </a:solidFill>
                <a:latin typeface="Consolas" pitchFamily="49" charset="0"/>
              </a:rPr>
              <a:t>$("a[</a:t>
            </a:r>
            <a:r>
              <a:rPr lang="en-US" altLang="ja-JP" sz="1200" dirty="0" err="1">
                <a:solidFill>
                  <a:srgbClr val="000000"/>
                </a:solidFill>
                <a:latin typeface="Consolas" pitchFamily="49" charset="0"/>
              </a:rPr>
              <a:t>href</a:t>
            </a:r>
            <a:r>
              <a:rPr lang="en-US" altLang="ja-JP" sz="1200" dirty="0">
                <a:solidFill>
                  <a:srgbClr val="000000"/>
                </a:solidFill>
                <a:latin typeface="Consolas" pitchFamily="49" charset="0"/>
              </a:rPr>
              <a:t>=#dialog2]").text("From Chris (" + $("#dialog2 div </a:t>
            </a:r>
            <a:r>
              <a:rPr lang="en-US" altLang="ja-JP" sz="1200" dirty="0" err="1">
                <a:solidFill>
                  <a:srgbClr val="000000"/>
                </a:solidFill>
                <a:latin typeface="Consolas" pitchFamily="49" charset="0"/>
              </a:rPr>
              <a:t>ul</a:t>
            </a:r>
            <a:r>
              <a:rPr lang="en-US" altLang="ja-JP" sz="1200" dirty="0">
                <a:solidFill>
                  <a:srgbClr val="000000"/>
                </a:solidFill>
                <a:latin typeface="Consolas" pitchFamily="49" charset="0"/>
              </a:rPr>
              <a:t>").children().length + ")");</a:t>
            </a:r>
          </a:p>
          <a:p>
            <a:pPr marL="0" indent="0" fontAlgn="auto">
              <a:spcAft>
                <a:spcPts val="0"/>
              </a:spcAft>
              <a:buNone/>
            </a:pPr>
            <a:r>
              <a:rPr lang="en-US" altLang="ja-JP" sz="1200" dirty="0" smtClean="0">
                <a:solidFill>
                  <a:srgbClr val="000000"/>
                </a:solidFill>
                <a:latin typeface="Consolas" pitchFamily="49" charset="0"/>
              </a:rPr>
              <a:t>    </a:t>
            </a:r>
            <a:r>
              <a:rPr lang="en-US" altLang="ja-JP" sz="1200" dirty="0">
                <a:solidFill>
                  <a:srgbClr val="000000"/>
                </a:solidFill>
                <a:latin typeface="Consolas" pitchFamily="49" charset="0"/>
              </a:rPr>
              <a:t>$("#dialog2 div </a:t>
            </a:r>
            <a:r>
              <a:rPr lang="en-US" altLang="ja-JP" sz="1200" dirty="0" err="1">
                <a:solidFill>
                  <a:srgbClr val="000000"/>
                </a:solidFill>
                <a:latin typeface="Consolas" pitchFamily="49" charset="0"/>
              </a:rPr>
              <a:t>ul</a:t>
            </a:r>
            <a:r>
              <a:rPr lang="en-US" altLang="ja-JP" sz="1200" dirty="0">
                <a:solidFill>
                  <a:srgbClr val="000000"/>
                </a:solidFill>
                <a:latin typeface="Consolas" pitchFamily="49" charset="0"/>
              </a:rPr>
              <a:t>").</a:t>
            </a:r>
            <a:r>
              <a:rPr lang="en-US" altLang="ja-JP" sz="1200" dirty="0" err="1">
                <a:solidFill>
                  <a:srgbClr val="000000"/>
                </a:solidFill>
                <a:latin typeface="Consolas" pitchFamily="49" charset="0"/>
              </a:rPr>
              <a:t>listview</a:t>
            </a:r>
            <a:r>
              <a:rPr lang="en-US" altLang="ja-JP" sz="1200" dirty="0">
                <a:solidFill>
                  <a:srgbClr val="000000"/>
                </a:solidFill>
                <a:latin typeface="Consolas" pitchFamily="49" charset="0"/>
              </a:rPr>
              <a:t>('refresh');</a:t>
            </a:r>
          </a:p>
          <a:p>
            <a:pPr marL="0" indent="0" fontAlgn="auto">
              <a:spcAft>
                <a:spcPts val="0"/>
              </a:spcAft>
              <a:buNone/>
            </a:pPr>
            <a:r>
              <a:rPr lang="en-US" altLang="ja-JP" sz="1200" dirty="0" smtClean="0">
                <a:solidFill>
                  <a:srgbClr val="000000"/>
                </a:solidFill>
                <a:latin typeface="Consolas" pitchFamily="49" charset="0"/>
              </a:rPr>
              <a:t>}, </a:t>
            </a:r>
            <a:r>
              <a:rPr lang="en-US" altLang="ja-JP" sz="1200" dirty="0">
                <a:solidFill>
                  <a:srgbClr val="000000"/>
                </a:solidFill>
                <a:latin typeface="Consolas" pitchFamily="49" charset="0"/>
              </a:rPr>
              <a:t>{predicate: function (data) {</a:t>
            </a:r>
          </a:p>
          <a:p>
            <a:pPr marL="0" indent="0" fontAlgn="auto">
              <a:spcAft>
                <a:spcPts val="0"/>
              </a:spcAft>
              <a:buNone/>
            </a:pPr>
            <a:r>
              <a:rPr lang="en-US" altLang="ja-JP" sz="1200" dirty="0" smtClean="0">
                <a:solidFill>
                  <a:srgbClr val="000000"/>
                </a:solidFill>
                <a:latin typeface="Consolas" pitchFamily="49" charset="0"/>
              </a:rPr>
              <a:t>    </a:t>
            </a:r>
            <a:r>
              <a:rPr lang="en-US" altLang="ja-JP" sz="1200" dirty="0">
                <a:solidFill>
                  <a:srgbClr val="000000"/>
                </a:solidFill>
                <a:latin typeface="Consolas" pitchFamily="49" charset="0"/>
              </a:rPr>
              <a:t>return </a:t>
            </a:r>
            <a:r>
              <a:rPr lang="en-US" altLang="ja-JP" sz="1200" dirty="0" err="1">
                <a:solidFill>
                  <a:srgbClr val="FF0000"/>
                </a:solidFill>
                <a:latin typeface="Consolas" pitchFamily="49" charset="0"/>
              </a:rPr>
              <a:t>data.From</a:t>
            </a:r>
            <a:r>
              <a:rPr lang="en-US" altLang="ja-JP" sz="1200" dirty="0">
                <a:solidFill>
                  <a:srgbClr val="FF0000"/>
                </a:solidFill>
                <a:latin typeface="Consolas" pitchFamily="49" charset="0"/>
              </a:rPr>
              <a:t> === "Chris"</a:t>
            </a:r>
            <a:r>
              <a:rPr lang="en-US" altLang="ja-JP" sz="1200" dirty="0">
                <a:solidFill>
                  <a:srgbClr val="000000"/>
                </a:solidFill>
                <a:latin typeface="Consolas" pitchFamily="49" charset="0"/>
              </a:rPr>
              <a:t>;</a:t>
            </a:r>
          </a:p>
          <a:p>
            <a:pPr marL="0" indent="0" fontAlgn="auto">
              <a:spcAft>
                <a:spcPts val="0"/>
              </a:spcAft>
              <a:buNone/>
            </a:pPr>
            <a:r>
              <a:rPr lang="en-US" altLang="ja-JP" sz="1200" dirty="0" smtClean="0">
                <a:solidFill>
                  <a:srgbClr val="000000"/>
                </a:solidFill>
                <a:latin typeface="Consolas" pitchFamily="49" charset="0"/>
              </a:rPr>
              <a:t>}});</a:t>
            </a:r>
            <a:endParaRPr lang="en-US" altLang="ja-JP" sz="1200" dirty="0">
              <a:solidFill>
                <a:srgbClr val="000000"/>
              </a:solidFill>
              <a:latin typeface="Consolas" pitchFamily="49" charset="0"/>
            </a:endParaRPr>
          </a:p>
          <a:p>
            <a:pPr marL="0" indent="0" fontAlgn="auto">
              <a:spcAft>
                <a:spcPts val="0"/>
              </a:spcAft>
              <a:buNone/>
            </a:pPr>
            <a:r>
              <a:rPr lang="en-US" altLang="ja-JP" sz="1200" dirty="0" err="1" smtClean="0">
                <a:solidFill>
                  <a:srgbClr val="000000"/>
                </a:solidFill>
                <a:latin typeface="Consolas" pitchFamily="49" charset="0"/>
              </a:rPr>
              <a:t>mediator.subscribe</a:t>
            </a:r>
            <a:r>
              <a:rPr lang="en-US" altLang="ja-JP" sz="1200" dirty="0">
                <a:solidFill>
                  <a:srgbClr val="000000"/>
                </a:solidFill>
                <a:latin typeface="Consolas" pitchFamily="49" charset="0"/>
              </a:rPr>
              <a:t>("message", function (data) {</a:t>
            </a:r>
          </a:p>
          <a:p>
            <a:pPr marL="0" indent="0" fontAlgn="auto">
              <a:spcAft>
                <a:spcPts val="0"/>
              </a:spcAft>
              <a:buNone/>
            </a:pPr>
            <a:r>
              <a:rPr lang="en-US" altLang="ja-JP" sz="1200" dirty="0" smtClean="0">
                <a:solidFill>
                  <a:srgbClr val="000000"/>
                </a:solidFill>
                <a:latin typeface="Consolas" pitchFamily="49" charset="0"/>
              </a:rPr>
              <a:t>    </a:t>
            </a:r>
            <a:r>
              <a:rPr lang="en-US" altLang="ja-JP" sz="1200" dirty="0" err="1">
                <a:solidFill>
                  <a:srgbClr val="000000"/>
                </a:solidFill>
                <a:latin typeface="Consolas" pitchFamily="49" charset="0"/>
              </a:rPr>
              <a:t>var</a:t>
            </a:r>
            <a:r>
              <a:rPr lang="en-US" altLang="ja-JP" sz="1200" dirty="0">
                <a:solidFill>
                  <a:srgbClr val="000000"/>
                </a:solidFill>
                <a:latin typeface="Consolas" pitchFamily="49" charset="0"/>
              </a:rPr>
              <a:t> </a:t>
            </a:r>
            <a:r>
              <a:rPr lang="en-US" altLang="ja-JP" sz="1200" dirty="0" err="1">
                <a:solidFill>
                  <a:srgbClr val="000000"/>
                </a:solidFill>
                <a:latin typeface="Consolas" pitchFamily="49" charset="0"/>
              </a:rPr>
              <a:t>textarea</a:t>
            </a:r>
            <a:r>
              <a:rPr lang="en-US" altLang="ja-JP" sz="1200" dirty="0">
                <a:solidFill>
                  <a:srgbClr val="000000"/>
                </a:solidFill>
                <a:latin typeface="Consolas" pitchFamily="49" charset="0"/>
              </a:rPr>
              <a:t> = $("#dialog3 div </a:t>
            </a:r>
            <a:r>
              <a:rPr lang="en-US" altLang="ja-JP" sz="1200" dirty="0" err="1">
                <a:solidFill>
                  <a:srgbClr val="000000"/>
                </a:solidFill>
                <a:latin typeface="Consolas" pitchFamily="49" charset="0"/>
              </a:rPr>
              <a:t>textarea</a:t>
            </a:r>
            <a:r>
              <a:rPr lang="en-US" altLang="ja-JP" sz="1200" dirty="0">
                <a:solidFill>
                  <a:srgbClr val="000000"/>
                </a:solidFill>
                <a:latin typeface="Consolas" pitchFamily="49" charset="0"/>
              </a:rPr>
              <a:t>");</a:t>
            </a:r>
          </a:p>
          <a:p>
            <a:pPr marL="0" indent="0" fontAlgn="auto">
              <a:spcAft>
                <a:spcPts val="0"/>
              </a:spcAft>
              <a:buNone/>
            </a:pPr>
            <a:r>
              <a:rPr lang="en-US" altLang="ja-JP" sz="1200" dirty="0" smtClean="0">
                <a:solidFill>
                  <a:srgbClr val="000000"/>
                </a:solidFill>
                <a:latin typeface="Consolas" pitchFamily="49" charset="0"/>
              </a:rPr>
              <a:t>    </a:t>
            </a:r>
            <a:r>
              <a:rPr lang="en-US" altLang="ja-JP" sz="1200" dirty="0" err="1">
                <a:solidFill>
                  <a:srgbClr val="000000"/>
                </a:solidFill>
                <a:latin typeface="Consolas" pitchFamily="49" charset="0"/>
              </a:rPr>
              <a:t>textarea.val</a:t>
            </a:r>
            <a:r>
              <a:rPr lang="en-US" altLang="ja-JP" sz="1200" dirty="0">
                <a:solidFill>
                  <a:srgbClr val="000000"/>
                </a:solidFill>
                <a:latin typeface="Consolas" pitchFamily="49" charset="0"/>
              </a:rPr>
              <a:t>(</a:t>
            </a:r>
            <a:r>
              <a:rPr lang="en-US" altLang="ja-JP" sz="1200" dirty="0" err="1">
                <a:solidFill>
                  <a:srgbClr val="000000"/>
                </a:solidFill>
                <a:latin typeface="Consolas" pitchFamily="49" charset="0"/>
              </a:rPr>
              <a:t>textarea.val</a:t>
            </a:r>
            <a:r>
              <a:rPr lang="en-US" altLang="ja-JP" sz="1200" dirty="0">
                <a:solidFill>
                  <a:srgbClr val="000000"/>
                </a:solidFill>
                <a:latin typeface="Consolas" pitchFamily="49" charset="0"/>
              </a:rPr>
              <a:t>() + "From " + </a:t>
            </a:r>
            <a:r>
              <a:rPr lang="en-US" altLang="ja-JP" sz="1200" dirty="0" err="1">
                <a:solidFill>
                  <a:srgbClr val="000000"/>
                </a:solidFill>
                <a:latin typeface="Consolas" pitchFamily="49" charset="0"/>
              </a:rPr>
              <a:t>data.From</a:t>
            </a:r>
            <a:r>
              <a:rPr lang="en-US" altLang="ja-JP" sz="1200" dirty="0">
                <a:solidFill>
                  <a:srgbClr val="000000"/>
                </a:solidFill>
                <a:latin typeface="Consolas" pitchFamily="49" charset="0"/>
              </a:rPr>
              <a:t> + ", " + </a:t>
            </a:r>
            <a:endParaRPr lang="en-US" altLang="ja-JP" sz="1200" dirty="0" smtClean="0">
              <a:solidFill>
                <a:srgbClr val="000000"/>
              </a:solidFill>
              <a:latin typeface="Consolas" pitchFamily="49" charset="0"/>
            </a:endParaRPr>
          </a:p>
          <a:p>
            <a:pPr marL="0" indent="0" fontAlgn="auto">
              <a:spcAft>
                <a:spcPts val="0"/>
              </a:spcAft>
              <a:buNone/>
            </a:pPr>
            <a:r>
              <a:rPr lang="en-US" altLang="ja-JP" sz="1200" dirty="0">
                <a:solidFill>
                  <a:srgbClr val="000000"/>
                </a:solidFill>
                <a:latin typeface="Consolas" pitchFamily="49" charset="0"/>
              </a:rPr>
              <a:t> </a:t>
            </a:r>
            <a:r>
              <a:rPr lang="en-US" altLang="ja-JP" sz="1200" dirty="0" smtClean="0">
                <a:solidFill>
                  <a:srgbClr val="000000"/>
                </a:solidFill>
                <a:latin typeface="Consolas" pitchFamily="49" charset="0"/>
              </a:rPr>
              <a:t>     </a:t>
            </a:r>
            <a:r>
              <a:rPr lang="en-US" altLang="ja-JP" sz="1200" dirty="0" err="1" smtClean="0">
                <a:solidFill>
                  <a:srgbClr val="000000"/>
                </a:solidFill>
                <a:latin typeface="Consolas" pitchFamily="49" charset="0"/>
              </a:rPr>
              <a:t>data.Message</a:t>
            </a:r>
            <a:r>
              <a:rPr lang="en-US" altLang="ja-JP" sz="1200" dirty="0" smtClean="0">
                <a:solidFill>
                  <a:srgbClr val="000000"/>
                </a:solidFill>
                <a:latin typeface="Consolas" pitchFamily="49" charset="0"/>
              </a:rPr>
              <a:t> </a:t>
            </a:r>
            <a:r>
              <a:rPr lang="en-US" altLang="ja-JP" sz="1200" dirty="0">
                <a:solidFill>
                  <a:srgbClr val="000000"/>
                </a:solidFill>
                <a:latin typeface="Consolas" pitchFamily="49" charset="0"/>
              </a:rPr>
              <a:t>+ ", " + </a:t>
            </a:r>
            <a:r>
              <a:rPr lang="en-US" altLang="ja-JP" sz="1200" dirty="0" err="1">
                <a:solidFill>
                  <a:srgbClr val="000000"/>
                </a:solidFill>
                <a:latin typeface="Consolas" pitchFamily="49" charset="0"/>
              </a:rPr>
              <a:t>data.Time</a:t>
            </a:r>
            <a:r>
              <a:rPr lang="en-US" altLang="ja-JP" sz="1200" dirty="0">
                <a:solidFill>
                  <a:srgbClr val="000000"/>
                </a:solidFill>
                <a:latin typeface="Consolas" pitchFamily="49" charset="0"/>
              </a:rPr>
              <a:t> + "\n");</a:t>
            </a:r>
          </a:p>
          <a:p>
            <a:pPr marL="0" indent="0" fontAlgn="auto">
              <a:spcAft>
                <a:spcPts val="0"/>
              </a:spcAft>
              <a:buNone/>
            </a:pPr>
            <a:r>
              <a:rPr lang="en-US" altLang="ja-JP" sz="1200" dirty="0" smtClean="0">
                <a:solidFill>
                  <a:srgbClr val="000000"/>
                </a:solidFill>
                <a:latin typeface="Consolas" pitchFamily="49" charset="0"/>
              </a:rPr>
              <a:t>    </a:t>
            </a:r>
            <a:r>
              <a:rPr lang="en-US" altLang="ja-JP" sz="1200" dirty="0">
                <a:solidFill>
                  <a:srgbClr val="000000"/>
                </a:solidFill>
                <a:latin typeface="Consolas" pitchFamily="49" charset="0"/>
              </a:rPr>
              <a:t>$("a[</a:t>
            </a:r>
            <a:r>
              <a:rPr lang="en-US" altLang="ja-JP" sz="1200" dirty="0" err="1">
                <a:solidFill>
                  <a:srgbClr val="000000"/>
                </a:solidFill>
                <a:latin typeface="Consolas" pitchFamily="49" charset="0"/>
              </a:rPr>
              <a:t>href</a:t>
            </a:r>
            <a:r>
              <a:rPr lang="en-US" altLang="ja-JP" sz="1200" dirty="0">
                <a:solidFill>
                  <a:srgbClr val="000000"/>
                </a:solidFill>
                <a:latin typeface="Consolas" pitchFamily="49" charset="0"/>
              </a:rPr>
              <a:t>=#dialog3]").text("Unknown (" + </a:t>
            </a:r>
            <a:endParaRPr lang="en-US" altLang="ja-JP" sz="1200" dirty="0" smtClean="0">
              <a:solidFill>
                <a:srgbClr val="000000"/>
              </a:solidFill>
              <a:latin typeface="Consolas" pitchFamily="49" charset="0"/>
            </a:endParaRPr>
          </a:p>
          <a:p>
            <a:pPr marL="0" indent="0" fontAlgn="auto">
              <a:spcAft>
                <a:spcPts val="0"/>
              </a:spcAft>
              <a:buNone/>
            </a:pPr>
            <a:r>
              <a:rPr lang="en-US" altLang="ja-JP" sz="1200" dirty="0">
                <a:solidFill>
                  <a:srgbClr val="000000"/>
                </a:solidFill>
                <a:latin typeface="Consolas" pitchFamily="49" charset="0"/>
              </a:rPr>
              <a:t> </a:t>
            </a:r>
            <a:r>
              <a:rPr lang="en-US" altLang="ja-JP" sz="1200" dirty="0" smtClean="0">
                <a:solidFill>
                  <a:srgbClr val="000000"/>
                </a:solidFill>
                <a:latin typeface="Consolas" pitchFamily="49" charset="0"/>
              </a:rPr>
              <a:t>     </a:t>
            </a:r>
            <a:r>
              <a:rPr lang="en-US" altLang="ja-JP" sz="1200" dirty="0" err="1" smtClean="0">
                <a:solidFill>
                  <a:srgbClr val="000000"/>
                </a:solidFill>
                <a:latin typeface="Consolas" pitchFamily="49" charset="0"/>
              </a:rPr>
              <a:t>textarea.val</a:t>
            </a:r>
            <a:r>
              <a:rPr lang="en-US" altLang="ja-JP" sz="1200" dirty="0">
                <a:solidFill>
                  <a:srgbClr val="000000"/>
                </a:solidFill>
                <a:latin typeface="Consolas" pitchFamily="49" charset="0"/>
              </a:rPr>
              <a:t>().match(/\n/g).length + ")");</a:t>
            </a:r>
          </a:p>
          <a:p>
            <a:pPr marL="0" indent="0" fontAlgn="auto">
              <a:spcAft>
                <a:spcPts val="0"/>
              </a:spcAft>
              <a:buNone/>
            </a:pPr>
            <a:r>
              <a:rPr lang="en-US" altLang="ja-JP" sz="1200" dirty="0" smtClean="0">
                <a:solidFill>
                  <a:srgbClr val="000000"/>
                </a:solidFill>
                <a:latin typeface="Consolas" pitchFamily="49" charset="0"/>
              </a:rPr>
              <a:t>}, </a:t>
            </a:r>
            <a:r>
              <a:rPr lang="en-US" altLang="ja-JP" sz="1200" dirty="0">
                <a:solidFill>
                  <a:srgbClr val="000000"/>
                </a:solidFill>
                <a:latin typeface="Consolas" pitchFamily="49" charset="0"/>
              </a:rPr>
              <a:t>{predicate: function (data) {</a:t>
            </a:r>
          </a:p>
          <a:p>
            <a:pPr marL="0" indent="0" fontAlgn="auto">
              <a:spcAft>
                <a:spcPts val="0"/>
              </a:spcAft>
              <a:buNone/>
            </a:pPr>
            <a:r>
              <a:rPr lang="en-US" altLang="ja-JP" sz="1200" dirty="0" smtClean="0">
                <a:solidFill>
                  <a:srgbClr val="000000"/>
                </a:solidFill>
                <a:latin typeface="Consolas" pitchFamily="49" charset="0"/>
              </a:rPr>
              <a:t>    </a:t>
            </a:r>
            <a:r>
              <a:rPr lang="en-US" altLang="ja-JP" sz="1200" dirty="0">
                <a:solidFill>
                  <a:srgbClr val="000000"/>
                </a:solidFill>
                <a:latin typeface="Consolas" pitchFamily="49" charset="0"/>
              </a:rPr>
              <a:t>return </a:t>
            </a:r>
            <a:r>
              <a:rPr lang="en-US" altLang="ja-JP" sz="1200" dirty="0" err="1">
                <a:solidFill>
                  <a:srgbClr val="FF0000"/>
                </a:solidFill>
                <a:latin typeface="Consolas" pitchFamily="49" charset="0"/>
              </a:rPr>
              <a:t>data.From</a:t>
            </a:r>
            <a:r>
              <a:rPr lang="en-US" altLang="ja-JP" sz="1200" dirty="0">
                <a:solidFill>
                  <a:srgbClr val="FF0000"/>
                </a:solidFill>
                <a:latin typeface="Consolas" pitchFamily="49" charset="0"/>
              </a:rPr>
              <a:t> != "Chris" &amp;&amp; </a:t>
            </a:r>
            <a:r>
              <a:rPr lang="en-US" altLang="ja-JP" sz="1200" dirty="0" err="1">
                <a:solidFill>
                  <a:srgbClr val="FF0000"/>
                </a:solidFill>
                <a:latin typeface="Consolas" pitchFamily="49" charset="0"/>
              </a:rPr>
              <a:t>data.From</a:t>
            </a:r>
            <a:r>
              <a:rPr lang="en-US" altLang="ja-JP" sz="1200" dirty="0">
                <a:solidFill>
                  <a:srgbClr val="FF0000"/>
                </a:solidFill>
                <a:latin typeface="Consolas" pitchFamily="49" charset="0"/>
              </a:rPr>
              <a:t> != "John</a:t>
            </a:r>
            <a:r>
              <a:rPr lang="en-US" altLang="ja-JP" sz="1200" dirty="0" smtClean="0">
                <a:solidFill>
                  <a:srgbClr val="FF0000"/>
                </a:solidFill>
                <a:latin typeface="Consolas" pitchFamily="49" charset="0"/>
              </a:rPr>
              <a:t>";</a:t>
            </a:r>
            <a:r>
              <a:rPr lang="en-US" altLang="ja-JP" sz="1200" dirty="0" smtClean="0">
                <a:solidFill>
                  <a:srgbClr val="000000"/>
                </a:solidFill>
                <a:latin typeface="Consolas" pitchFamily="49" charset="0"/>
              </a:rPr>
              <a:t> }});</a:t>
            </a:r>
          </a:p>
        </p:txBody>
      </p:sp>
      <p:sp>
        <p:nvSpPr>
          <p:cNvPr id="2" name="タイトル 1"/>
          <p:cNvSpPr>
            <a:spLocks noGrp="1"/>
          </p:cNvSpPr>
          <p:nvPr>
            <p:ph type="title"/>
          </p:nvPr>
        </p:nvSpPr>
        <p:spPr/>
        <p:txBody>
          <a:bodyPr/>
          <a:lstStyle/>
          <a:p>
            <a:r>
              <a:rPr kumimoji="1" lang="en-US" altLang="ja-JP" dirty="0" smtClean="0"/>
              <a:t>Subscription</a:t>
            </a:r>
            <a:endParaRPr kumimoji="1" lang="ja-JP" altLang="en-US" dirty="0"/>
          </a:p>
        </p:txBody>
      </p:sp>
      <p:sp>
        <p:nvSpPr>
          <p:cNvPr id="3" name="コンテンツ プレースホルダー 2"/>
          <p:cNvSpPr>
            <a:spLocks noGrp="1"/>
          </p:cNvSpPr>
          <p:nvPr>
            <p:ph idx="1"/>
          </p:nvPr>
        </p:nvSpPr>
        <p:spPr>
          <a:xfrm>
            <a:off x="191344" y="1412776"/>
            <a:ext cx="5544616" cy="5308699"/>
          </a:xfrm>
        </p:spPr>
        <p:txBody>
          <a:bodyPr>
            <a:normAutofit fontScale="77500" lnSpcReduction="20000"/>
          </a:bodyPr>
          <a:lstStyle/>
          <a:p>
            <a:r>
              <a:rPr lang="en-US" altLang="ja-JP" dirty="0" smtClean="0"/>
              <a:t>Subscriber is a object that listens a “channel”  in the mediator.</a:t>
            </a:r>
          </a:p>
          <a:p>
            <a:r>
              <a:rPr lang="en-US" altLang="ja-JP" dirty="0" smtClean="0"/>
              <a:t>Mediator object provides “subscribe” method for binding message channel and subscriber.</a:t>
            </a:r>
          </a:p>
          <a:p>
            <a:r>
              <a:rPr lang="en-US" altLang="ja-JP" dirty="0" err="1" smtClean="0"/>
              <a:t>mediator.subscribe</a:t>
            </a:r>
            <a:r>
              <a:rPr lang="en-US" altLang="ja-JP" dirty="0" smtClean="0"/>
              <a:t>(“channel", </a:t>
            </a:r>
            <a:r>
              <a:rPr lang="en-US" altLang="ja-JP" dirty="0"/>
              <a:t>function (data) </a:t>
            </a:r>
            <a:r>
              <a:rPr lang="en-US" altLang="ja-JP" dirty="0" smtClean="0"/>
              <a:t>{}, {</a:t>
            </a:r>
            <a:r>
              <a:rPr lang="en-US" altLang="ja-JP" dirty="0" err="1" smtClean="0"/>
              <a:t>predicate:function</a:t>
            </a:r>
            <a:r>
              <a:rPr lang="en-US" altLang="ja-JP" dirty="0" smtClean="0"/>
              <a:t>(date){}}</a:t>
            </a:r>
          </a:p>
          <a:p>
            <a:pPr lvl="1"/>
            <a:r>
              <a:rPr lang="en-US" altLang="ja-JP" dirty="0" smtClean="0"/>
              <a:t>channel: name of the message channel.</a:t>
            </a:r>
          </a:p>
          <a:p>
            <a:pPr lvl="1"/>
            <a:r>
              <a:rPr lang="en-US" altLang="ja-JP" dirty="0" smtClean="0"/>
              <a:t>Function(data){} will be invoked when the subscriber receives data from the specified channel.</a:t>
            </a:r>
          </a:p>
          <a:p>
            <a:pPr lvl="1"/>
            <a:r>
              <a:rPr lang="en-US" altLang="ja-JP" dirty="0" err="1"/>
              <a:t>predicate:function</a:t>
            </a:r>
            <a:r>
              <a:rPr lang="en-US" altLang="ja-JP" dirty="0"/>
              <a:t>(date</a:t>
            </a:r>
            <a:r>
              <a:rPr lang="en-US" altLang="ja-JP" dirty="0" smtClean="0"/>
              <a:t>){} will check the received data is appropriate for processing. This function is optional.</a:t>
            </a:r>
          </a:p>
          <a:p>
            <a:r>
              <a:rPr lang="en-US" altLang="ja-JP" dirty="0" smtClean="0"/>
              <a:t>In this case, three subscriber subscribes the same channel “message”, thus all the subscribers receive the same data simultaneously.</a:t>
            </a:r>
          </a:p>
          <a:p>
            <a:r>
              <a:rPr lang="en-US" altLang="ja-JP" dirty="0" smtClean="0"/>
              <a:t>Thus, we provided the predicate function for selecting only appropriate messages.</a:t>
            </a:r>
          </a:p>
        </p:txBody>
      </p:sp>
      <p:sp>
        <p:nvSpPr>
          <p:cNvPr id="4" name="スライド番号プレースホルダー 3"/>
          <p:cNvSpPr>
            <a:spLocks noGrp="1"/>
          </p:cNvSpPr>
          <p:nvPr>
            <p:ph type="sldNum" sz="quarter" idx="12"/>
          </p:nvPr>
        </p:nvSpPr>
        <p:spPr/>
        <p:txBody>
          <a:bodyPr/>
          <a:lstStyle/>
          <a:p>
            <a:fld id="{31BA4CE2-D795-4C9F-AA1E-E47C147C9315}" type="slidenum">
              <a:rPr lang="ja-JP" altLang="en-US" smtClean="0"/>
              <a:pPr/>
              <a:t>193</a:t>
            </a:fld>
            <a:endParaRPr lang="ja-JP" altLang="en-US" dirty="0"/>
          </a:p>
        </p:txBody>
      </p:sp>
    </p:spTree>
    <p:extLst>
      <p:ext uri="{BB962C8B-B14F-4D97-AF65-F5344CB8AC3E}">
        <p14:creationId xmlns:p14="http://schemas.microsoft.com/office/powerpoint/2010/main" val="303330899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Subscription (dialog1)</a:t>
            </a:r>
            <a:endParaRPr lang="ja-JP" altLang="en-US" dirty="0"/>
          </a:p>
        </p:txBody>
      </p:sp>
      <p:sp>
        <p:nvSpPr>
          <p:cNvPr id="4" name="スライド番号プレースホルダー 3"/>
          <p:cNvSpPr>
            <a:spLocks noGrp="1"/>
          </p:cNvSpPr>
          <p:nvPr>
            <p:ph type="sldNum" sz="quarter" idx="12"/>
          </p:nvPr>
        </p:nvSpPr>
        <p:spPr/>
        <p:txBody>
          <a:bodyPr/>
          <a:lstStyle/>
          <a:p>
            <a:fld id="{31BA4CE2-D795-4C9F-AA1E-E47C147C9315}" type="slidenum">
              <a:rPr lang="ja-JP" altLang="en-US" smtClean="0"/>
              <a:pPr/>
              <a:t>194</a:t>
            </a:fld>
            <a:endParaRPr lang="ja-JP" altLang="en-US"/>
          </a:p>
        </p:txBody>
      </p:sp>
      <p:sp>
        <p:nvSpPr>
          <p:cNvPr id="5" name="コンテンツ プレースホルダー 3"/>
          <p:cNvSpPr txBox="1">
            <a:spLocks/>
          </p:cNvSpPr>
          <p:nvPr/>
        </p:nvSpPr>
        <p:spPr>
          <a:xfrm>
            <a:off x="479376" y="5301208"/>
            <a:ext cx="11623612" cy="1512167"/>
          </a:xfrm>
          <a:prstGeom prst="rect">
            <a:avLst/>
          </a:prstGeom>
          <a:noFill/>
          <a:ln w="9525" cap="flat" cmpd="sng" algn="ctr">
            <a:solidFill>
              <a:schemeClr val="dk1"/>
            </a:solidFill>
            <a:prstDash val="solid"/>
            <a:miter lim="800000"/>
          </a:ln>
        </p:spPr>
        <p:style>
          <a:lnRef idx="2">
            <a:schemeClr val="dk1"/>
          </a:lnRef>
          <a:fillRef idx="1">
            <a:schemeClr val="lt1"/>
          </a:fillRef>
          <a:effectRef idx="0">
            <a:schemeClr val="dk1"/>
          </a:effectRef>
          <a:fontRef idx="minor">
            <a:schemeClr val="dk1"/>
          </a:fontRef>
        </p:style>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dk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dk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dk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9pPr>
          </a:lstStyle>
          <a:p>
            <a:pPr marL="0" indent="0" fontAlgn="auto">
              <a:spcAft>
                <a:spcPts val="0"/>
              </a:spcAft>
              <a:buNone/>
            </a:pPr>
            <a:r>
              <a:rPr lang="en-US" altLang="ja-JP" sz="1400" dirty="0" err="1" smtClean="0">
                <a:solidFill>
                  <a:srgbClr val="000000"/>
                </a:solidFill>
                <a:latin typeface="Consolas" pitchFamily="49" charset="0"/>
              </a:rPr>
              <a:t>mediator.subscribe</a:t>
            </a:r>
            <a:r>
              <a:rPr lang="en-US" altLang="ja-JP" sz="1400" dirty="0">
                <a:solidFill>
                  <a:srgbClr val="000000"/>
                </a:solidFill>
                <a:latin typeface="Consolas" pitchFamily="49" charset="0"/>
              </a:rPr>
              <a:t>("message", function (data) {</a:t>
            </a:r>
          </a:p>
          <a:p>
            <a:pPr marL="0" indent="0" fontAlgn="auto">
              <a:spcAft>
                <a:spcPts val="0"/>
              </a:spcAft>
              <a:buNone/>
            </a:pPr>
            <a:r>
              <a:rPr lang="en-US" altLang="ja-JP" sz="1400" dirty="0" smtClean="0">
                <a:solidFill>
                  <a:srgbClr val="000000"/>
                </a:solidFill>
                <a:latin typeface="Consolas" pitchFamily="49" charset="0"/>
              </a:rPr>
              <a:t>    </a:t>
            </a:r>
            <a:r>
              <a:rPr lang="en-US" altLang="ja-JP" sz="1400" dirty="0">
                <a:solidFill>
                  <a:srgbClr val="000000"/>
                </a:solidFill>
                <a:latin typeface="Consolas" pitchFamily="49" charset="0"/>
              </a:rPr>
              <a:t>$("#dialog1 div </a:t>
            </a:r>
            <a:r>
              <a:rPr lang="en-US" altLang="ja-JP" sz="1400" dirty="0" err="1">
                <a:solidFill>
                  <a:srgbClr val="000000"/>
                </a:solidFill>
                <a:latin typeface="Consolas" pitchFamily="49" charset="0"/>
              </a:rPr>
              <a:t>ul</a:t>
            </a:r>
            <a:r>
              <a:rPr lang="en-US" altLang="ja-JP" sz="1400" dirty="0">
                <a:solidFill>
                  <a:srgbClr val="000000"/>
                </a:solidFill>
                <a:latin typeface="Consolas" pitchFamily="49" charset="0"/>
              </a:rPr>
              <a:t>").append("&lt;li&gt;" + "From " + </a:t>
            </a:r>
            <a:r>
              <a:rPr lang="en-US" altLang="ja-JP" sz="1400" dirty="0" err="1" smtClean="0">
                <a:solidFill>
                  <a:srgbClr val="000000"/>
                </a:solidFill>
                <a:latin typeface="Consolas" pitchFamily="49" charset="0"/>
              </a:rPr>
              <a:t>data.From</a:t>
            </a:r>
            <a:r>
              <a:rPr lang="en-US" altLang="ja-JP" sz="1400" dirty="0" smtClean="0">
                <a:solidFill>
                  <a:srgbClr val="000000"/>
                </a:solidFill>
                <a:latin typeface="Consolas" pitchFamily="49" charset="0"/>
              </a:rPr>
              <a:t> </a:t>
            </a:r>
            <a:r>
              <a:rPr lang="en-US" altLang="ja-JP" sz="1400" dirty="0">
                <a:solidFill>
                  <a:srgbClr val="000000"/>
                </a:solidFill>
                <a:latin typeface="Consolas" pitchFamily="49" charset="0"/>
              </a:rPr>
              <a:t>+ ", " + </a:t>
            </a:r>
            <a:r>
              <a:rPr lang="en-US" altLang="ja-JP" sz="1400" dirty="0" err="1">
                <a:solidFill>
                  <a:srgbClr val="000000"/>
                </a:solidFill>
                <a:latin typeface="Consolas" pitchFamily="49" charset="0"/>
              </a:rPr>
              <a:t>data.Message</a:t>
            </a:r>
            <a:r>
              <a:rPr lang="en-US" altLang="ja-JP" sz="1400" dirty="0">
                <a:solidFill>
                  <a:srgbClr val="000000"/>
                </a:solidFill>
                <a:latin typeface="Consolas" pitchFamily="49" charset="0"/>
              </a:rPr>
              <a:t> + ", " + </a:t>
            </a:r>
            <a:r>
              <a:rPr lang="en-US" altLang="ja-JP" sz="1400" dirty="0" err="1">
                <a:solidFill>
                  <a:srgbClr val="000000"/>
                </a:solidFill>
                <a:latin typeface="Consolas" pitchFamily="49" charset="0"/>
              </a:rPr>
              <a:t>data.Time</a:t>
            </a:r>
            <a:r>
              <a:rPr lang="en-US" altLang="ja-JP" sz="1400" dirty="0">
                <a:solidFill>
                  <a:srgbClr val="000000"/>
                </a:solidFill>
                <a:latin typeface="Consolas" pitchFamily="49" charset="0"/>
              </a:rPr>
              <a:t> + "&lt;/li&gt;");</a:t>
            </a:r>
          </a:p>
          <a:p>
            <a:pPr marL="0" indent="0" fontAlgn="auto">
              <a:spcAft>
                <a:spcPts val="0"/>
              </a:spcAft>
              <a:buNone/>
            </a:pPr>
            <a:r>
              <a:rPr lang="en-US" altLang="ja-JP" sz="1400" dirty="0" smtClean="0">
                <a:solidFill>
                  <a:srgbClr val="000000"/>
                </a:solidFill>
                <a:latin typeface="Consolas" pitchFamily="49" charset="0"/>
              </a:rPr>
              <a:t>    </a:t>
            </a:r>
            <a:r>
              <a:rPr lang="en-US" altLang="ja-JP" sz="1400" dirty="0">
                <a:solidFill>
                  <a:srgbClr val="000000"/>
                </a:solidFill>
                <a:latin typeface="Consolas" pitchFamily="49" charset="0"/>
              </a:rPr>
              <a:t>$("a[</a:t>
            </a:r>
            <a:r>
              <a:rPr lang="en-US" altLang="ja-JP" sz="1400" dirty="0" err="1">
                <a:solidFill>
                  <a:srgbClr val="000000"/>
                </a:solidFill>
                <a:latin typeface="Consolas" pitchFamily="49" charset="0"/>
              </a:rPr>
              <a:t>href</a:t>
            </a:r>
            <a:r>
              <a:rPr lang="en-US" altLang="ja-JP" sz="1400" dirty="0">
                <a:solidFill>
                  <a:srgbClr val="000000"/>
                </a:solidFill>
                <a:latin typeface="Consolas" pitchFamily="49" charset="0"/>
              </a:rPr>
              <a:t>=#dialog1]").text("From John (" + </a:t>
            </a:r>
            <a:r>
              <a:rPr lang="en-US" altLang="ja-JP" sz="1400" dirty="0" smtClean="0">
                <a:solidFill>
                  <a:srgbClr val="000000"/>
                </a:solidFill>
                <a:latin typeface="Consolas" pitchFamily="49" charset="0"/>
              </a:rPr>
              <a:t>$("#</a:t>
            </a:r>
            <a:r>
              <a:rPr lang="en-US" altLang="ja-JP" sz="1400" dirty="0">
                <a:solidFill>
                  <a:srgbClr val="000000"/>
                </a:solidFill>
                <a:latin typeface="Consolas" pitchFamily="49" charset="0"/>
              </a:rPr>
              <a:t>dialog1 div </a:t>
            </a:r>
            <a:r>
              <a:rPr lang="en-US" altLang="ja-JP" sz="1400" dirty="0" err="1">
                <a:solidFill>
                  <a:srgbClr val="000000"/>
                </a:solidFill>
                <a:latin typeface="Consolas" pitchFamily="49" charset="0"/>
              </a:rPr>
              <a:t>ul</a:t>
            </a:r>
            <a:r>
              <a:rPr lang="en-US" altLang="ja-JP" sz="1400" dirty="0">
                <a:solidFill>
                  <a:srgbClr val="000000"/>
                </a:solidFill>
                <a:latin typeface="Consolas" pitchFamily="49" charset="0"/>
              </a:rPr>
              <a:t>").children().length + ")");</a:t>
            </a:r>
          </a:p>
          <a:p>
            <a:pPr marL="0" indent="0" fontAlgn="auto">
              <a:spcAft>
                <a:spcPts val="0"/>
              </a:spcAft>
              <a:buNone/>
            </a:pPr>
            <a:r>
              <a:rPr lang="en-US" altLang="ja-JP" sz="1400" dirty="0" smtClean="0">
                <a:solidFill>
                  <a:srgbClr val="000000"/>
                </a:solidFill>
                <a:latin typeface="Consolas" pitchFamily="49" charset="0"/>
              </a:rPr>
              <a:t>    </a:t>
            </a:r>
            <a:r>
              <a:rPr lang="en-US" altLang="ja-JP" sz="1400" dirty="0">
                <a:solidFill>
                  <a:srgbClr val="000000"/>
                </a:solidFill>
                <a:latin typeface="Consolas" pitchFamily="49" charset="0"/>
              </a:rPr>
              <a:t>$("#dialog1 div </a:t>
            </a:r>
            <a:r>
              <a:rPr lang="en-US" altLang="ja-JP" sz="1400" dirty="0" err="1">
                <a:solidFill>
                  <a:srgbClr val="000000"/>
                </a:solidFill>
                <a:latin typeface="Consolas" pitchFamily="49" charset="0"/>
              </a:rPr>
              <a:t>ul</a:t>
            </a:r>
            <a:r>
              <a:rPr lang="en-US" altLang="ja-JP" sz="1400" dirty="0">
                <a:solidFill>
                  <a:srgbClr val="000000"/>
                </a:solidFill>
                <a:latin typeface="Consolas" pitchFamily="49" charset="0"/>
              </a:rPr>
              <a:t>").</a:t>
            </a:r>
            <a:r>
              <a:rPr lang="en-US" altLang="ja-JP" sz="1400" dirty="0" err="1">
                <a:solidFill>
                  <a:srgbClr val="000000"/>
                </a:solidFill>
                <a:latin typeface="Consolas" pitchFamily="49" charset="0"/>
              </a:rPr>
              <a:t>listview</a:t>
            </a:r>
            <a:r>
              <a:rPr lang="en-US" altLang="ja-JP" sz="1400" dirty="0">
                <a:solidFill>
                  <a:srgbClr val="000000"/>
                </a:solidFill>
                <a:latin typeface="Consolas" pitchFamily="49" charset="0"/>
              </a:rPr>
              <a:t>('refresh');</a:t>
            </a:r>
          </a:p>
          <a:p>
            <a:pPr marL="0" indent="0" fontAlgn="auto">
              <a:spcAft>
                <a:spcPts val="0"/>
              </a:spcAft>
              <a:buNone/>
            </a:pPr>
            <a:r>
              <a:rPr lang="en-US" altLang="ja-JP" sz="1400" dirty="0" smtClean="0">
                <a:solidFill>
                  <a:srgbClr val="000000"/>
                </a:solidFill>
                <a:latin typeface="Consolas" pitchFamily="49" charset="0"/>
              </a:rPr>
              <a:t>}, </a:t>
            </a:r>
            <a:r>
              <a:rPr lang="en-US" altLang="ja-JP" sz="1400" dirty="0">
                <a:solidFill>
                  <a:srgbClr val="000000"/>
                </a:solidFill>
                <a:latin typeface="Consolas" pitchFamily="49" charset="0"/>
              </a:rPr>
              <a:t>{predicate: function (data) </a:t>
            </a:r>
            <a:r>
              <a:rPr lang="en-US" altLang="ja-JP" sz="1400" dirty="0" smtClean="0">
                <a:solidFill>
                  <a:srgbClr val="000000"/>
                </a:solidFill>
                <a:latin typeface="Consolas" pitchFamily="49" charset="0"/>
              </a:rPr>
              <a:t>{return </a:t>
            </a:r>
            <a:r>
              <a:rPr lang="en-US" altLang="ja-JP" sz="1400" dirty="0" err="1">
                <a:solidFill>
                  <a:srgbClr val="FF0000"/>
                </a:solidFill>
                <a:latin typeface="Consolas" pitchFamily="49" charset="0"/>
              </a:rPr>
              <a:t>data.From</a:t>
            </a:r>
            <a:r>
              <a:rPr lang="en-US" altLang="ja-JP" sz="1400" dirty="0">
                <a:solidFill>
                  <a:srgbClr val="FF0000"/>
                </a:solidFill>
                <a:latin typeface="Consolas" pitchFamily="49" charset="0"/>
              </a:rPr>
              <a:t> === "John</a:t>
            </a:r>
            <a:r>
              <a:rPr lang="en-US" altLang="ja-JP" sz="1400" dirty="0" smtClean="0">
                <a:solidFill>
                  <a:srgbClr val="FF0000"/>
                </a:solidFill>
                <a:latin typeface="Consolas" pitchFamily="49" charset="0"/>
              </a:rPr>
              <a:t>"</a:t>
            </a:r>
            <a:r>
              <a:rPr lang="en-US" altLang="ja-JP" sz="1400" dirty="0" smtClean="0">
                <a:solidFill>
                  <a:srgbClr val="000000"/>
                </a:solidFill>
                <a:latin typeface="Consolas" pitchFamily="49" charset="0"/>
              </a:rPr>
              <a:t>;}});</a:t>
            </a:r>
          </a:p>
        </p:txBody>
      </p:sp>
      <p:sp>
        <p:nvSpPr>
          <p:cNvPr id="7" name="コンテンツ プレースホルダー 3"/>
          <p:cNvSpPr txBox="1">
            <a:spLocks/>
          </p:cNvSpPr>
          <p:nvPr/>
        </p:nvSpPr>
        <p:spPr>
          <a:xfrm>
            <a:off x="8610600" y="44624"/>
            <a:ext cx="3528392" cy="1692525"/>
          </a:xfrm>
          <a:prstGeom prst="rect">
            <a:avLst/>
          </a:prstGeom>
          <a:ln w="9525" cap="flat" cmpd="sng" algn="ctr">
            <a:solidFill>
              <a:schemeClr val="dk1"/>
            </a:solidFill>
            <a:prstDash val="solid"/>
            <a:miter lim="800000"/>
          </a:ln>
        </p:spPr>
        <p:style>
          <a:lnRef idx="2">
            <a:schemeClr val="dk1"/>
          </a:lnRef>
          <a:fillRef idx="1">
            <a:schemeClr val="lt1"/>
          </a:fillRef>
          <a:effectRef idx="0">
            <a:schemeClr val="dk1"/>
          </a:effectRef>
          <a:fontRef idx="minor">
            <a:schemeClr val="dk1"/>
          </a:fontRef>
        </p:style>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dk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dk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dk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9pPr>
          </a:lstStyle>
          <a:p>
            <a:pPr marL="0" indent="0" fontAlgn="auto">
              <a:spcAft>
                <a:spcPts val="0"/>
              </a:spcAft>
              <a:buNone/>
            </a:pPr>
            <a:r>
              <a:rPr lang="en-US" altLang="ja-JP" sz="1100" dirty="0">
                <a:solidFill>
                  <a:srgbClr val="000000"/>
                </a:solidFill>
                <a:latin typeface="Consolas" pitchFamily="49" charset="0"/>
              </a:rPr>
              <a:t>&lt;div data-role="page" id="</a:t>
            </a:r>
            <a:r>
              <a:rPr lang="en-US" altLang="ja-JP" sz="1100" dirty="0" smtClean="0">
                <a:solidFill>
                  <a:srgbClr val="FF0000"/>
                </a:solidFill>
                <a:latin typeface="Consolas" pitchFamily="49" charset="0"/>
              </a:rPr>
              <a:t>dialog1</a:t>
            </a:r>
            <a:r>
              <a:rPr lang="en-US" altLang="ja-JP" sz="1100" dirty="0" smtClean="0">
                <a:solidFill>
                  <a:srgbClr val="000000"/>
                </a:solidFill>
                <a:latin typeface="Consolas" pitchFamily="49" charset="0"/>
              </a:rPr>
              <a:t>"&gt;</a:t>
            </a:r>
            <a:endParaRPr lang="en-US" altLang="ja-JP" sz="1100" dirty="0">
              <a:solidFill>
                <a:srgbClr val="000000"/>
              </a:solidFill>
              <a:latin typeface="Consolas" pitchFamily="49" charset="0"/>
            </a:endParaRPr>
          </a:p>
          <a:p>
            <a:pPr marL="0" indent="0" fontAlgn="auto">
              <a:spcAft>
                <a:spcPts val="0"/>
              </a:spcAft>
              <a:buNone/>
            </a:pPr>
            <a:r>
              <a:rPr lang="en-US" altLang="ja-JP" sz="1100" dirty="0">
                <a:solidFill>
                  <a:srgbClr val="000000"/>
                </a:solidFill>
                <a:latin typeface="Consolas" pitchFamily="49" charset="0"/>
              </a:rPr>
              <a:t>    &lt;div data-role="header" data-theme="d</a:t>
            </a:r>
            <a:r>
              <a:rPr lang="en-US" altLang="ja-JP" sz="1100" dirty="0" smtClean="0">
                <a:solidFill>
                  <a:srgbClr val="000000"/>
                </a:solidFill>
                <a:latin typeface="Consolas" pitchFamily="49" charset="0"/>
              </a:rPr>
              <a:t>"&gt;&lt;</a:t>
            </a:r>
            <a:r>
              <a:rPr lang="en-US" altLang="ja-JP" sz="1100" dirty="0">
                <a:solidFill>
                  <a:srgbClr val="000000"/>
                </a:solidFill>
                <a:latin typeface="Consolas" pitchFamily="49" charset="0"/>
              </a:rPr>
              <a:t>h1&gt;John&lt;/h1</a:t>
            </a:r>
            <a:r>
              <a:rPr lang="en-US" altLang="ja-JP" sz="1100" dirty="0" smtClean="0">
                <a:solidFill>
                  <a:srgbClr val="000000"/>
                </a:solidFill>
                <a:latin typeface="Consolas" pitchFamily="49" charset="0"/>
              </a:rPr>
              <a:t>&gt;&lt;</a:t>
            </a:r>
            <a:r>
              <a:rPr lang="en-US" altLang="ja-JP" sz="1100" dirty="0">
                <a:solidFill>
                  <a:srgbClr val="000000"/>
                </a:solidFill>
                <a:latin typeface="Consolas" pitchFamily="49" charset="0"/>
              </a:rPr>
              <a:t>a data-role="button" data-</a:t>
            </a:r>
            <a:r>
              <a:rPr lang="en-US" altLang="ja-JP" sz="1100" dirty="0" err="1">
                <a:solidFill>
                  <a:srgbClr val="000000"/>
                </a:solidFill>
                <a:latin typeface="Consolas" pitchFamily="49" charset="0"/>
              </a:rPr>
              <a:t>rel</a:t>
            </a:r>
            <a:r>
              <a:rPr lang="en-US" altLang="ja-JP" sz="1100" dirty="0">
                <a:solidFill>
                  <a:srgbClr val="000000"/>
                </a:solidFill>
                <a:latin typeface="Consolas" pitchFamily="49" charset="0"/>
              </a:rPr>
              <a:t>="back" data-icon="back" data-theme="a"&gt;Back&lt;/a</a:t>
            </a:r>
            <a:r>
              <a:rPr lang="en-US" altLang="ja-JP" sz="1100" dirty="0" smtClean="0">
                <a:solidFill>
                  <a:srgbClr val="000000"/>
                </a:solidFill>
                <a:latin typeface="Consolas" pitchFamily="49" charset="0"/>
              </a:rPr>
              <a:t>&gt;&lt;/</a:t>
            </a:r>
            <a:r>
              <a:rPr lang="en-US" altLang="ja-JP" sz="1100" dirty="0">
                <a:solidFill>
                  <a:srgbClr val="000000"/>
                </a:solidFill>
                <a:latin typeface="Consolas" pitchFamily="49" charset="0"/>
              </a:rPr>
              <a:t>div&gt;</a:t>
            </a:r>
          </a:p>
          <a:p>
            <a:pPr marL="0" indent="0" fontAlgn="auto">
              <a:spcAft>
                <a:spcPts val="0"/>
              </a:spcAft>
              <a:buNone/>
            </a:pPr>
            <a:r>
              <a:rPr lang="en-US" altLang="ja-JP" sz="1100" dirty="0">
                <a:solidFill>
                  <a:srgbClr val="000000"/>
                </a:solidFill>
                <a:latin typeface="Consolas" pitchFamily="49" charset="0"/>
              </a:rPr>
              <a:t>    &lt;div data-role="content"&gt;</a:t>
            </a:r>
          </a:p>
          <a:p>
            <a:pPr marL="0" indent="0" fontAlgn="auto">
              <a:spcAft>
                <a:spcPts val="0"/>
              </a:spcAft>
              <a:buNone/>
            </a:pPr>
            <a:r>
              <a:rPr lang="en-US" altLang="ja-JP" sz="1100" dirty="0">
                <a:solidFill>
                  <a:srgbClr val="FF0000"/>
                </a:solidFill>
                <a:latin typeface="Consolas" pitchFamily="49" charset="0"/>
              </a:rPr>
              <a:t>        &lt;</a:t>
            </a:r>
            <a:r>
              <a:rPr lang="en-US" altLang="ja-JP" sz="1100" dirty="0" err="1">
                <a:solidFill>
                  <a:srgbClr val="FF0000"/>
                </a:solidFill>
                <a:latin typeface="Consolas" pitchFamily="49" charset="0"/>
              </a:rPr>
              <a:t>ul</a:t>
            </a:r>
            <a:r>
              <a:rPr lang="en-US" altLang="ja-JP" sz="1100" dirty="0">
                <a:solidFill>
                  <a:srgbClr val="FF0000"/>
                </a:solidFill>
                <a:latin typeface="Consolas" pitchFamily="49" charset="0"/>
              </a:rPr>
              <a:t> data-role="</a:t>
            </a:r>
            <a:r>
              <a:rPr lang="en-US" altLang="ja-JP" sz="1100" dirty="0" err="1">
                <a:solidFill>
                  <a:srgbClr val="FF0000"/>
                </a:solidFill>
                <a:latin typeface="Consolas" pitchFamily="49" charset="0"/>
              </a:rPr>
              <a:t>listview</a:t>
            </a:r>
            <a:r>
              <a:rPr lang="en-US" altLang="ja-JP" sz="1100" dirty="0" smtClean="0">
                <a:solidFill>
                  <a:srgbClr val="FF0000"/>
                </a:solidFill>
                <a:latin typeface="Consolas" pitchFamily="49" charset="0"/>
              </a:rPr>
              <a:t>"&gt;&lt;/</a:t>
            </a:r>
            <a:r>
              <a:rPr lang="en-US" altLang="ja-JP" sz="1100" dirty="0" err="1">
                <a:solidFill>
                  <a:srgbClr val="FF0000"/>
                </a:solidFill>
                <a:latin typeface="Consolas" pitchFamily="49" charset="0"/>
              </a:rPr>
              <a:t>ul</a:t>
            </a:r>
            <a:r>
              <a:rPr lang="en-US" altLang="ja-JP" sz="1100" dirty="0">
                <a:solidFill>
                  <a:srgbClr val="FF0000"/>
                </a:solidFill>
                <a:latin typeface="Consolas" pitchFamily="49" charset="0"/>
              </a:rPr>
              <a:t>&gt;</a:t>
            </a:r>
          </a:p>
          <a:p>
            <a:pPr marL="0" indent="0" fontAlgn="auto">
              <a:spcAft>
                <a:spcPts val="0"/>
              </a:spcAft>
              <a:buNone/>
            </a:pPr>
            <a:r>
              <a:rPr lang="en-US" altLang="ja-JP" sz="1100" dirty="0">
                <a:solidFill>
                  <a:srgbClr val="000000"/>
                </a:solidFill>
                <a:latin typeface="Consolas" pitchFamily="49" charset="0"/>
              </a:rPr>
              <a:t>    &lt;/div</a:t>
            </a:r>
            <a:r>
              <a:rPr lang="en-US" altLang="ja-JP" sz="1100" dirty="0" smtClean="0">
                <a:solidFill>
                  <a:srgbClr val="000000"/>
                </a:solidFill>
                <a:latin typeface="Consolas" pitchFamily="49" charset="0"/>
              </a:rPr>
              <a:t>&gt;&lt;/</a:t>
            </a:r>
            <a:r>
              <a:rPr lang="en-US" altLang="ja-JP" sz="1100" dirty="0">
                <a:solidFill>
                  <a:srgbClr val="000000"/>
                </a:solidFill>
                <a:latin typeface="Consolas" pitchFamily="49" charset="0"/>
              </a:rPr>
              <a:t>div</a:t>
            </a:r>
            <a:r>
              <a:rPr lang="en-US" altLang="ja-JP" sz="1100" dirty="0" smtClean="0">
                <a:solidFill>
                  <a:srgbClr val="000000"/>
                </a:solidFill>
                <a:latin typeface="Consolas" pitchFamily="49" charset="0"/>
              </a:rPr>
              <a:t>&gt;</a:t>
            </a:r>
            <a:endParaRPr lang="en-US" altLang="ja-JP" sz="1100" dirty="0">
              <a:solidFill>
                <a:srgbClr val="000000"/>
              </a:solidFill>
              <a:latin typeface="Consolas" pitchFamily="49" charset="0"/>
            </a:endParaRPr>
          </a:p>
        </p:txBody>
      </p:sp>
      <p:sp>
        <p:nvSpPr>
          <p:cNvPr id="8" name="テキスト ボックス 7"/>
          <p:cNvSpPr txBox="1"/>
          <p:nvPr/>
        </p:nvSpPr>
        <p:spPr>
          <a:xfrm>
            <a:off x="10122127" y="1517698"/>
            <a:ext cx="1980029" cy="369332"/>
          </a:xfrm>
          <a:prstGeom prst="rect">
            <a:avLst/>
          </a:prstGeom>
          <a:solidFill>
            <a:schemeClr val="bg1"/>
          </a:solidFill>
        </p:spPr>
        <p:txBody>
          <a:bodyPr wrap="none" rtlCol="0">
            <a:spAutoFit/>
          </a:bodyPr>
          <a:lstStyle/>
          <a:p>
            <a:r>
              <a:rPr lang="it-IT" altLang="ja-JP" dirty="0"/>
              <a:t>$("</a:t>
            </a:r>
            <a:r>
              <a:rPr lang="it-IT" altLang="ja-JP" dirty="0">
                <a:solidFill>
                  <a:srgbClr val="FF0000"/>
                </a:solidFill>
              </a:rPr>
              <a:t>#</a:t>
            </a:r>
            <a:r>
              <a:rPr lang="it-IT" altLang="ja-JP" dirty="0" smtClean="0">
                <a:solidFill>
                  <a:srgbClr val="FF0000"/>
                </a:solidFill>
              </a:rPr>
              <a:t>dialog1 </a:t>
            </a:r>
            <a:r>
              <a:rPr lang="it-IT" altLang="ja-JP" dirty="0">
                <a:solidFill>
                  <a:srgbClr val="FF0000"/>
                </a:solidFill>
              </a:rPr>
              <a:t>div ul</a:t>
            </a:r>
            <a:r>
              <a:rPr lang="it-IT" altLang="ja-JP" dirty="0"/>
              <a:t>")</a:t>
            </a:r>
            <a:endParaRPr kumimoji="1" lang="ja-JP" altLang="en-US" dirty="0"/>
          </a:p>
        </p:txBody>
      </p:sp>
      <p:sp>
        <p:nvSpPr>
          <p:cNvPr id="15" name="コンテンツ プレースホルダー 2"/>
          <p:cNvSpPr>
            <a:spLocks noGrp="1"/>
          </p:cNvSpPr>
          <p:nvPr>
            <p:ph idx="1"/>
          </p:nvPr>
        </p:nvSpPr>
        <p:spPr>
          <a:xfrm>
            <a:off x="0" y="1825625"/>
            <a:ext cx="12102156" cy="3475583"/>
          </a:xfrm>
        </p:spPr>
        <p:txBody>
          <a:bodyPr>
            <a:normAutofit fontScale="77500" lnSpcReduction="20000"/>
          </a:bodyPr>
          <a:lstStyle/>
          <a:p>
            <a:r>
              <a:rPr lang="en-US" altLang="ja-JP" dirty="0" err="1" smtClean="0"/>
              <a:t>mediator.subscribe</a:t>
            </a:r>
            <a:r>
              <a:rPr lang="en-US" altLang="ja-JP" dirty="0" smtClean="0"/>
              <a:t>("message", function (data) {…}, {…option…});</a:t>
            </a:r>
          </a:p>
          <a:p>
            <a:pPr lvl="1"/>
            <a:r>
              <a:rPr lang="en-US" altLang="ja-JP" dirty="0" smtClean="0"/>
              <a:t>subscribe method associates a channel specified as 1st argument and function.</a:t>
            </a:r>
          </a:p>
          <a:p>
            <a:pPr lvl="1"/>
            <a:r>
              <a:rPr lang="en-US" altLang="ja-JP" dirty="0" smtClean="0"/>
              <a:t>When a new message comes to the channel, the corresponding function is invoked by the mediator. Option specifies how to validate and to select the appropriate message.</a:t>
            </a:r>
          </a:p>
          <a:p>
            <a:r>
              <a:rPr lang="it-IT" altLang="ja-JP" dirty="0" smtClean="0">
                <a:solidFill>
                  <a:srgbClr val="FF0000"/>
                </a:solidFill>
              </a:rPr>
              <a:t>$("#dialog1 div ul").</a:t>
            </a:r>
            <a:r>
              <a:rPr lang="it-IT" altLang="ja-JP" dirty="0" smtClean="0"/>
              <a:t>append("&lt;li&gt;" + "From " + data.From + ", " + data.Message + ", " + data.Time + "&lt;/li&gt;");</a:t>
            </a:r>
          </a:p>
          <a:p>
            <a:pPr lvl="1"/>
            <a:r>
              <a:rPr lang="it-IT" altLang="ja-JP" dirty="0" smtClean="0"/>
              <a:t>jQuery’s append method creates a new DOM node and add it to the existing node $("#dialog1 div ul").</a:t>
            </a:r>
          </a:p>
          <a:p>
            <a:r>
              <a:rPr lang="en-US" altLang="ja-JP" dirty="0" smtClean="0"/>
              <a:t>$("#dialog1 div </a:t>
            </a:r>
            <a:r>
              <a:rPr lang="en-US" altLang="ja-JP" dirty="0" err="1" smtClean="0"/>
              <a:t>ul</a:t>
            </a:r>
            <a:r>
              <a:rPr lang="en-US" altLang="ja-JP" dirty="0" smtClean="0"/>
              <a:t>").</a:t>
            </a:r>
            <a:r>
              <a:rPr lang="en-US" altLang="ja-JP" dirty="0" err="1" smtClean="0"/>
              <a:t>listview</a:t>
            </a:r>
            <a:r>
              <a:rPr lang="en-US" altLang="ja-JP" dirty="0" smtClean="0"/>
              <a:t>('refresh');</a:t>
            </a:r>
          </a:p>
          <a:p>
            <a:pPr lvl="1"/>
            <a:r>
              <a:rPr lang="en-US" altLang="ja-JP" dirty="0" err="1" smtClean="0"/>
              <a:t>Listview</a:t>
            </a:r>
            <a:r>
              <a:rPr lang="en-US" altLang="ja-JP" dirty="0" smtClean="0"/>
              <a:t> method refreshes the LI tag decoration.</a:t>
            </a:r>
          </a:p>
          <a:p>
            <a:r>
              <a:rPr lang="en-US" altLang="ja-JP" dirty="0" smtClean="0"/>
              <a:t>{predicate: function (data) {return </a:t>
            </a:r>
            <a:r>
              <a:rPr lang="en-US" altLang="ja-JP" dirty="0" err="1" smtClean="0">
                <a:solidFill>
                  <a:srgbClr val="FF0000"/>
                </a:solidFill>
              </a:rPr>
              <a:t>data.From</a:t>
            </a:r>
            <a:r>
              <a:rPr lang="en-US" altLang="ja-JP" dirty="0" smtClean="0">
                <a:solidFill>
                  <a:srgbClr val="FF0000"/>
                </a:solidFill>
              </a:rPr>
              <a:t> === "John"</a:t>
            </a:r>
            <a:r>
              <a:rPr lang="en-US" altLang="ja-JP" dirty="0" smtClean="0"/>
              <a:t>;}}</a:t>
            </a:r>
          </a:p>
          <a:p>
            <a:pPr lvl="1"/>
            <a:r>
              <a:rPr lang="en-US" altLang="ja-JP" dirty="0" smtClean="0"/>
              <a:t>This option selects only the method that satisfies the specific condition. In this case, the mediator delivers the message that satisfies </a:t>
            </a:r>
            <a:r>
              <a:rPr lang="en-US" altLang="ja-JP" dirty="0" err="1" smtClean="0"/>
              <a:t>data.From</a:t>
            </a:r>
            <a:r>
              <a:rPr lang="en-US" altLang="ja-JP" dirty="0" smtClean="0"/>
              <a:t> === “John” to the subscriber. </a:t>
            </a:r>
          </a:p>
          <a:p>
            <a:pPr lvl="1"/>
            <a:endParaRPr lang="ja-JP" altLang="en-US" dirty="0"/>
          </a:p>
        </p:txBody>
      </p:sp>
    </p:spTree>
    <p:extLst>
      <p:ext uri="{BB962C8B-B14F-4D97-AF65-F5344CB8AC3E}">
        <p14:creationId xmlns:p14="http://schemas.microsoft.com/office/powerpoint/2010/main" val="240547258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Subscription(dialog3)</a:t>
            </a:r>
            <a:endParaRPr kumimoji="1" lang="ja-JP" altLang="en-US" dirty="0"/>
          </a:p>
        </p:txBody>
      </p:sp>
      <p:sp>
        <p:nvSpPr>
          <p:cNvPr id="3" name="コンテンツ プレースホルダー 2"/>
          <p:cNvSpPr>
            <a:spLocks noGrp="1"/>
          </p:cNvSpPr>
          <p:nvPr>
            <p:ph idx="1"/>
          </p:nvPr>
        </p:nvSpPr>
        <p:spPr>
          <a:xfrm>
            <a:off x="838200" y="1825625"/>
            <a:ext cx="10515600" cy="2591595"/>
          </a:xfrm>
        </p:spPr>
        <p:txBody>
          <a:bodyPr/>
          <a:lstStyle/>
          <a:p>
            <a:r>
              <a:rPr lang="en-US" altLang="ja-JP" dirty="0"/>
              <a:t>$("a[</a:t>
            </a:r>
            <a:r>
              <a:rPr lang="en-US" altLang="ja-JP" dirty="0" err="1"/>
              <a:t>href</a:t>
            </a:r>
            <a:r>
              <a:rPr lang="en-US" altLang="ja-JP" dirty="0"/>
              <a:t>=#dialog3]").text("Unknown (" + </a:t>
            </a:r>
            <a:r>
              <a:rPr lang="en-US" altLang="ja-JP" dirty="0" err="1" smtClean="0"/>
              <a:t>textarea.val</a:t>
            </a:r>
            <a:r>
              <a:rPr lang="en-US" altLang="ja-JP" dirty="0"/>
              <a:t>().</a:t>
            </a:r>
            <a:r>
              <a:rPr lang="en-US" altLang="ja-JP" dirty="0">
                <a:solidFill>
                  <a:srgbClr val="FF0000"/>
                </a:solidFill>
              </a:rPr>
              <a:t>match(/\n/g).length</a:t>
            </a:r>
            <a:r>
              <a:rPr lang="en-US" altLang="ja-JP" dirty="0"/>
              <a:t> + </a:t>
            </a:r>
            <a:r>
              <a:rPr lang="en-US" altLang="ja-JP" dirty="0" smtClean="0"/>
              <a:t>")");</a:t>
            </a:r>
          </a:p>
          <a:p>
            <a:pPr lvl="1"/>
            <a:r>
              <a:rPr lang="en-US" altLang="ja-JP" dirty="0" err="1" smtClean="0"/>
              <a:t>textarea.val</a:t>
            </a:r>
            <a:r>
              <a:rPr lang="en-US" altLang="ja-JP" dirty="0"/>
              <a:t>().match(/\n/g).length  </a:t>
            </a:r>
            <a:r>
              <a:rPr lang="en-US" altLang="ja-JP" dirty="0" smtClean="0"/>
              <a:t>indicates the number of return code(\n) in the text area.</a:t>
            </a:r>
          </a:p>
          <a:p>
            <a:r>
              <a:rPr lang="en-US" altLang="ja-JP" dirty="0" err="1"/>
              <a:t>data.From</a:t>
            </a:r>
            <a:r>
              <a:rPr lang="en-US" altLang="ja-JP" dirty="0"/>
              <a:t> != "Chris" &amp;&amp; </a:t>
            </a:r>
            <a:r>
              <a:rPr lang="en-US" altLang="ja-JP" dirty="0" err="1"/>
              <a:t>data.From</a:t>
            </a:r>
            <a:r>
              <a:rPr lang="en-US" altLang="ja-JP" dirty="0"/>
              <a:t> != "John"; </a:t>
            </a:r>
            <a:endParaRPr lang="en-US" altLang="ja-JP" dirty="0" smtClean="0"/>
          </a:p>
          <a:p>
            <a:pPr lvl="1"/>
            <a:r>
              <a:rPr lang="en-US" altLang="ja-JP" dirty="0"/>
              <a:t>This predicate checks that the message is sent to neither Chris nor John.</a:t>
            </a:r>
            <a:endParaRPr kumimoji="1" lang="ja-JP" altLang="en-US" dirty="0"/>
          </a:p>
        </p:txBody>
      </p:sp>
      <p:sp>
        <p:nvSpPr>
          <p:cNvPr id="4" name="スライド番号プレースホルダー 3"/>
          <p:cNvSpPr>
            <a:spLocks noGrp="1"/>
          </p:cNvSpPr>
          <p:nvPr>
            <p:ph type="sldNum" sz="quarter" idx="12"/>
          </p:nvPr>
        </p:nvSpPr>
        <p:spPr/>
        <p:txBody>
          <a:bodyPr/>
          <a:lstStyle/>
          <a:p>
            <a:fld id="{31BA4CE2-D795-4C9F-AA1E-E47C147C9315}" type="slidenum">
              <a:rPr lang="ja-JP" altLang="en-US" smtClean="0"/>
              <a:pPr/>
              <a:t>195</a:t>
            </a:fld>
            <a:endParaRPr lang="ja-JP" altLang="en-US"/>
          </a:p>
        </p:txBody>
      </p:sp>
      <p:sp>
        <p:nvSpPr>
          <p:cNvPr id="5" name="コンテンツ プレースホルダー 3"/>
          <p:cNvSpPr txBox="1">
            <a:spLocks/>
          </p:cNvSpPr>
          <p:nvPr/>
        </p:nvSpPr>
        <p:spPr>
          <a:xfrm>
            <a:off x="119336" y="4509120"/>
            <a:ext cx="11983652" cy="2304255"/>
          </a:xfrm>
          <a:prstGeom prst="rect">
            <a:avLst/>
          </a:prstGeom>
          <a:noFill/>
          <a:ln w="9525" cap="flat" cmpd="sng" algn="ctr">
            <a:solidFill>
              <a:schemeClr val="dk1"/>
            </a:solidFill>
            <a:prstDash val="solid"/>
            <a:miter lim="800000"/>
          </a:ln>
        </p:spPr>
        <p:style>
          <a:lnRef idx="2">
            <a:schemeClr val="dk1"/>
          </a:lnRef>
          <a:fillRef idx="1">
            <a:schemeClr val="lt1"/>
          </a:fillRef>
          <a:effectRef idx="0">
            <a:schemeClr val="dk1"/>
          </a:effectRef>
          <a:fontRef idx="minor">
            <a:schemeClr val="dk1"/>
          </a:fontRef>
        </p:style>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dk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dk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dk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9pPr>
          </a:lstStyle>
          <a:p>
            <a:pPr marL="0" indent="0" fontAlgn="auto">
              <a:spcAft>
                <a:spcPts val="0"/>
              </a:spcAft>
              <a:buNone/>
            </a:pPr>
            <a:r>
              <a:rPr lang="en-US" altLang="ja-JP" sz="1600" dirty="0" err="1" smtClean="0">
                <a:solidFill>
                  <a:srgbClr val="000000"/>
                </a:solidFill>
                <a:latin typeface="Consolas" pitchFamily="49" charset="0"/>
              </a:rPr>
              <a:t>mediator.subscribe</a:t>
            </a:r>
            <a:r>
              <a:rPr lang="en-US" altLang="ja-JP" sz="1600" dirty="0">
                <a:solidFill>
                  <a:srgbClr val="000000"/>
                </a:solidFill>
                <a:latin typeface="Consolas" pitchFamily="49" charset="0"/>
              </a:rPr>
              <a:t>("message", function (data) {</a:t>
            </a:r>
          </a:p>
          <a:p>
            <a:pPr marL="0" indent="0" fontAlgn="auto">
              <a:spcAft>
                <a:spcPts val="0"/>
              </a:spcAft>
              <a:buNone/>
            </a:pPr>
            <a:r>
              <a:rPr lang="en-US" altLang="ja-JP" sz="1600" dirty="0" smtClean="0">
                <a:solidFill>
                  <a:srgbClr val="000000"/>
                </a:solidFill>
                <a:latin typeface="Consolas" pitchFamily="49" charset="0"/>
              </a:rPr>
              <a:t>    </a:t>
            </a:r>
            <a:r>
              <a:rPr lang="en-US" altLang="ja-JP" sz="1600" dirty="0" err="1">
                <a:solidFill>
                  <a:srgbClr val="000000"/>
                </a:solidFill>
                <a:latin typeface="Consolas" pitchFamily="49" charset="0"/>
              </a:rPr>
              <a:t>var</a:t>
            </a:r>
            <a:r>
              <a:rPr lang="en-US" altLang="ja-JP" sz="1600" dirty="0">
                <a:solidFill>
                  <a:srgbClr val="000000"/>
                </a:solidFill>
                <a:latin typeface="Consolas" pitchFamily="49" charset="0"/>
              </a:rPr>
              <a:t> </a:t>
            </a:r>
            <a:r>
              <a:rPr lang="en-US" altLang="ja-JP" sz="1600" dirty="0" err="1">
                <a:solidFill>
                  <a:srgbClr val="000000"/>
                </a:solidFill>
                <a:latin typeface="Consolas" pitchFamily="49" charset="0"/>
              </a:rPr>
              <a:t>textarea</a:t>
            </a:r>
            <a:r>
              <a:rPr lang="en-US" altLang="ja-JP" sz="1600" dirty="0">
                <a:solidFill>
                  <a:srgbClr val="000000"/>
                </a:solidFill>
                <a:latin typeface="Consolas" pitchFamily="49" charset="0"/>
              </a:rPr>
              <a:t> = $("#dialog3 div </a:t>
            </a:r>
            <a:r>
              <a:rPr lang="en-US" altLang="ja-JP" sz="1600" dirty="0" err="1">
                <a:solidFill>
                  <a:srgbClr val="000000"/>
                </a:solidFill>
                <a:latin typeface="Consolas" pitchFamily="49" charset="0"/>
              </a:rPr>
              <a:t>textarea</a:t>
            </a:r>
            <a:r>
              <a:rPr lang="en-US" altLang="ja-JP" sz="1600" dirty="0">
                <a:solidFill>
                  <a:srgbClr val="000000"/>
                </a:solidFill>
                <a:latin typeface="Consolas" pitchFamily="49" charset="0"/>
              </a:rPr>
              <a:t>");</a:t>
            </a:r>
          </a:p>
          <a:p>
            <a:pPr marL="0" indent="0" fontAlgn="auto">
              <a:spcAft>
                <a:spcPts val="0"/>
              </a:spcAft>
              <a:buNone/>
            </a:pPr>
            <a:r>
              <a:rPr lang="en-US" altLang="ja-JP" sz="1600" dirty="0" smtClean="0">
                <a:solidFill>
                  <a:srgbClr val="000000"/>
                </a:solidFill>
                <a:latin typeface="Consolas" pitchFamily="49" charset="0"/>
              </a:rPr>
              <a:t>    </a:t>
            </a:r>
            <a:r>
              <a:rPr lang="en-US" altLang="ja-JP" sz="1600" dirty="0" err="1">
                <a:solidFill>
                  <a:srgbClr val="000000"/>
                </a:solidFill>
                <a:latin typeface="Consolas" pitchFamily="49" charset="0"/>
              </a:rPr>
              <a:t>textarea.val</a:t>
            </a:r>
            <a:r>
              <a:rPr lang="en-US" altLang="ja-JP" sz="1600" dirty="0">
                <a:solidFill>
                  <a:srgbClr val="000000"/>
                </a:solidFill>
                <a:latin typeface="Consolas" pitchFamily="49" charset="0"/>
              </a:rPr>
              <a:t>(</a:t>
            </a:r>
            <a:r>
              <a:rPr lang="en-US" altLang="ja-JP" sz="1600" dirty="0" err="1">
                <a:solidFill>
                  <a:srgbClr val="000000"/>
                </a:solidFill>
                <a:latin typeface="Consolas" pitchFamily="49" charset="0"/>
              </a:rPr>
              <a:t>textarea.val</a:t>
            </a:r>
            <a:r>
              <a:rPr lang="en-US" altLang="ja-JP" sz="1600" dirty="0">
                <a:solidFill>
                  <a:srgbClr val="000000"/>
                </a:solidFill>
                <a:latin typeface="Consolas" pitchFamily="49" charset="0"/>
              </a:rPr>
              <a:t>() + "From " + </a:t>
            </a:r>
            <a:r>
              <a:rPr lang="en-US" altLang="ja-JP" sz="1600" dirty="0" err="1">
                <a:solidFill>
                  <a:srgbClr val="000000"/>
                </a:solidFill>
                <a:latin typeface="Consolas" pitchFamily="49" charset="0"/>
              </a:rPr>
              <a:t>data.From</a:t>
            </a:r>
            <a:r>
              <a:rPr lang="en-US" altLang="ja-JP" sz="1600" dirty="0">
                <a:solidFill>
                  <a:srgbClr val="000000"/>
                </a:solidFill>
                <a:latin typeface="Consolas" pitchFamily="49" charset="0"/>
              </a:rPr>
              <a:t> + ", " </a:t>
            </a:r>
            <a:r>
              <a:rPr lang="en-US" altLang="ja-JP" sz="1600" dirty="0" smtClean="0">
                <a:solidFill>
                  <a:srgbClr val="000000"/>
                </a:solidFill>
                <a:latin typeface="Consolas" pitchFamily="49" charset="0"/>
              </a:rPr>
              <a:t>+ </a:t>
            </a:r>
            <a:r>
              <a:rPr lang="en-US" altLang="ja-JP" sz="1600" dirty="0" err="1" smtClean="0">
                <a:solidFill>
                  <a:srgbClr val="000000"/>
                </a:solidFill>
                <a:latin typeface="Consolas" pitchFamily="49" charset="0"/>
              </a:rPr>
              <a:t>data.Message</a:t>
            </a:r>
            <a:r>
              <a:rPr lang="en-US" altLang="ja-JP" sz="1600" dirty="0" smtClean="0">
                <a:solidFill>
                  <a:srgbClr val="000000"/>
                </a:solidFill>
                <a:latin typeface="Consolas" pitchFamily="49" charset="0"/>
              </a:rPr>
              <a:t> </a:t>
            </a:r>
            <a:r>
              <a:rPr lang="en-US" altLang="ja-JP" sz="1600" dirty="0">
                <a:solidFill>
                  <a:srgbClr val="000000"/>
                </a:solidFill>
                <a:latin typeface="Consolas" pitchFamily="49" charset="0"/>
              </a:rPr>
              <a:t>+ ", " + </a:t>
            </a:r>
            <a:r>
              <a:rPr lang="en-US" altLang="ja-JP" sz="1600" dirty="0" err="1">
                <a:solidFill>
                  <a:srgbClr val="000000"/>
                </a:solidFill>
                <a:latin typeface="Consolas" pitchFamily="49" charset="0"/>
              </a:rPr>
              <a:t>data.Time</a:t>
            </a:r>
            <a:r>
              <a:rPr lang="en-US" altLang="ja-JP" sz="1600" dirty="0">
                <a:solidFill>
                  <a:srgbClr val="000000"/>
                </a:solidFill>
                <a:latin typeface="Consolas" pitchFamily="49" charset="0"/>
              </a:rPr>
              <a:t> + "\n");</a:t>
            </a:r>
          </a:p>
          <a:p>
            <a:pPr marL="0" indent="0" fontAlgn="auto">
              <a:spcAft>
                <a:spcPts val="0"/>
              </a:spcAft>
              <a:buNone/>
            </a:pPr>
            <a:r>
              <a:rPr lang="en-US" altLang="ja-JP" sz="1600" dirty="0" smtClean="0">
                <a:solidFill>
                  <a:srgbClr val="000000"/>
                </a:solidFill>
                <a:latin typeface="Consolas" pitchFamily="49" charset="0"/>
              </a:rPr>
              <a:t>    </a:t>
            </a:r>
            <a:r>
              <a:rPr lang="en-US" altLang="ja-JP" sz="1600" dirty="0">
                <a:solidFill>
                  <a:srgbClr val="000000"/>
                </a:solidFill>
                <a:latin typeface="Consolas" pitchFamily="49" charset="0"/>
              </a:rPr>
              <a:t>$("a[</a:t>
            </a:r>
            <a:r>
              <a:rPr lang="en-US" altLang="ja-JP" sz="1600" dirty="0" err="1">
                <a:solidFill>
                  <a:srgbClr val="000000"/>
                </a:solidFill>
                <a:latin typeface="Consolas" pitchFamily="49" charset="0"/>
              </a:rPr>
              <a:t>href</a:t>
            </a:r>
            <a:r>
              <a:rPr lang="en-US" altLang="ja-JP" sz="1600" dirty="0">
                <a:solidFill>
                  <a:srgbClr val="000000"/>
                </a:solidFill>
                <a:latin typeface="Consolas" pitchFamily="49" charset="0"/>
              </a:rPr>
              <a:t>=#dialog3]").text("Unknown (" + </a:t>
            </a:r>
            <a:r>
              <a:rPr lang="en-US" altLang="ja-JP" sz="1600" dirty="0" err="1" smtClean="0">
                <a:solidFill>
                  <a:srgbClr val="000000"/>
                </a:solidFill>
                <a:latin typeface="Consolas" pitchFamily="49" charset="0"/>
              </a:rPr>
              <a:t>textarea.val</a:t>
            </a:r>
            <a:r>
              <a:rPr lang="en-US" altLang="ja-JP" sz="1600" dirty="0">
                <a:solidFill>
                  <a:srgbClr val="000000"/>
                </a:solidFill>
                <a:latin typeface="Consolas" pitchFamily="49" charset="0"/>
              </a:rPr>
              <a:t>().match(/\n/g).length + ")");</a:t>
            </a:r>
          </a:p>
          <a:p>
            <a:pPr marL="0" indent="0" fontAlgn="auto">
              <a:spcAft>
                <a:spcPts val="0"/>
              </a:spcAft>
              <a:buNone/>
            </a:pPr>
            <a:r>
              <a:rPr lang="en-US" altLang="ja-JP" sz="1600" dirty="0" smtClean="0">
                <a:solidFill>
                  <a:srgbClr val="000000"/>
                </a:solidFill>
                <a:latin typeface="Consolas" pitchFamily="49" charset="0"/>
              </a:rPr>
              <a:t>}, </a:t>
            </a:r>
            <a:r>
              <a:rPr lang="en-US" altLang="ja-JP" sz="1600" dirty="0">
                <a:solidFill>
                  <a:srgbClr val="000000"/>
                </a:solidFill>
                <a:latin typeface="Consolas" pitchFamily="49" charset="0"/>
              </a:rPr>
              <a:t>{predicate: function (data) {</a:t>
            </a:r>
          </a:p>
          <a:p>
            <a:pPr marL="0" indent="0" fontAlgn="auto">
              <a:spcAft>
                <a:spcPts val="0"/>
              </a:spcAft>
              <a:buNone/>
            </a:pPr>
            <a:r>
              <a:rPr lang="en-US" altLang="ja-JP" sz="1600" dirty="0" smtClean="0">
                <a:solidFill>
                  <a:srgbClr val="000000"/>
                </a:solidFill>
                <a:latin typeface="Consolas" pitchFamily="49" charset="0"/>
              </a:rPr>
              <a:t>    </a:t>
            </a:r>
            <a:r>
              <a:rPr lang="en-US" altLang="ja-JP" sz="1600" dirty="0">
                <a:solidFill>
                  <a:srgbClr val="000000"/>
                </a:solidFill>
                <a:latin typeface="Consolas" pitchFamily="49" charset="0"/>
              </a:rPr>
              <a:t>return </a:t>
            </a:r>
            <a:r>
              <a:rPr lang="en-US" altLang="ja-JP" sz="1600" dirty="0" err="1">
                <a:solidFill>
                  <a:srgbClr val="FF0000"/>
                </a:solidFill>
                <a:latin typeface="Consolas" pitchFamily="49" charset="0"/>
              </a:rPr>
              <a:t>data.From</a:t>
            </a:r>
            <a:r>
              <a:rPr lang="en-US" altLang="ja-JP" sz="1600" dirty="0">
                <a:solidFill>
                  <a:srgbClr val="FF0000"/>
                </a:solidFill>
                <a:latin typeface="Consolas" pitchFamily="49" charset="0"/>
              </a:rPr>
              <a:t> != "Chris" &amp;&amp; </a:t>
            </a:r>
            <a:r>
              <a:rPr lang="en-US" altLang="ja-JP" sz="1600" dirty="0" err="1">
                <a:solidFill>
                  <a:srgbClr val="FF0000"/>
                </a:solidFill>
                <a:latin typeface="Consolas" pitchFamily="49" charset="0"/>
              </a:rPr>
              <a:t>data.From</a:t>
            </a:r>
            <a:r>
              <a:rPr lang="en-US" altLang="ja-JP" sz="1600" dirty="0">
                <a:solidFill>
                  <a:srgbClr val="FF0000"/>
                </a:solidFill>
                <a:latin typeface="Consolas" pitchFamily="49" charset="0"/>
              </a:rPr>
              <a:t> != "John</a:t>
            </a:r>
            <a:r>
              <a:rPr lang="en-US" altLang="ja-JP" sz="1600" dirty="0" smtClean="0">
                <a:solidFill>
                  <a:srgbClr val="FF0000"/>
                </a:solidFill>
                <a:latin typeface="Consolas" pitchFamily="49" charset="0"/>
              </a:rPr>
              <a:t>";</a:t>
            </a:r>
            <a:r>
              <a:rPr lang="en-US" altLang="ja-JP" sz="1600" dirty="0" smtClean="0">
                <a:solidFill>
                  <a:srgbClr val="000000"/>
                </a:solidFill>
                <a:latin typeface="Consolas" pitchFamily="49" charset="0"/>
              </a:rPr>
              <a:t> }});</a:t>
            </a:r>
          </a:p>
        </p:txBody>
      </p:sp>
    </p:spTree>
    <p:extLst>
      <p:ext uri="{BB962C8B-B14F-4D97-AF65-F5344CB8AC3E}">
        <p14:creationId xmlns:p14="http://schemas.microsoft.com/office/powerpoint/2010/main" val="372524149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Summary</a:t>
            </a:r>
            <a:endParaRPr kumimoji="1" lang="ja-JP" altLang="en-US" dirty="0"/>
          </a:p>
        </p:txBody>
      </p:sp>
      <p:sp>
        <p:nvSpPr>
          <p:cNvPr id="3" name="コンテンツ プレースホルダー 2"/>
          <p:cNvSpPr>
            <a:spLocks noGrp="1"/>
          </p:cNvSpPr>
          <p:nvPr>
            <p:ph idx="1"/>
          </p:nvPr>
        </p:nvSpPr>
        <p:spPr>
          <a:xfrm>
            <a:off x="838200" y="1825625"/>
            <a:ext cx="10515600" cy="1459359"/>
          </a:xfrm>
        </p:spPr>
        <p:txBody>
          <a:bodyPr>
            <a:normAutofit fontScale="77500" lnSpcReduction="20000"/>
          </a:bodyPr>
          <a:lstStyle/>
          <a:p>
            <a:r>
              <a:rPr kumimoji="1" lang="en-US" altLang="ja-JP" dirty="0" smtClean="0"/>
              <a:t>The publisher and subscriber is completely decoupled. Thus, we can extend them </a:t>
            </a:r>
            <a:r>
              <a:rPr lang="en-US" altLang="ja-JP" dirty="0" smtClean="0"/>
              <a:t>without side-effects.</a:t>
            </a:r>
          </a:p>
          <a:p>
            <a:r>
              <a:rPr lang="en-US" altLang="ja-JP" dirty="0" smtClean="0"/>
              <a:t>Basically, publication module is coupled with data model, and subscriber module is coupled with View and GUI. As GUI and Data should be decoupled, the mediator pattern is a good solution to realizing loosely-coupling GUI and Data.</a:t>
            </a:r>
            <a:endParaRPr kumimoji="1" lang="ja-JP" altLang="en-US" dirty="0"/>
          </a:p>
        </p:txBody>
      </p:sp>
      <p:sp>
        <p:nvSpPr>
          <p:cNvPr id="4" name="スライド番号プレースホルダー 3"/>
          <p:cNvSpPr>
            <a:spLocks noGrp="1"/>
          </p:cNvSpPr>
          <p:nvPr>
            <p:ph type="sldNum" sz="quarter" idx="12"/>
          </p:nvPr>
        </p:nvSpPr>
        <p:spPr/>
        <p:txBody>
          <a:bodyPr/>
          <a:lstStyle/>
          <a:p>
            <a:fld id="{31BA4CE2-D795-4C9F-AA1E-E47C147C9315}" type="slidenum">
              <a:rPr lang="ja-JP" altLang="en-US" smtClean="0"/>
              <a:pPr/>
              <a:t>196</a:t>
            </a:fld>
            <a:endParaRPr lang="ja-JP" altLang="en-US"/>
          </a:p>
        </p:txBody>
      </p:sp>
      <p:sp>
        <p:nvSpPr>
          <p:cNvPr id="5" name="コンテンツ プレースホルダー 3"/>
          <p:cNvSpPr txBox="1">
            <a:spLocks/>
          </p:cNvSpPr>
          <p:nvPr/>
        </p:nvSpPr>
        <p:spPr>
          <a:xfrm>
            <a:off x="89012" y="3284984"/>
            <a:ext cx="4638836" cy="3071366"/>
          </a:xfrm>
          <a:prstGeom prst="rect">
            <a:avLst/>
          </a:prstGeom>
          <a:ln w="9525" cap="flat" cmpd="sng" algn="ctr">
            <a:solidFill>
              <a:schemeClr val="dk1"/>
            </a:solidFill>
            <a:prstDash val="solid"/>
            <a:miter lim="800000"/>
          </a:ln>
        </p:spPr>
        <p:style>
          <a:lnRef idx="2">
            <a:schemeClr val="dk1"/>
          </a:lnRef>
          <a:fillRef idx="1">
            <a:schemeClr val="lt1"/>
          </a:fillRef>
          <a:effectRef idx="0">
            <a:schemeClr val="dk1"/>
          </a:effectRef>
          <a:fontRef idx="minor">
            <a:schemeClr val="dk1"/>
          </a:fontRef>
        </p:style>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dk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dk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dk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9pPr>
          </a:lstStyle>
          <a:p>
            <a:pPr marL="0" indent="0" fontAlgn="auto">
              <a:spcAft>
                <a:spcPts val="0"/>
              </a:spcAft>
              <a:buNone/>
            </a:pPr>
            <a:r>
              <a:rPr lang="en-US" altLang="ja-JP" sz="1100" dirty="0" err="1" smtClean="0">
                <a:solidFill>
                  <a:srgbClr val="000000"/>
                </a:solidFill>
                <a:latin typeface="Consolas" pitchFamily="49" charset="0"/>
              </a:rPr>
              <a:t>document.querySelector</a:t>
            </a:r>
            <a:r>
              <a:rPr lang="en-US" altLang="ja-JP" sz="1100" dirty="0">
                <a:solidFill>
                  <a:srgbClr val="000000"/>
                </a:solidFill>
                <a:latin typeface="Consolas" pitchFamily="49" charset="0"/>
              </a:rPr>
              <a:t>("button").</a:t>
            </a:r>
            <a:r>
              <a:rPr lang="en-US" altLang="ja-JP" sz="1100" dirty="0" err="1">
                <a:solidFill>
                  <a:srgbClr val="000000"/>
                </a:solidFill>
                <a:latin typeface="Consolas" pitchFamily="49" charset="0"/>
              </a:rPr>
              <a:t>addEventListener</a:t>
            </a:r>
            <a:r>
              <a:rPr lang="en-US" altLang="ja-JP" sz="1100" dirty="0">
                <a:solidFill>
                  <a:srgbClr val="000000"/>
                </a:solidFill>
                <a:latin typeface="Consolas" pitchFamily="49" charset="0"/>
              </a:rPr>
              <a:t>("click", function (</a:t>
            </a:r>
            <a:r>
              <a:rPr lang="en-US" altLang="ja-JP" sz="1100" dirty="0" err="1">
                <a:solidFill>
                  <a:srgbClr val="000000"/>
                </a:solidFill>
                <a:latin typeface="Consolas" pitchFamily="49" charset="0"/>
              </a:rPr>
              <a:t>evt</a:t>
            </a:r>
            <a:r>
              <a:rPr lang="en-US" altLang="ja-JP" sz="1100" dirty="0">
                <a:solidFill>
                  <a:srgbClr val="000000"/>
                </a:solidFill>
                <a:latin typeface="Consolas" pitchFamily="49" charset="0"/>
              </a:rPr>
              <a:t>) {</a:t>
            </a:r>
          </a:p>
          <a:p>
            <a:pPr marL="0" indent="0" fontAlgn="auto">
              <a:spcAft>
                <a:spcPts val="0"/>
              </a:spcAft>
              <a:buNone/>
            </a:pPr>
            <a:r>
              <a:rPr lang="en-US" altLang="ja-JP" sz="1100" dirty="0" smtClean="0">
                <a:solidFill>
                  <a:srgbClr val="000000"/>
                </a:solidFill>
                <a:latin typeface="Consolas" pitchFamily="49" charset="0"/>
              </a:rPr>
              <a:t>    </a:t>
            </a:r>
            <a:r>
              <a:rPr lang="en-US" altLang="ja-JP" sz="1100" dirty="0" err="1">
                <a:solidFill>
                  <a:srgbClr val="000000"/>
                </a:solidFill>
                <a:latin typeface="Consolas" pitchFamily="49" charset="0"/>
              </a:rPr>
              <a:t>var</a:t>
            </a:r>
            <a:r>
              <a:rPr lang="en-US" altLang="ja-JP" sz="1100" dirty="0">
                <a:solidFill>
                  <a:srgbClr val="000000"/>
                </a:solidFill>
                <a:latin typeface="Consolas" pitchFamily="49" charset="0"/>
              </a:rPr>
              <a:t> name = </a:t>
            </a:r>
            <a:r>
              <a:rPr lang="en-US" altLang="ja-JP" sz="1100" dirty="0" err="1">
                <a:solidFill>
                  <a:srgbClr val="000000"/>
                </a:solidFill>
                <a:latin typeface="Consolas" pitchFamily="49" charset="0"/>
              </a:rPr>
              <a:t>document.querySelector</a:t>
            </a:r>
            <a:r>
              <a:rPr lang="en-US" altLang="ja-JP" sz="1100" dirty="0">
                <a:solidFill>
                  <a:srgbClr val="000000"/>
                </a:solidFill>
                <a:latin typeface="Consolas" pitchFamily="49" charset="0"/>
              </a:rPr>
              <a:t>("</a:t>
            </a:r>
            <a:r>
              <a:rPr lang="en-US" altLang="ja-JP" sz="1100" dirty="0" err="1">
                <a:solidFill>
                  <a:srgbClr val="000000"/>
                </a:solidFill>
                <a:latin typeface="Consolas" pitchFamily="49" charset="0"/>
              </a:rPr>
              <a:t>textarea:nth-of-type</a:t>
            </a:r>
            <a:r>
              <a:rPr lang="en-US" altLang="ja-JP" sz="1100" dirty="0">
                <a:solidFill>
                  <a:srgbClr val="000000"/>
                </a:solidFill>
                <a:latin typeface="Consolas" pitchFamily="49" charset="0"/>
              </a:rPr>
              <a:t>(1)").value;</a:t>
            </a:r>
          </a:p>
          <a:p>
            <a:pPr marL="0" indent="0" fontAlgn="auto">
              <a:spcAft>
                <a:spcPts val="0"/>
              </a:spcAft>
              <a:buNone/>
            </a:pPr>
            <a:r>
              <a:rPr lang="en-US" altLang="ja-JP" sz="1100" dirty="0" smtClean="0">
                <a:solidFill>
                  <a:srgbClr val="000000"/>
                </a:solidFill>
                <a:latin typeface="Consolas" pitchFamily="49" charset="0"/>
              </a:rPr>
              <a:t>    </a:t>
            </a:r>
            <a:r>
              <a:rPr lang="en-US" altLang="ja-JP" sz="1100" dirty="0" err="1">
                <a:solidFill>
                  <a:srgbClr val="000000"/>
                </a:solidFill>
                <a:latin typeface="Consolas" pitchFamily="49" charset="0"/>
              </a:rPr>
              <a:t>var</a:t>
            </a:r>
            <a:r>
              <a:rPr lang="en-US" altLang="ja-JP" sz="1100" dirty="0">
                <a:solidFill>
                  <a:srgbClr val="000000"/>
                </a:solidFill>
                <a:latin typeface="Consolas" pitchFamily="49" charset="0"/>
              </a:rPr>
              <a:t> message = </a:t>
            </a:r>
            <a:r>
              <a:rPr lang="en-US" altLang="ja-JP" sz="1100" dirty="0" err="1">
                <a:solidFill>
                  <a:srgbClr val="000000"/>
                </a:solidFill>
                <a:latin typeface="Consolas" pitchFamily="49" charset="0"/>
              </a:rPr>
              <a:t>document.querySelector</a:t>
            </a:r>
            <a:r>
              <a:rPr lang="en-US" altLang="ja-JP" sz="1100" dirty="0">
                <a:solidFill>
                  <a:srgbClr val="000000"/>
                </a:solidFill>
                <a:latin typeface="Consolas" pitchFamily="49" charset="0"/>
              </a:rPr>
              <a:t>("</a:t>
            </a:r>
            <a:r>
              <a:rPr lang="en-US" altLang="ja-JP" sz="1100" dirty="0" err="1">
                <a:solidFill>
                  <a:srgbClr val="000000"/>
                </a:solidFill>
                <a:latin typeface="Consolas" pitchFamily="49" charset="0"/>
              </a:rPr>
              <a:t>textarea:nth-of-type</a:t>
            </a:r>
            <a:r>
              <a:rPr lang="en-US" altLang="ja-JP" sz="1100" dirty="0">
                <a:solidFill>
                  <a:srgbClr val="000000"/>
                </a:solidFill>
                <a:latin typeface="Consolas" pitchFamily="49" charset="0"/>
              </a:rPr>
              <a:t>(2)").value;</a:t>
            </a:r>
          </a:p>
          <a:p>
            <a:pPr marL="0" indent="0" fontAlgn="auto">
              <a:spcAft>
                <a:spcPts val="0"/>
              </a:spcAft>
              <a:buNone/>
            </a:pPr>
            <a:r>
              <a:rPr lang="en-US" altLang="ja-JP" sz="1100" dirty="0" smtClean="0">
                <a:solidFill>
                  <a:srgbClr val="000000"/>
                </a:solidFill>
                <a:latin typeface="Consolas" pitchFamily="49" charset="0"/>
              </a:rPr>
              <a:t>    </a:t>
            </a:r>
            <a:r>
              <a:rPr lang="en-US" altLang="ja-JP" sz="1100" dirty="0" err="1">
                <a:solidFill>
                  <a:srgbClr val="000000"/>
                </a:solidFill>
                <a:latin typeface="Consolas" pitchFamily="49" charset="0"/>
              </a:rPr>
              <a:t>document.querySelector</a:t>
            </a:r>
            <a:r>
              <a:rPr lang="en-US" altLang="ja-JP" sz="1100" dirty="0">
                <a:solidFill>
                  <a:srgbClr val="000000"/>
                </a:solidFill>
                <a:latin typeface="Consolas" pitchFamily="49" charset="0"/>
              </a:rPr>
              <a:t>("</a:t>
            </a:r>
            <a:r>
              <a:rPr lang="en-US" altLang="ja-JP" sz="1100" dirty="0" err="1">
                <a:solidFill>
                  <a:srgbClr val="000000"/>
                </a:solidFill>
                <a:latin typeface="Consolas" pitchFamily="49" charset="0"/>
              </a:rPr>
              <a:t>textarea:nth-of-type</a:t>
            </a:r>
            <a:r>
              <a:rPr lang="en-US" altLang="ja-JP" sz="1100" dirty="0">
                <a:solidFill>
                  <a:srgbClr val="000000"/>
                </a:solidFill>
                <a:latin typeface="Consolas" pitchFamily="49" charset="0"/>
              </a:rPr>
              <a:t>(1)").value = "";</a:t>
            </a:r>
          </a:p>
          <a:p>
            <a:pPr marL="0" indent="0" fontAlgn="auto">
              <a:spcAft>
                <a:spcPts val="0"/>
              </a:spcAft>
              <a:buNone/>
            </a:pPr>
            <a:r>
              <a:rPr lang="en-US" altLang="ja-JP" sz="1100" dirty="0">
                <a:solidFill>
                  <a:srgbClr val="000000"/>
                </a:solidFill>
                <a:latin typeface="Consolas" pitchFamily="49" charset="0"/>
              </a:rPr>
              <a:t>    </a:t>
            </a:r>
            <a:r>
              <a:rPr lang="en-US" altLang="ja-JP" sz="1100" dirty="0" err="1">
                <a:solidFill>
                  <a:srgbClr val="000000"/>
                </a:solidFill>
                <a:latin typeface="Consolas" pitchFamily="49" charset="0"/>
              </a:rPr>
              <a:t>document.querySelector</a:t>
            </a:r>
            <a:r>
              <a:rPr lang="en-US" altLang="ja-JP" sz="1100" dirty="0">
                <a:solidFill>
                  <a:srgbClr val="000000"/>
                </a:solidFill>
                <a:latin typeface="Consolas" pitchFamily="49" charset="0"/>
              </a:rPr>
              <a:t>("</a:t>
            </a:r>
            <a:r>
              <a:rPr lang="en-US" altLang="ja-JP" sz="1100" dirty="0" err="1">
                <a:solidFill>
                  <a:srgbClr val="000000"/>
                </a:solidFill>
                <a:latin typeface="Consolas" pitchFamily="49" charset="0"/>
              </a:rPr>
              <a:t>textarea:nth-of-type</a:t>
            </a:r>
            <a:r>
              <a:rPr lang="en-US" altLang="ja-JP" sz="1100" dirty="0">
                <a:solidFill>
                  <a:srgbClr val="000000"/>
                </a:solidFill>
                <a:latin typeface="Consolas" pitchFamily="49" charset="0"/>
              </a:rPr>
              <a:t>(2)").value = "";</a:t>
            </a:r>
            <a:endParaRPr lang="en-US" altLang="ja-JP" sz="1100" dirty="0" smtClean="0">
              <a:solidFill>
                <a:srgbClr val="000000"/>
              </a:solidFill>
              <a:latin typeface="Consolas" pitchFamily="49" charset="0"/>
            </a:endParaRPr>
          </a:p>
          <a:p>
            <a:pPr marL="0" indent="0" fontAlgn="auto">
              <a:spcAft>
                <a:spcPts val="0"/>
              </a:spcAft>
              <a:buNone/>
            </a:pPr>
            <a:r>
              <a:rPr lang="en-US" altLang="ja-JP" sz="1100" dirty="0" smtClean="0">
                <a:solidFill>
                  <a:srgbClr val="000000"/>
                </a:solidFill>
                <a:latin typeface="Consolas" pitchFamily="49" charset="0"/>
              </a:rPr>
              <a:t>    </a:t>
            </a:r>
            <a:r>
              <a:rPr lang="en-US" altLang="ja-JP" sz="1100" dirty="0" err="1">
                <a:solidFill>
                  <a:srgbClr val="000000"/>
                </a:solidFill>
                <a:latin typeface="Consolas" pitchFamily="49" charset="0"/>
              </a:rPr>
              <a:t>var</a:t>
            </a:r>
            <a:r>
              <a:rPr lang="en-US" altLang="ja-JP" sz="1100" dirty="0">
                <a:solidFill>
                  <a:srgbClr val="000000"/>
                </a:solidFill>
                <a:latin typeface="Consolas" pitchFamily="49" charset="0"/>
              </a:rPr>
              <a:t> data = { Message: message, From: name, Time: new Date</a:t>
            </a:r>
            <a:r>
              <a:rPr lang="en-US" altLang="ja-JP" sz="1100" dirty="0" smtClean="0">
                <a:solidFill>
                  <a:srgbClr val="000000"/>
                </a:solidFill>
                <a:latin typeface="Consolas" pitchFamily="49" charset="0"/>
              </a:rPr>
              <a:t>()};</a:t>
            </a:r>
          </a:p>
          <a:p>
            <a:pPr marL="0" indent="0" fontAlgn="auto">
              <a:spcAft>
                <a:spcPts val="0"/>
              </a:spcAft>
              <a:buNone/>
            </a:pPr>
            <a:r>
              <a:rPr lang="en-US" altLang="ja-JP" sz="1100" dirty="0" smtClean="0">
                <a:solidFill>
                  <a:srgbClr val="000000"/>
                </a:solidFill>
                <a:latin typeface="Consolas" pitchFamily="49" charset="0"/>
              </a:rPr>
              <a:t>    </a:t>
            </a:r>
            <a:r>
              <a:rPr lang="en-US" altLang="ja-JP" sz="1100" dirty="0" err="1">
                <a:solidFill>
                  <a:srgbClr val="000000"/>
                </a:solidFill>
                <a:latin typeface="Consolas" pitchFamily="49" charset="0"/>
              </a:rPr>
              <a:t>mediator.publish</a:t>
            </a:r>
            <a:r>
              <a:rPr lang="en-US" altLang="ja-JP" sz="1100" dirty="0">
                <a:solidFill>
                  <a:srgbClr val="000000"/>
                </a:solidFill>
                <a:latin typeface="Consolas" pitchFamily="49" charset="0"/>
              </a:rPr>
              <a:t>("message", data);</a:t>
            </a:r>
          </a:p>
          <a:p>
            <a:pPr marL="0" indent="0" fontAlgn="auto">
              <a:spcAft>
                <a:spcPts val="0"/>
              </a:spcAft>
              <a:buNone/>
            </a:pPr>
            <a:r>
              <a:rPr lang="en-US" altLang="ja-JP" sz="1100" dirty="0" smtClean="0">
                <a:solidFill>
                  <a:srgbClr val="000000"/>
                </a:solidFill>
                <a:latin typeface="Consolas" pitchFamily="49" charset="0"/>
              </a:rPr>
              <a:t>});</a:t>
            </a:r>
            <a:endParaRPr lang="en-US" altLang="ja-JP" sz="1100" dirty="0">
              <a:solidFill>
                <a:srgbClr val="000000"/>
              </a:solidFill>
              <a:latin typeface="Consolas" pitchFamily="49" charset="0"/>
            </a:endParaRPr>
          </a:p>
          <a:p>
            <a:pPr marL="0" indent="0" fontAlgn="auto">
              <a:spcAft>
                <a:spcPts val="0"/>
              </a:spcAft>
              <a:buNone/>
            </a:pPr>
            <a:endParaRPr lang="en-US" altLang="ja-JP" sz="1100" dirty="0">
              <a:solidFill>
                <a:srgbClr val="000000"/>
              </a:solidFill>
              <a:latin typeface="Consolas" pitchFamily="49" charset="0"/>
            </a:endParaRPr>
          </a:p>
          <a:p>
            <a:pPr marL="0" indent="0" fontAlgn="auto">
              <a:spcAft>
                <a:spcPts val="0"/>
              </a:spcAft>
              <a:buNone/>
            </a:pPr>
            <a:endParaRPr lang="en-US" altLang="ja-JP" sz="1100" dirty="0">
              <a:solidFill>
                <a:srgbClr val="000000"/>
              </a:solidFill>
              <a:latin typeface="Consolas" pitchFamily="49" charset="0"/>
            </a:endParaRPr>
          </a:p>
        </p:txBody>
      </p:sp>
      <p:sp>
        <p:nvSpPr>
          <p:cNvPr id="6" name="コンテンツ プレースホルダー 3"/>
          <p:cNvSpPr txBox="1">
            <a:spLocks/>
          </p:cNvSpPr>
          <p:nvPr/>
        </p:nvSpPr>
        <p:spPr>
          <a:xfrm>
            <a:off x="8040216" y="3284984"/>
            <a:ext cx="4062772" cy="2598461"/>
          </a:xfrm>
          <a:prstGeom prst="rect">
            <a:avLst/>
          </a:prstGeom>
          <a:ln w="9525" cap="flat" cmpd="sng" algn="ctr">
            <a:solidFill>
              <a:schemeClr val="dk1"/>
            </a:solidFill>
            <a:prstDash val="solid"/>
            <a:miter lim="800000"/>
          </a:ln>
        </p:spPr>
        <p:style>
          <a:lnRef idx="2">
            <a:schemeClr val="dk1"/>
          </a:lnRef>
          <a:fillRef idx="1">
            <a:schemeClr val="lt1"/>
          </a:fillRef>
          <a:effectRef idx="0">
            <a:schemeClr val="dk1"/>
          </a:effectRef>
          <a:fontRef idx="minor">
            <a:schemeClr val="dk1"/>
          </a:fontRef>
        </p:style>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dk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dk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dk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dk1"/>
                </a:solidFill>
                <a:latin typeface="+mn-lt"/>
                <a:ea typeface="+mn-ea"/>
                <a:cs typeface="+mn-cs"/>
              </a:defRPr>
            </a:lvl9pPr>
          </a:lstStyle>
          <a:p>
            <a:pPr marL="0" indent="0" fontAlgn="auto">
              <a:spcAft>
                <a:spcPts val="0"/>
              </a:spcAft>
              <a:buNone/>
            </a:pPr>
            <a:r>
              <a:rPr lang="en-US" altLang="ja-JP" sz="1100" dirty="0" err="1">
                <a:latin typeface="Consolas" panose="020B0609020204030204" pitchFamily="49" charset="0"/>
                <a:cs typeface="Consolas" panose="020B0609020204030204" pitchFamily="49" charset="0"/>
              </a:rPr>
              <a:t>mediator.subscribe</a:t>
            </a:r>
            <a:r>
              <a:rPr lang="en-US" altLang="ja-JP" sz="1100" dirty="0">
                <a:latin typeface="Consolas" panose="020B0609020204030204" pitchFamily="49" charset="0"/>
                <a:cs typeface="Consolas" panose="020B0609020204030204" pitchFamily="49" charset="0"/>
              </a:rPr>
              <a:t>("message", function (data) {</a:t>
            </a:r>
          </a:p>
          <a:p>
            <a:pPr marL="0" indent="0" fontAlgn="auto">
              <a:spcAft>
                <a:spcPts val="0"/>
              </a:spcAft>
              <a:buNone/>
            </a:pPr>
            <a:r>
              <a:rPr lang="en-US" altLang="ja-JP" sz="1100" dirty="0">
                <a:latin typeface="Consolas" panose="020B0609020204030204" pitchFamily="49" charset="0"/>
                <a:cs typeface="Consolas" panose="020B0609020204030204" pitchFamily="49" charset="0"/>
              </a:rPr>
              <a:t>    $("#dialog1 div </a:t>
            </a:r>
            <a:r>
              <a:rPr lang="en-US" altLang="ja-JP" sz="1100" dirty="0" err="1">
                <a:latin typeface="Consolas" panose="020B0609020204030204" pitchFamily="49" charset="0"/>
                <a:cs typeface="Consolas" panose="020B0609020204030204" pitchFamily="49" charset="0"/>
              </a:rPr>
              <a:t>ul</a:t>
            </a:r>
            <a:r>
              <a:rPr lang="en-US" altLang="ja-JP" sz="1100" dirty="0">
                <a:latin typeface="Consolas" panose="020B0609020204030204" pitchFamily="49" charset="0"/>
                <a:cs typeface="Consolas" panose="020B0609020204030204" pitchFamily="49" charset="0"/>
              </a:rPr>
              <a:t>").append("&lt;li&gt;" + "From " + </a:t>
            </a:r>
            <a:r>
              <a:rPr lang="en-US" altLang="ja-JP" sz="1100" dirty="0" err="1">
                <a:latin typeface="Consolas" panose="020B0609020204030204" pitchFamily="49" charset="0"/>
                <a:cs typeface="Consolas" panose="020B0609020204030204" pitchFamily="49" charset="0"/>
              </a:rPr>
              <a:t>data.From</a:t>
            </a:r>
            <a:r>
              <a:rPr lang="en-US" altLang="ja-JP" sz="1100" dirty="0">
                <a:latin typeface="Consolas" panose="020B0609020204030204" pitchFamily="49" charset="0"/>
                <a:cs typeface="Consolas" panose="020B0609020204030204" pitchFamily="49" charset="0"/>
              </a:rPr>
              <a:t> + ", " + </a:t>
            </a:r>
            <a:r>
              <a:rPr lang="en-US" altLang="ja-JP" sz="1100" dirty="0" err="1">
                <a:latin typeface="Consolas" panose="020B0609020204030204" pitchFamily="49" charset="0"/>
                <a:cs typeface="Consolas" panose="020B0609020204030204" pitchFamily="49" charset="0"/>
              </a:rPr>
              <a:t>data.Message</a:t>
            </a:r>
            <a:r>
              <a:rPr lang="en-US" altLang="ja-JP" sz="1100" dirty="0">
                <a:latin typeface="Consolas" panose="020B0609020204030204" pitchFamily="49" charset="0"/>
                <a:cs typeface="Consolas" panose="020B0609020204030204" pitchFamily="49" charset="0"/>
              </a:rPr>
              <a:t> + ", " + </a:t>
            </a:r>
            <a:r>
              <a:rPr lang="en-US" altLang="ja-JP" sz="1100" dirty="0" err="1">
                <a:latin typeface="Consolas" panose="020B0609020204030204" pitchFamily="49" charset="0"/>
                <a:cs typeface="Consolas" panose="020B0609020204030204" pitchFamily="49" charset="0"/>
              </a:rPr>
              <a:t>data.Time</a:t>
            </a:r>
            <a:r>
              <a:rPr lang="en-US" altLang="ja-JP" sz="1100" dirty="0">
                <a:latin typeface="Consolas" panose="020B0609020204030204" pitchFamily="49" charset="0"/>
                <a:cs typeface="Consolas" panose="020B0609020204030204" pitchFamily="49" charset="0"/>
              </a:rPr>
              <a:t> + "&lt;/li&gt;");</a:t>
            </a:r>
          </a:p>
          <a:p>
            <a:pPr marL="0" indent="0" fontAlgn="auto">
              <a:spcAft>
                <a:spcPts val="0"/>
              </a:spcAft>
              <a:buNone/>
            </a:pPr>
            <a:r>
              <a:rPr lang="en-US" altLang="ja-JP" sz="1100" dirty="0">
                <a:latin typeface="Consolas" panose="020B0609020204030204" pitchFamily="49" charset="0"/>
                <a:cs typeface="Consolas" panose="020B0609020204030204" pitchFamily="49" charset="0"/>
              </a:rPr>
              <a:t>    $("a[</a:t>
            </a:r>
            <a:r>
              <a:rPr lang="en-US" altLang="ja-JP" sz="1100" dirty="0" err="1">
                <a:latin typeface="Consolas" panose="020B0609020204030204" pitchFamily="49" charset="0"/>
                <a:cs typeface="Consolas" panose="020B0609020204030204" pitchFamily="49" charset="0"/>
              </a:rPr>
              <a:t>href</a:t>
            </a:r>
            <a:r>
              <a:rPr lang="en-US" altLang="ja-JP" sz="1100" dirty="0">
                <a:latin typeface="Consolas" panose="020B0609020204030204" pitchFamily="49" charset="0"/>
                <a:cs typeface="Consolas" panose="020B0609020204030204" pitchFamily="49" charset="0"/>
              </a:rPr>
              <a:t>=#dialog1]").text("From John (" + $("#dialog1 div </a:t>
            </a:r>
            <a:r>
              <a:rPr lang="en-US" altLang="ja-JP" sz="1100" dirty="0" err="1">
                <a:latin typeface="Consolas" panose="020B0609020204030204" pitchFamily="49" charset="0"/>
                <a:cs typeface="Consolas" panose="020B0609020204030204" pitchFamily="49" charset="0"/>
              </a:rPr>
              <a:t>ul</a:t>
            </a:r>
            <a:r>
              <a:rPr lang="en-US" altLang="ja-JP" sz="1100" dirty="0">
                <a:latin typeface="Consolas" panose="020B0609020204030204" pitchFamily="49" charset="0"/>
                <a:cs typeface="Consolas" panose="020B0609020204030204" pitchFamily="49" charset="0"/>
              </a:rPr>
              <a:t>").children().length + ")");</a:t>
            </a:r>
          </a:p>
          <a:p>
            <a:pPr marL="0" indent="0" fontAlgn="auto">
              <a:spcAft>
                <a:spcPts val="0"/>
              </a:spcAft>
              <a:buNone/>
            </a:pPr>
            <a:r>
              <a:rPr lang="en-US" altLang="ja-JP" sz="1100" dirty="0">
                <a:latin typeface="Consolas" panose="020B0609020204030204" pitchFamily="49" charset="0"/>
                <a:cs typeface="Consolas" panose="020B0609020204030204" pitchFamily="49" charset="0"/>
              </a:rPr>
              <a:t>    $("#dialog1 div </a:t>
            </a:r>
            <a:r>
              <a:rPr lang="en-US" altLang="ja-JP" sz="1100" dirty="0" err="1">
                <a:latin typeface="Consolas" panose="020B0609020204030204" pitchFamily="49" charset="0"/>
                <a:cs typeface="Consolas" panose="020B0609020204030204" pitchFamily="49" charset="0"/>
              </a:rPr>
              <a:t>ul</a:t>
            </a:r>
            <a:r>
              <a:rPr lang="en-US" altLang="ja-JP" sz="1100" dirty="0">
                <a:latin typeface="Consolas" panose="020B0609020204030204" pitchFamily="49" charset="0"/>
                <a:cs typeface="Consolas" panose="020B0609020204030204" pitchFamily="49" charset="0"/>
              </a:rPr>
              <a:t>").</a:t>
            </a:r>
            <a:r>
              <a:rPr lang="en-US" altLang="ja-JP" sz="1100" dirty="0" err="1">
                <a:latin typeface="Consolas" panose="020B0609020204030204" pitchFamily="49" charset="0"/>
                <a:cs typeface="Consolas" panose="020B0609020204030204" pitchFamily="49" charset="0"/>
              </a:rPr>
              <a:t>listview</a:t>
            </a:r>
            <a:r>
              <a:rPr lang="en-US" altLang="ja-JP" sz="1100" dirty="0">
                <a:latin typeface="Consolas" panose="020B0609020204030204" pitchFamily="49" charset="0"/>
                <a:cs typeface="Consolas" panose="020B0609020204030204" pitchFamily="49" charset="0"/>
              </a:rPr>
              <a:t>('refresh');</a:t>
            </a:r>
          </a:p>
          <a:p>
            <a:pPr marL="0" indent="0" fontAlgn="auto">
              <a:spcAft>
                <a:spcPts val="0"/>
              </a:spcAft>
              <a:buNone/>
            </a:pPr>
            <a:r>
              <a:rPr lang="en-US" altLang="ja-JP" sz="1100" dirty="0">
                <a:latin typeface="Consolas" panose="020B0609020204030204" pitchFamily="49" charset="0"/>
                <a:cs typeface="Consolas" panose="020B0609020204030204" pitchFamily="49" charset="0"/>
              </a:rPr>
              <a:t>}, {predicate: function (data) {return </a:t>
            </a:r>
            <a:r>
              <a:rPr lang="en-US" altLang="ja-JP" sz="1100" dirty="0" err="1">
                <a:latin typeface="Consolas" panose="020B0609020204030204" pitchFamily="49" charset="0"/>
                <a:cs typeface="Consolas" panose="020B0609020204030204" pitchFamily="49" charset="0"/>
              </a:rPr>
              <a:t>data.From</a:t>
            </a:r>
            <a:r>
              <a:rPr lang="en-US" altLang="ja-JP" sz="1100" dirty="0">
                <a:latin typeface="Consolas" panose="020B0609020204030204" pitchFamily="49" charset="0"/>
                <a:cs typeface="Consolas" panose="020B0609020204030204" pitchFamily="49" charset="0"/>
              </a:rPr>
              <a:t> === "John";}});</a:t>
            </a:r>
          </a:p>
        </p:txBody>
      </p:sp>
      <p:sp>
        <p:nvSpPr>
          <p:cNvPr id="7" name="左右矢印 6"/>
          <p:cNvSpPr/>
          <p:nvPr/>
        </p:nvSpPr>
        <p:spPr>
          <a:xfrm>
            <a:off x="4846516" y="3861048"/>
            <a:ext cx="3096344" cy="1512168"/>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dirty="0" smtClean="0"/>
              <a:t>There are no references to each other</a:t>
            </a:r>
            <a:endParaRPr kumimoji="1" lang="ja-JP" altLang="en-US" dirty="0"/>
          </a:p>
        </p:txBody>
      </p:sp>
    </p:spTree>
    <p:extLst>
      <p:ext uri="{BB962C8B-B14F-4D97-AF65-F5344CB8AC3E}">
        <p14:creationId xmlns:p14="http://schemas.microsoft.com/office/powerpoint/2010/main" val="114574049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タイトル 3"/>
          <p:cNvSpPr>
            <a:spLocks noGrp="1"/>
          </p:cNvSpPr>
          <p:nvPr>
            <p:ph type="title"/>
          </p:nvPr>
        </p:nvSpPr>
        <p:spPr/>
        <p:txBody>
          <a:bodyPr/>
          <a:lstStyle/>
          <a:p>
            <a:pPr eaLnBrk="1" hangingPunct="1"/>
            <a:r>
              <a:rPr lang="en-US" altLang="ja-JP" dirty="0" smtClean="0"/>
              <a:t>Real-Time Data Sharing by using Web Socket</a:t>
            </a:r>
            <a:endParaRPr lang="ja-JP" altLang="en-US" dirty="0" smtClean="0"/>
          </a:p>
        </p:txBody>
      </p:sp>
      <p:sp>
        <p:nvSpPr>
          <p:cNvPr id="125955" name="スライド番号プレースホルダー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fld id="{1F3A8BC0-2CA1-4A12-8C26-39665316B26F}" type="slidenum">
              <a:rPr lang="ja-JP" altLang="en-US">
                <a:solidFill>
                  <a:schemeClr val="tx2"/>
                </a:solidFill>
              </a:rPr>
              <a:pPr eaLnBrk="1" hangingPunct="1"/>
              <a:t>197</a:t>
            </a:fld>
            <a:endParaRPr lang="ja-JP" altLang="en-US">
              <a:solidFill>
                <a:schemeClr val="tx2"/>
              </a:solidFill>
            </a:endParaRPr>
          </a:p>
        </p:txBody>
      </p:sp>
    </p:spTree>
    <p:extLst>
      <p:ext uri="{BB962C8B-B14F-4D97-AF65-F5344CB8AC3E}">
        <p14:creationId xmlns:p14="http://schemas.microsoft.com/office/powerpoint/2010/main" val="220328392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869386" cy="1325563"/>
          </a:xfrm>
        </p:spPr>
        <p:txBody>
          <a:bodyPr>
            <a:normAutofit fontScale="90000"/>
          </a:bodyPr>
          <a:lstStyle/>
          <a:p>
            <a:r>
              <a:rPr lang="en-US" altLang="ja-JP" dirty="0"/>
              <a:t>Real-Time Sensor Data Sharing by using Web Socket</a:t>
            </a:r>
            <a:br>
              <a:rPr lang="en-US" altLang="ja-JP" dirty="0"/>
            </a:br>
            <a:r>
              <a:rPr lang="en-US" altLang="ja-JP" sz="3100" dirty="0">
                <a:hlinkClick r:id="rId2"/>
              </a:rPr>
              <a:t>http://web.sfc.keio.ac.jp/~</a:t>
            </a:r>
            <a:r>
              <a:rPr lang="en-US" altLang="ja-JP" sz="3100" dirty="0" smtClean="0">
                <a:hlinkClick r:id="rId2"/>
              </a:rPr>
              <a:t>kurabaya/lectures/sensorwebsocket.zip</a:t>
            </a:r>
            <a:endParaRPr lang="ja-JP" altLang="en-US" sz="3100" dirty="0"/>
          </a:p>
        </p:txBody>
      </p:sp>
      <p:sp>
        <p:nvSpPr>
          <p:cNvPr id="3" name="コンテンツ プレースホルダー 2"/>
          <p:cNvSpPr>
            <a:spLocks noGrp="1"/>
          </p:cNvSpPr>
          <p:nvPr>
            <p:ph idx="1"/>
          </p:nvPr>
        </p:nvSpPr>
        <p:spPr>
          <a:xfrm>
            <a:off x="838200" y="1825625"/>
            <a:ext cx="6232072" cy="4351338"/>
          </a:xfrm>
        </p:spPr>
        <p:txBody>
          <a:bodyPr>
            <a:normAutofit fontScale="92500" lnSpcReduction="20000"/>
          </a:bodyPr>
          <a:lstStyle/>
          <a:p>
            <a:r>
              <a:rPr lang="en-US" altLang="ja-JP" dirty="0" smtClean="0"/>
              <a:t>Web Socket offers full-duplex communication channels between a web server and browsers.</a:t>
            </a:r>
          </a:p>
          <a:p>
            <a:pPr lvl="1"/>
            <a:r>
              <a:rPr lang="en-US" altLang="ja-JP" dirty="0" smtClean="0"/>
              <a:t>Web Socket is standardized as RFC 6455 in December, 2011. IE 10 and after, Firefox 11 and after, Firefox Android 11 and after	Chrome 16 and after, Safari 6 and after support it.</a:t>
            </a:r>
          </a:p>
          <a:p>
            <a:r>
              <a:rPr lang="en-US" altLang="ja-JP" dirty="0" smtClean="0"/>
              <a:t>We can send real-time sensor data from a browser to a web server and vice versa.</a:t>
            </a:r>
          </a:p>
          <a:p>
            <a:r>
              <a:rPr lang="en-US" altLang="ja-JP" dirty="0" smtClean="0"/>
              <a:t>The screenshot shows an example system that gathers sensor data from many clients and distributes the gathered data into multiple clients.</a:t>
            </a:r>
            <a:endParaRPr lang="ja-JP" altLang="en-US" dirty="0"/>
          </a:p>
        </p:txBody>
      </p:sp>
      <p:sp>
        <p:nvSpPr>
          <p:cNvPr id="4" name="スライド番号プレースホルダー 3"/>
          <p:cNvSpPr>
            <a:spLocks noGrp="1"/>
          </p:cNvSpPr>
          <p:nvPr>
            <p:ph type="sldNum" sz="quarter" idx="12"/>
          </p:nvPr>
        </p:nvSpPr>
        <p:spPr/>
        <p:txBody>
          <a:bodyPr/>
          <a:lstStyle/>
          <a:p>
            <a:fld id="{F6F9076F-3565-4A40-8EC5-09621E8EBD94}" type="slidenum">
              <a:rPr lang="ja-JP" altLang="en-US" smtClean="0"/>
              <a:pPr/>
              <a:t>198</a:t>
            </a:fld>
            <a:endParaRPr lang="ja-JP" altLang="en-US"/>
          </a:p>
        </p:txBody>
      </p:sp>
      <p:pic>
        <p:nvPicPr>
          <p:cNvPr id="5" name="図 4"/>
          <p:cNvPicPr>
            <a:picLocks noChangeAspect="1"/>
          </p:cNvPicPr>
          <p:nvPr/>
        </p:nvPicPr>
        <p:blipFill>
          <a:blip r:embed="rId3"/>
          <a:stretch>
            <a:fillRect/>
          </a:stretch>
        </p:blipFill>
        <p:spPr>
          <a:xfrm>
            <a:off x="7070272" y="1825625"/>
            <a:ext cx="4893808" cy="4606575"/>
          </a:xfrm>
          <a:prstGeom prst="rect">
            <a:avLst/>
          </a:prstGeom>
        </p:spPr>
      </p:pic>
    </p:spTree>
    <p:extLst>
      <p:ext uri="{BB962C8B-B14F-4D97-AF65-F5344CB8AC3E}">
        <p14:creationId xmlns:p14="http://schemas.microsoft.com/office/powerpoint/2010/main" val="7270992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4041321" y="1825625"/>
            <a:ext cx="8020048" cy="4954863"/>
          </a:xfrm>
          <a:prstGeom prst="rect">
            <a:avLst/>
          </a:prstGeom>
        </p:spPr>
      </p:pic>
      <p:sp>
        <p:nvSpPr>
          <p:cNvPr id="2" name="タイトル 1"/>
          <p:cNvSpPr>
            <a:spLocks noGrp="1"/>
          </p:cNvSpPr>
          <p:nvPr>
            <p:ph type="title"/>
          </p:nvPr>
        </p:nvSpPr>
        <p:spPr>
          <a:xfrm>
            <a:off x="838199" y="365125"/>
            <a:ext cx="10951029" cy="1325563"/>
          </a:xfrm>
        </p:spPr>
        <p:txBody>
          <a:bodyPr>
            <a:normAutofit fontScale="90000"/>
          </a:bodyPr>
          <a:lstStyle/>
          <a:p>
            <a:r>
              <a:rPr lang="en-US" altLang="ja-JP" dirty="0"/>
              <a:t>Real-Time Sensor Data Sharing by using Web Socket</a:t>
            </a:r>
            <a:br>
              <a:rPr lang="en-US" altLang="ja-JP" dirty="0"/>
            </a:br>
            <a:r>
              <a:rPr lang="en-US" altLang="ja-JP" sz="3100" dirty="0">
                <a:hlinkClick r:id="rId3"/>
              </a:rPr>
              <a:t>http://web.sfc.keio.ac.jp/~kurabaya/lectures/sensorwebsocket.zip</a:t>
            </a:r>
            <a:endParaRPr kumimoji="1" lang="ja-JP" altLang="en-US" sz="3100" dirty="0"/>
          </a:p>
        </p:txBody>
      </p:sp>
      <p:sp>
        <p:nvSpPr>
          <p:cNvPr id="3" name="コンテンツ プレースホルダー 2"/>
          <p:cNvSpPr>
            <a:spLocks noGrp="1"/>
          </p:cNvSpPr>
          <p:nvPr>
            <p:ph idx="1"/>
          </p:nvPr>
        </p:nvSpPr>
        <p:spPr>
          <a:xfrm>
            <a:off x="212272" y="1825625"/>
            <a:ext cx="3829050" cy="4351338"/>
          </a:xfrm>
        </p:spPr>
        <p:txBody>
          <a:bodyPr>
            <a:normAutofit fontScale="92500" lnSpcReduction="10000"/>
          </a:bodyPr>
          <a:lstStyle/>
          <a:p>
            <a:r>
              <a:rPr lang="en-US" altLang="ja-JP" dirty="0" smtClean="0"/>
              <a:t>You can check that the example system can accept sensor data from multiple clients and can distribute the gathered sensor data for those clients, b</a:t>
            </a:r>
            <a:r>
              <a:rPr kumimoji="1" lang="en-US" altLang="ja-JP" dirty="0" smtClean="0"/>
              <a:t>y opening multiple browsers.</a:t>
            </a:r>
          </a:p>
          <a:p>
            <a:r>
              <a:rPr lang="en-US" altLang="ja-JP" dirty="0" smtClean="0"/>
              <a:t>The system creates a new chart area when it accepts a new client sending sensor data.</a:t>
            </a:r>
            <a:endParaRPr kumimoji="1" lang="ja-JP" altLang="en-US" dirty="0"/>
          </a:p>
        </p:txBody>
      </p:sp>
      <p:sp>
        <p:nvSpPr>
          <p:cNvPr id="4" name="スライド番号プレースホルダー 3"/>
          <p:cNvSpPr>
            <a:spLocks noGrp="1"/>
          </p:cNvSpPr>
          <p:nvPr>
            <p:ph type="sldNum" sz="quarter" idx="12"/>
          </p:nvPr>
        </p:nvSpPr>
        <p:spPr/>
        <p:txBody>
          <a:bodyPr/>
          <a:lstStyle/>
          <a:p>
            <a:fld id="{F6F9076F-3565-4A40-8EC5-09621E8EBD94}" type="slidenum">
              <a:rPr kumimoji="1" lang="ja-JP" altLang="en-US" smtClean="0"/>
              <a:t>199</a:t>
            </a:fld>
            <a:endParaRPr kumimoji="1" lang="ja-JP" altLang="en-US"/>
          </a:p>
        </p:txBody>
      </p:sp>
    </p:spTree>
    <p:extLst>
      <p:ext uri="{BB962C8B-B14F-4D97-AF65-F5344CB8AC3E}">
        <p14:creationId xmlns:p14="http://schemas.microsoft.com/office/powerpoint/2010/main" val="2184447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title"/>
          </p:nvPr>
        </p:nvSpPr>
        <p:spPr/>
        <p:txBody>
          <a:bodyPr/>
          <a:lstStyle/>
          <a:p>
            <a:r>
              <a:rPr lang="en-US" altLang="ja-JP" dirty="0" smtClean="0"/>
              <a:t>Introduction</a:t>
            </a:r>
            <a:endParaRPr lang="ja-JP" altLang="en-US" dirty="0" smtClean="0"/>
          </a:p>
        </p:txBody>
      </p:sp>
      <p:sp>
        <p:nvSpPr>
          <p:cNvPr id="10244" name="Rectangle 5"/>
          <p:cNvSpPr>
            <a:spLocks noGrp="1" noChangeArrowheads="1"/>
          </p:cNvSpPr>
          <p:nvPr>
            <p:ph idx="1"/>
          </p:nvPr>
        </p:nvSpPr>
        <p:spPr/>
        <p:txBody>
          <a:bodyPr>
            <a:noAutofit/>
          </a:bodyPr>
          <a:lstStyle/>
          <a:p>
            <a:r>
              <a:rPr lang="en-US" altLang="ja-JP" sz="2800" dirty="0" smtClean="0"/>
              <a:t>In this class, you will learn practical and effective software development techniques. </a:t>
            </a:r>
          </a:p>
          <a:p>
            <a:r>
              <a:rPr lang="en-US" altLang="ja-JP" sz="2800" dirty="0" smtClean="0"/>
              <a:t>Programming is a technique for </a:t>
            </a:r>
            <a:r>
              <a:rPr lang="en-US" altLang="ja-JP" sz="2800" b="1" u="sng" dirty="0" smtClean="0"/>
              <a:t>transforming an objective into a structure</a:t>
            </a:r>
            <a:r>
              <a:rPr lang="en-US" altLang="ja-JP" sz="2800" dirty="0" smtClean="0"/>
              <a:t>. </a:t>
            </a:r>
            <a:endParaRPr lang="ja-JP" altLang="en-US" sz="2800" dirty="0" smtClean="0"/>
          </a:p>
          <a:p>
            <a:pPr lvl="1"/>
            <a:r>
              <a:rPr lang="en-US" altLang="ja-JP" sz="2400" dirty="0" smtClean="0"/>
              <a:t>It is necessary to think in a highly abstract way, but write using a low degree of abstraction.</a:t>
            </a:r>
            <a:endParaRPr lang="ja-JP" altLang="en-US" sz="2400" dirty="0" smtClean="0"/>
          </a:p>
          <a:p>
            <a:r>
              <a:rPr lang="en-US" altLang="ja-JP" sz="2800" dirty="0" smtClean="0"/>
              <a:t>In this class, we will learn techniques for reusing software modules, and a practical software development technique known as software design patterns.</a:t>
            </a:r>
          </a:p>
          <a:p>
            <a:pPr lvl="1"/>
            <a:r>
              <a:rPr lang="en-US" altLang="ja-JP" sz="2400" dirty="0" smtClean="0"/>
              <a:t>Design patterns for rich web applications (HTML5 + JavaScript)</a:t>
            </a:r>
          </a:p>
          <a:p>
            <a:pPr lvl="1"/>
            <a:r>
              <a:rPr lang="en-US" altLang="ja-JP" dirty="0" smtClean="0"/>
              <a:t>Design patterns for </a:t>
            </a:r>
            <a:r>
              <a:rPr lang="en-US" altLang="ja-JP" dirty="0"/>
              <a:t>Cloud </a:t>
            </a:r>
            <a:r>
              <a:rPr lang="en-US" altLang="ja-JP" dirty="0" smtClean="0"/>
              <a:t>(Infrastructure </a:t>
            </a:r>
            <a:r>
              <a:rPr lang="en-US" altLang="ja-JP" dirty="0"/>
              <a:t>as </a:t>
            </a:r>
            <a:r>
              <a:rPr lang="en-US" altLang="ja-JP" dirty="0" smtClean="0"/>
              <a:t>Code</a:t>
            </a:r>
            <a:r>
              <a:rPr lang="en-US" altLang="ja-JP" dirty="0"/>
              <a:t>)</a:t>
            </a:r>
            <a:r>
              <a:rPr lang="en-US" altLang="ja-JP" sz="2400" dirty="0" smtClean="0"/>
              <a:t> </a:t>
            </a:r>
            <a:endParaRPr lang="ja-JP" altLang="en-US" sz="2400" dirty="0"/>
          </a:p>
        </p:txBody>
      </p:sp>
      <p:sp>
        <p:nvSpPr>
          <p:cNvPr id="10243" name="スライド番号プレースホルダ 3"/>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D9FB63CE-ABBC-4425-BA3C-A9AE376D2B41}" type="slidenum">
              <a:rPr lang="en-US" altLang="ja-JP" smtClean="0"/>
              <a:pPr/>
              <a:t>2</a:t>
            </a:fld>
            <a:endParaRPr lang="en-US" altLang="ja-JP" dirty="0"/>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タイトル 1"/>
          <p:cNvSpPr>
            <a:spLocks noGrp="1"/>
          </p:cNvSpPr>
          <p:nvPr>
            <p:ph type="title"/>
          </p:nvPr>
        </p:nvSpPr>
        <p:spPr/>
        <p:txBody>
          <a:bodyPr/>
          <a:lstStyle/>
          <a:p>
            <a:r>
              <a:rPr lang="en-US" altLang="ja-JP" dirty="0" smtClean="0"/>
              <a:t>References </a:t>
            </a:r>
            <a:endParaRPr lang="ja-JP" altLang="en-US" dirty="0" smtClean="0"/>
          </a:p>
        </p:txBody>
      </p:sp>
      <p:sp>
        <p:nvSpPr>
          <p:cNvPr id="5" name="コンテンツ プレースホルダー 4"/>
          <p:cNvSpPr>
            <a:spLocks noGrp="1"/>
          </p:cNvSpPr>
          <p:nvPr>
            <p:ph idx="1"/>
          </p:nvPr>
        </p:nvSpPr>
        <p:spPr/>
        <p:txBody>
          <a:bodyPr>
            <a:normAutofit fontScale="92500" lnSpcReduction="10000"/>
          </a:bodyPr>
          <a:lstStyle/>
          <a:p>
            <a:r>
              <a:rPr lang="en-US" altLang="ja-JP" dirty="0" smtClean="0"/>
              <a:t>Erich Gamma, Richard Helm, Ralph Johnson, John </a:t>
            </a:r>
            <a:r>
              <a:rPr lang="en-US" altLang="ja-JP" dirty="0" err="1" smtClean="0"/>
              <a:t>Vlissides</a:t>
            </a:r>
            <a:r>
              <a:rPr lang="en-US" altLang="ja-JP" smtClean="0"/>
              <a:t>, “Design Patterns Elements of Reusable Object-Oriented Software,” Soft Bank Publishing, 1995, ISBN 978-4797311129.  </a:t>
            </a:r>
          </a:p>
          <a:p>
            <a:r>
              <a:rPr lang="en-US" altLang="ja-JP" smtClean="0"/>
              <a:t>Meyer, Bertrand (2000), “Object-Oriented Software Construction,” Prentice Hall. ISBN 978-0136290315.</a:t>
            </a:r>
          </a:p>
          <a:p>
            <a:r>
              <a:rPr lang="en-US" altLang="ja-JP" smtClean="0"/>
              <a:t>Crockford, Douglas (2008), “JavaScript: The Good Parts,” O’reilly Japan, ISBN 978-4873113913. </a:t>
            </a:r>
          </a:p>
          <a:p>
            <a:r>
              <a:rPr lang="en-US" altLang="ja-JP" smtClean="0"/>
              <a:t>Stefanov, Stoyan (2010), “JavaScript Pattern,” O’reilly Japan, ISBN 978-4873114880. </a:t>
            </a:r>
          </a:p>
          <a:p>
            <a:r>
              <a:rPr lang="en-US" altLang="ja-JP" smtClean="0"/>
              <a:t>Fifth Edition of ECMA-262, http://www.ecma-international.org/publications/files/ECMA-ST/ECMA-262.pdf</a:t>
            </a:r>
            <a:endParaRPr lang="ja-JP" altLang="en-US" dirty="0" smtClean="0"/>
          </a:p>
        </p:txBody>
      </p:sp>
      <p:sp>
        <p:nvSpPr>
          <p:cNvPr id="14339" name="スライド番号プレースホルダー 3"/>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D47A96B8-8739-4468-908E-73B1523BB263}" type="slidenum">
              <a:rPr lang="ja-JP" altLang="en-US" smtClean="0"/>
              <a:pPr/>
              <a:t>20</a:t>
            </a:fld>
            <a:endParaRPr lang="ja-JP" altLang="en-US"/>
          </a:p>
        </p:txBody>
      </p:sp>
    </p:spTree>
  </p:cSld>
  <p:clrMapOvr>
    <a:masterClrMapping/>
  </p:clrMapOvr>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2751364" y="1485602"/>
            <a:ext cx="9323614" cy="5111750"/>
          </a:xfrm>
          <a:prstGeom prst="rect">
            <a:avLst/>
          </a:prstGeom>
        </p:spPr>
        <p:style>
          <a:lnRef idx="2">
            <a:schemeClr val="dk1"/>
          </a:lnRef>
          <a:fillRef idx="1">
            <a:schemeClr val="lt1"/>
          </a:fillRef>
          <a:effectRef idx="0">
            <a:schemeClr val="dk1"/>
          </a:effectRef>
          <a:fontRef idx="minor">
            <a:schemeClr val="dk1"/>
          </a:fontRef>
        </p:style>
        <p:txBody>
          <a:bodyPr anchor="ctr"/>
          <a:lstStyle/>
          <a:p>
            <a:r>
              <a:rPr lang="en-US" altLang="ja-JP" sz="1500" dirty="0">
                <a:solidFill>
                  <a:srgbClr val="000000"/>
                </a:solidFill>
                <a:latin typeface="Consolas" pitchFamily="49" charset="0"/>
              </a:rPr>
              <a:t>&lt;!DOCTYPE html&gt;</a:t>
            </a:r>
          </a:p>
          <a:p>
            <a:r>
              <a:rPr lang="en-US" altLang="ja-JP" sz="1500" dirty="0">
                <a:solidFill>
                  <a:srgbClr val="000000"/>
                </a:solidFill>
                <a:latin typeface="Consolas" pitchFamily="49" charset="0"/>
              </a:rPr>
              <a:t>&lt;html&gt;</a:t>
            </a:r>
          </a:p>
          <a:p>
            <a:r>
              <a:rPr lang="en-US" altLang="ja-JP" sz="1500" dirty="0">
                <a:solidFill>
                  <a:srgbClr val="000000"/>
                </a:solidFill>
                <a:latin typeface="Consolas" pitchFamily="49" charset="0"/>
              </a:rPr>
              <a:t>&lt;head</a:t>
            </a:r>
            <a:r>
              <a:rPr lang="en-US" altLang="ja-JP" sz="1500" dirty="0" smtClean="0">
                <a:solidFill>
                  <a:srgbClr val="000000"/>
                </a:solidFill>
                <a:latin typeface="Consolas" pitchFamily="49" charset="0"/>
              </a:rPr>
              <a:t>&gt;</a:t>
            </a:r>
          </a:p>
          <a:p>
            <a:r>
              <a:rPr lang="en-US" altLang="ja-JP" sz="1500" dirty="0" smtClean="0">
                <a:solidFill>
                  <a:srgbClr val="000000"/>
                </a:solidFill>
                <a:latin typeface="Consolas" pitchFamily="49" charset="0"/>
              </a:rPr>
              <a:t>    &lt;</a:t>
            </a:r>
            <a:r>
              <a:rPr lang="en-US" altLang="ja-JP" sz="1500" dirty="0">
                <a:solidFill>
                  <a:srgbClr val="000000"/>
                </a:solidFill>
                <a:latin typeface="Consolas" pitchFamily="49" charset="0"/>
              </a:rPr>
              <a:t>link </a:t>
            </a:r>
            <a:r>
              <a:rPr lang="en-US" altLang="ja-JP" sz="1500" dirty="0" err="1">
                <a:solidFill>
                  <a:srgbClr val="000000"/>
                </a:solidFill>
                <a:latin typeface="Consolas" pitchFamily="49" charset="0"/>
              </a:rPr>
              <a:t>rel</a:t>
            </a:r>
            <a:r>
              <a:rPr lang="en-US" altLang="ja-JP" sz="1500" dirty="0">
                <a:solidFill>
                  <a:srgbClr val="000000"/>
                </a:solidFill>
                <a:latin typeface="Consolas" pitchFamily="49" charset="0"/>
              </a:rPr>
              <a:t>="</a:t>
            </a:r>
            <a:r>
              <a:rPr lang="en-US" altLang="ja-JP" sz="1500" dirty="0" err="1">
                <a:solidFill>
                  <a:srgbClr val="000000"/>
                </a:solidFill>
                <a:latin typeface="Consolas" pitchFamily="49" charset="0"/>
              </a:rPr>
              <a:t>stylesheet</a:t>
            </a:r>
            <a:r>
              <a:rPr lang="en-US" altLang="ja-JP" sz="1500" dirty="0">
                <a:solidFill>
                  <a:srgbClr val="000000"/>
                </a:solidFill>
                <a:latin typeface="Consolas" pitchFamily="49" charset="0"/>
              </a:rPr>
              <a:t>" </a:t>
            </a:r>
            <a:r>
              <a:rPr lang="en-US" altLang="ja-JP" sz="1500" dirty="0" err="1">
                <a:solidFill>
                  <a:srgbClr val="000000"/>
                </a:solidFill>
                <a:latin typeface="Consolas" pitchFamily="49" charset="0"/>
              </a:rPr>
              <a:t>href</a:t>
            </a:r>
            <a:r>
              <a:rPr lang="en-US" altLang="ja-JP" sz="1500" dirty="0">
                <a:solidFill>
                  <a:srgbClr val="000000"/>
                </a:solidFill>
                <a:latin typeface="Consolas" pitchFamily="49" charset="0"/>
              </a:rPr>
              <a:t>="</a:t>
            </a:r>
            <a:r>
              <a:rPr lang="en-US" altLang="ja-JP" sz="1500" dirty="0" err="1">
                <a:solidFill>
                  <a:srgbClr val="000000"/>
                </a:solidFill>
                <a:latin typeface="Consolas" pitchFamily="49" charset="0"/>
              </a:rPr>
              <a:t>stylesheets</a:t>
            </a:r>
            <a:r>
              <a:rPr lang="en-US" altLang="ja-JP" sz="1500" dirty="0">
                <a:solidFill>
                  <a:srgbClr val="000000"/>
                </a:solidFill>
                <a:latin typeface="Consolas" pitchFamily="49" charset="0"/>
              </a:rPr>
              <a:t>/style.css</a:t>
            </a:r>
            <a:r>
              <a:rPr lang="en-US" altLang="ja-JP" sz="1500" dirty="0" smtClean="0">
                <a:solidFill>
                  <a:srgbClr val="000000"/>
                </a:solidFill>
                <a:latin typeface="Consolas" pitchFamily="49" charset="0"/>
              </a:rPr>
              <a:t>"/&gt;</a:t>
            </a:r>
            <a:endParaRPr lang="en-US" altLang="ja-JP" sz="1500" dirty="0">
              <a:solidFill>
                <a:srgbClr val="000000"/>
              </a:solidFill>
              <a:latin typeface="Consolas" pitchFamily="49" charset="0"/>
            </a:endParaRPr>
          </a:p>
          <a:p>
            <a:r>
              <a:rPr lang="en-US" altLang="ja-JP" sz="1500" dirty="0">
                <a:solidFill>
                  <a:srgbClr val="000000"/>
                </a:solidFill>
                <a:latin typeface="Consolas" pitchFamily="49" charset="0"/>
              </a:rPr>
              <a:t>    &lt;meta http-</a:t>
            </a:r>
            <a:r>
              <a:rPr lang="en-US" altLang="ja-JP" sz="1500" dirty="0" err="1">
                <a:solidFill>
                  <a:srgbClr val="000000"/>
                </a:solidFill>
                <a:latin typeface="Consolas" pitchFamily="49" charset="0"/>
              </a:rPr>
              <a:t>equiv</a:t>
            </a:r>
            <a:r>
              <a:rPr lang="en-US" altLang="ja-JP" sz="1500" dirty="0">
                <a:solidFill>
                  <a:srgbClr val="000000"/>
                </a:solidFill>
                <a:latin typeface="Consolas" pitchFamily="49" charset="0"/>
              </a:rPr>
              <a:t>="Content-Type" content="text/html; charset=utf-8"&gt;</a:t>
            </a:r>
          </a:p>
          <a:p>
            <a:r>
              <a:rPr lang="en-US" altLang="ja-JP" sz="1500" dirty="0">
                <a:solidFill>
                  <a:srgbClr val="000000"/>
                </a:solidFill>
                <a:latin typeface="Consolas" pitchFamily="49" charset="0"/>
              </a:rPr>
              <a:t>    &lt;title&gt;Sensor Data Visualization: Real-time updates&lt;/title&gt;</a:t>
            </a:r>
          </a:p>
          <a:p>
            <a:r>
              <a:rPr lang="en-US" altLang="ja-JP" sz="1500" dirty="0">
                <a:solidFill>
                  <a:srgbClr val="000000"/>
                </a:solidFill>
                <a:latin typeface="Consolas" pitchFamily="49" charset="0"/>
              </a:rPr>
              <a:t>    &lt;script type="text/</a:t>
            </a:r>
            <a:r>
              <a:rPr lang="en-US" altLang="ja-JP" sz="1500" dirty="0" err="1">
                <a:solidFill>
                  <a:srgbClr val="000000"/>
                </a:solidFill>
                <a:latin typeface="Consolas" pitchFamily="49" charset="0"/>
              </a:rPr>
              <a:t>javascript</a:t>
            </a:r>
            <a:r>
              <a:rPr lang="en-US" altLang="ja-JP" sz="1500" dirty="0">
                <a:solidFill>
                  <a:srgbClr val="000000"/>
                </a:solidFill>
                <a:latin typeface="Consolas" pitchFamily="49" charset="0"/>
              </a:rPr>
              <a:t>" </a:t>
            </a:r>
            <a:r>
              <a:rPr lang="en-US" altLang="ja-JP" sz="1500" dirty="0" err="1">
                <a:solidFill>
                  <a:srgbClr val="000000"/>
                </a:solidFill>
                <a:latin typeface="Consolas" pitchFamily="49" charset="0"/>
              </a:rPr>
              <a:t>src</a:t>
            </a:r>
            <a:r>
              <a:rPr lang="en-US" altLang="ja-JP" sz="1500" dirty="0">
                <a:solidFill>
                  <a:srgbClr val="000000"/>
                </a:solidFill>
                <a:latin typeface="Consolas" pitchFamily="49" charset="0"/>
              </a:rPr>
              <a:t>="</a:t>
            </a:r>
            <a:r>
              <a:rPr lang="en-US" altLang="ja-JP" sz="1500" dirty="0" err="1">
                <a:solidFill>
                  <a:srgbClr val="000000"/>
                </a:solidFill>
                <a:latin typeface="Consolas" pitchFamily="49" charset="0"/>
              </a:rPr>
              <a:t>javascripts</a:t>
            </a:r>
            <a:r>
              <a:rPr lang="en-US" altLang="ja-JP" sz="1500" dirty="0">
                <a:solidFill>
                  <a:srgbClr val="000000"/>
                </a:solidFill>
                <a:latin typeface="Consolas" pitchFamily="49" charset="0"/>
              </a:rPr>
              <a:t>/</a:t>
            </a:r>
            <a:r>
              <a:rPr lang="en-US" altLang="ja-JP" sz="1500" dirty="0" err="1">
                <a:solidFill>
                  <a:srgbClr val="000000"/>
                </a:solidFill>
                <a:latin typeface="Consolas" pitchFamily="49" charset="0"/>
              </a:rPr>
              <a:t>flot</a:t>
            </a:r>
            <a:r>
              <a:rPr lang="en-US" altLang="ja-JP" sz="1500" dirty="0">
                <a:solidFill>
                  <a:srgbClr val="000000"/>
                </a:solidFill>
                <a:latin typeface="Consolas" pitchFamily="49" charset="0"/>
              </a:rPr>
              <a:t>/jquery.js"&gt;&lt;/script&gt;</a:t>
            </a:r>
          </a:p>
          <a:p>
            <a:r>
              <a:rPr lang="en-US" altLang="ja-JP" sz="1500" dirty="0">
                <a:solidFill>
                  <a:srgbClr val="000000"/>
                </a:solidFill>
                <a:latin typeface="Consolas" pitchFamily="49" charset="0"/>
              </a:rPr>
              <a:t>    &lt;script type="text/</a:t>
            </a:r>
            <a:r>
              <a:rPr lang="en-US" altLang="ja-JP" sz="1500" dirty="0" err="1">
                <a:solidFill>
                  <a:srgbClr val="000000"/>
                </a:solidFill>
                <a:latin typeface="Consolas" pitchFamily="49" charset="0"/>
              </a:rPr>
              <a:t>javascript</a:t>
            </a:r>
            <a:r>
              <a:rPr lang="en-US" altLang="ja-JP" sz="1500" dirty="0">
                <a:solidFill>
                  <a:srgbClr val="000000"/>
                </a:solidFill>
                <a:latin typeface="Consolas" pitchFamily="49" charset="0"/>
              </a:rPr>
              <a:t>" </a:t>
            </a:r>
            <a:r>
              <a:rPr lang="en-US" altLang="ja-JP" sz="1500" dirty="0" err="1">
                <a:solidFill>
                  <a:srgbClr val="000000"/>
                </a:solidFill>
                <a:latin typeface="Consolas" pitchFamily="49" charset="0"/>
              </a:rPr>
              <a:t>src</a:t>
            </a:r>
            <a:r>
              <a:rPr lang="en-US" altLang="ja-JP" sz="1500" dirty="0">
                <a:solidFill>
                  <a:srgbClr val="000000"/>
                </a:solidFill>
                <a:latin typeface="Consolas" pitchFamily="49" charset="0"/>
              </a:rPr>
              <a:t>="</a:t>
            </a:r>
            <a:r>
              <a:rPr lang="en-US" altLang="ja-JP" sz="1500" dirty="0" err="1">
                <a:solidFill>
                  <a:srgbClr val="000000"/>
                </a:solidFill>
                <a:latin typeface="Consolas" pitchFamily="49" charset="0"/>
              </a:rPr>
              <a:t>javascripts</a:t>
            </a:r>
            <a:r>
              <a:rPr lang="en-US" altLang="ja-JP" sz="1500" dirty="0">
                <a:solidFill>
                  <a:srgbClr val="000000"/>
                </a:solidFill>
                <a:latin typeface="Consolas" pitchFamily="49" charset="0"/>
              </a:rPr>
              <a:t>/</a:t>
            </a:r>
            <a:r>
              <a:rPr lang="en-US" altLang="ja-JP" sz="1500" dirty="0" err="1">
                <a:solidFill>
                  <a:srgbClr val="000000"/>
                </a:solidFill>
                <a:latin typeface="Consolas" pitchFamily="49" charset="0"/>
              </a:rPr>
              <a:t>flot</a:t>
            </a:r>
            <a:r>
              <a:rPr lang="en-US" altLang="ja-JP" sz="1500" dirty="0">
                <a:solidFill>
                  <a:srgbClr val="000000"/>
                </a:solidFill>
                <a:latin typeface="Consolas" pitchFamily="49" charset="0"/>
              </a:rPr>
              <a:t>/jquery.flot.js"&gt;&lt;/script&gt;</a:t>
            </a:r>
          </a:p>
          <a:p>
            <a:r>
              <a:rPr lang="en-US" altLang="ja-JP" sz="1500" dirty="0">
                <a:solidFill>
                  <a:srgbClr val="000000"/>
                </a:solidFill>
                <a:latin typeface="Consolas" pitchFamily="49" charset="0"/>
              </a:rPr>
              <a:t>    &lt;script type="text/</a:t>
            </a:r>
            <a:r>
              <a:rPr lang="en-US" altLang="ja-JP" sz="1500" dirty="0" err="1">
                <a:solidFill>
                  <a:srgbClr val="000000"/>
                </a:solidFill>
                <a:latin typeface="Consolas" pitchFamily="49" charset="0"/>
              </a:rPr>
              <a:t>javascript</a:t>
            </a:r>
            <a:r>
              <a:rPr lang="en-US" altLang="ja-JP" sz="1500" dirty="0">
                <a:solidFill>
                  <a:srgbClr val="000000"/>
                </a:solidFill>
                <a:latin typeface="Consolas" pitchFamily="49" charset="0"/>
              </a:rPr>
              <a:t>" </a:t>
            </a:r>
            <a:r>
              <a:rPr lang="en-US" altLang="ja-JP" sz="1500" dirty="0" err="1">
                <a:solidFill>
                  <a:srgbClr val="000000"/>
                </a:solidFill>
                <a:latin typeface="Consolas" pitchFamily="49" charset="0"/>
              </a:rPr>
              <a:t>src</a:t>
            </a:r>
            <a:r>
              <a:rPr lang="en-US" altLang="ja-JP" sz="1500" dirty="0">
                <a:solidFill>
                  <a:srgbClr val="000000"/>
                </a:solidFill>
                <a:latin typeface="Consolas" pitchFamily="49" charset="0"/>
              </a:rPr>
              <a:t>="</a:t>
            </a:r>
            <a:r>
              <a:rPr lang="en-US" altLang="ja-JP" sz="1500" dirty="0" err="1">
                <a:solidFill>
                  <a:srgbClr val="000000"/>
                </a:solidFill>
                <a:latin typeface="Consolas" pitchFamily="49" charset="0"/>
              </a:rPr>
              <a:t>javascripts</a:t>
            </a:r>
            <a:r>
              <a:rPr lang="en-US" altLang="ja-JP" sz="1500" dirty="0">
                <a:solidFill>
                  <a:srgbClr val="000000"/>
                </a:solidFill>
                <a:latin typeface="Consolas" pitchFamily="49" charset="0"/>
              </a:rPr>
              <a:t>/</a:t>
            </a:r>
            <a:r>
              <a:rPr lang="en-US" altLang="ja-JP" sz="1500" dirty="0" err="1">
                <a:solidFill>
                  <a:srgbClr val="000000"/>
                </a:solidFill>
                <a:latin typeface="Consolas" pitchFamily="49" charset="0"/>
              </a:rPr>
              <a:t>flot</a:t>
            </a:r>
            <a:r>
              <a:rPr lang="en-US" altLang="ja-JP" sz="1500" dirty="0">
                <a:solidFill>
                  <a:srgbClr val="000000"/>
                </a:solidFill>
                <a:latin typeface="Consolas" pitchFamily="49" charset="0"/>
              </a:rPr>
              <a:t>/jquery.flot.time.js"&gt;&lt;/script&gt;</a:t>
            </a:r>
          </a:p>
          <a:p>
            <a:r>
              <a:rPr lang="en-US" altLang="ja-JP" sz="1500" dirty="0" smtClean="0">
                <a:solidFill>
                  <a:srgbClr val="000000"/>
                </a:solidFill>
                <a:latin typeface="Consolas" pitchFamily="49" charset="0"/>
              </a:rPr>
              <a:t>&lt;/</a:t>
            </a:r>
            <a:r>
              <a:rPr lang="en-US" altLang="ja-JP" sz="1500" dirty="0">
                <a:solidFill>
                  <a:srgbClr val="000000"/>
                </a:solidFill>
                <a:latin typeface="Consolas" pitchFamily="49" charset="0"/>
              </a:rPr>
              <a:t>head&gt;</a:t>
            </a:r>
          </a:p>
          <a:p>
            <a:r>
              <a:rPr lang="en-US" altLang="ja-JP" sz="1500" dirty="0">
                <a:solidFill>
                  <a:srgbClr val="000000"/>
                </a:solidFill>
                <a:latin typeface="Consolas" pitchFamily="49" charset="0"/>
              </a:rPr>
              <a:t>&lt;body&gt;</a:t>
            </a:r>
          </a:p>
          <a:p>
            <a:r>
              <a:rPr lang="en-US" altLang="ja-JP" sz="1500" dirty="0">
                <a:solidFill>
                  <a:srgbClr val="000000"/>
                </a:solidFill>
                <a:latin typeface="Consolas" pitchFamily="49" charset="0"/>
              </a:rPr>
              <a:t>&lt;div id="header"&gt;</a:t>
            </a:r>
          </a:p>
          <a:p>
            <a:r>
              <a:rPr lang="en-US" altLang="ja-JP" sz="1500" dirty="0">
                <a:solidFill>
                  <a:srgbClr val="000000"/>
                </a:solidFill>
                <a:latin typeface="Consolas" pitchFamily="49" charset="0"/>
              </a:rPr>
              <a:t>    &lt;h2&gt;Real-time updates&lt;/h2&gt;</a:t>
            </a:r>
          </a:p>
          <a:p>
            <a:r>
              <a:rPr lang="en-US" altLang="ja-JP" sz="1500" dirty="0">
                <a:solidFill>
                  <a:srgbClr val="000000"/>
                </a:solidFill>
                <a:latin typeface="Consolas" pitchFamily="49" charset="0"/>
              </a:rPr>
              <a:t>&lt;/div&gt;</a:t>
            </a:r>
          </a:p>
          <a:p>
            <a:r>
              <a:rPr lang="en-US" altLang="ja-JP" sz="1500" dirty="0">
                <a:solidFill>
                  <a:srgbClr val="000000"/>
                </a:solidFill>
                <a:latin typeface="Consolas" pitchFamily="49" charset="0"/>
              </a:rPr>
              <a:t>&lt;button </a:t>
            </a:r>
            <a:r>
              <a:rPr lang="en-US" altLang="ja-JP" sz="1500" dirty="0" err="1">
                <a:solidFill>
                  <a:srgbClr val="000000"/>
                </a:solidFill>
                <a:latin typeface="Consolas" pitchFamily="49" charset="0"/>
              </a:rPr>
              <a:t>onclick</a:t>
            </a:r>
            <a:r>
              <a:rPr lang="en-US" altLang="ja-JP" sz="1500" dirty="0">
                <a:solidFill>
                  <a:srgbClr val="000000"/>
                </a:solidFill>
                <a:latin typeface="Consolas" pitchFamily="49" charset="0"/>
              </a:rPr>
              <a:t>="</a:t>
            </a:r>
            <a:r>
              <a:rPr lang="en-US" altLang="ja-JP" sz="1500" dirty="0" err="1">
                <a:solidFill>
                  <a:srgbClr val="000000"/>
                </a:solidFill>
                <a:latin typeface="Consolas" pitchFamily="49" charset="0"/>
              </a:rPr>
              <a:t>sensorOn</a:t>
            </a:r>
            <a:r>
              <a:rPr lang="en-US" altLang="ja-JP" sz="1500" dirty="0">
                <a:solidFill>
                  <a:srgbClr val="000000"/>
                </a:solidFill>
                <a:latin typeface="Consolas" pitchFamily="49" charset="0"/>
              </a:rPr>
              <a:t>()"&gt;Sensor ON&lt;/button&gt;</a:t>
            </a:r>
          </a:p>
          <a:p>
            <a:r>
              <a:rPr lang="en-US" altLang="ja-JP" sz="1500" dirty="0">
                <a:solidFill>
                  <a:srgbClr val="000000"/>
                </a:solidFill>
                <a:latin typeface="Consolas" pitchFamily="49" charset="0"/>
              </a:rPr>
              <a:t>&lt;div id="content"&gt;</a:t>
            </a:r>
          </a:p>
          <a:p>
            <a:r>
              <a:rPr lang="en-US" altLang="ja-JP" sz="1500" dirty="0">
                <a:solidFill>
                  <a:srgbClr val="000000"/>
                </a:solidFill>
                <a:latin typeface="Consolas" pitchFamily="49" charset="0"/>
              </a:rPr>
              <a:t>&lt;/div&gt;</a:t>
            </a:r>
          </a:p>
          <a:p>
            <a:r>
              <a:rPr lang="en-US" altLang="ja-JP" sz="1500" dirty="0">
                <a:solidFill>
                  <a:srgbClr val="000000"/>
                </a:solidFill>
                <a:latin typeface="Consolas" pitchFamily="49" charset="0"/>
              </a:rPr>
              <a:t>&lt;script type="text/</a:t>
            </a:r>
            <a:r>
              <a:rPr lang="en-US" altLang="ja-JP" sz="1500" dirty="0" err="1">
                <a:solidFill>
                  <a:srgbClr val="000000"/>
                </a:solidFill>
                <a:latin typeface="Consolas" pitchFamily="49" charset="0"/>
              </a:rPr>
              <a:t>javascript</a:t>
            </a:r>
            <a:r>
              <a:rPr lang="en-US" altLang="ja-JP" sz="1500" dirty="0">
                <a:solidFill>
                  <a:srgbClr val="000000"/>
                </a:solidFill>
                <a:latin typeface="Consolas" pitchFamily="49" charset="0"/>
              </a:rPr>
              <a:t>" </a:t>
            </a:r>
            <a:r>
              <a:rPr lang="en-US" altLang="ja-JP" sz="1500" dirty="0" err="1" smtClean="0">
                <a:solidFill>
                  <a:srgbClr val="000000"/>
                </a:solidFill>
                <a:latin typeface="Consolas" pitchFamily="49" charset="0"/>
              </a:rPr>
              <a:t>src</a:t>
            </a:r>
            <a:r>
              <a:rPr lang="en-US" altLang="ja-JP" sz="1500" dirty="0" smtClean="0">
                <a:solidFill>
                  <a:srgbClr val="000000"/>
                </a:solidFill>
                <a:latin typeface="Consolas" pitchFamily="49" charset="0"/>
              </a:rPr>
              <a:t>="main.js</a:t>
            </a:r>
            <a:r>
              <a:rPr lang="en-US" altLang="ja-JP" sz="1500" dirty="0">
                <a:solidFill>
                  <a:srgbClr val="000000"/>
                </a:solidFill>
                <a:latin typeface="Consolas" pitchFamily="49" charset="0"/>
              </a:rPr>
              <a:t>"&gt;&lt;/script&gt;</a:t>
            </a:r>
          </a:p>
          <a:p>
            <a:r>
              <a:rPr lang="en-US" altLang="ja-JP" sz="1500" dirty="0">
                <a:solidFill>
                  <a:srgbClr val="000000"/>
                </a:solidFill>
                <a:latin typeface="Consolas" pitchFamily="49" charset="0"/>
              </a:rPr>
              <a:t>&lt;/body&gt;</a:t>
            </a:r>
          </a:p>
          <a:p>
            <a:r>
              <a:rPr lang="en-US" altLang="ja-JP" sz="1500" dirty="0">
                <a:solidFill>
                  <a:srgbClr val="000000"/>
                </a:solidFill>
                <a:latin typeface="Consolas" pitchFamily="49" charset="0"/>
              </a:rPr>
              <a:t>&lt;/html&gt;</a:t>
            </a:r>
          </a:p>
        </p:txBody>
      </p:sp>
      <p:sp>
        <p:nvSpPr>
          <p:cNvPr id="138242" name="タイトル 5"/>
          <p:cNvSpPr>
            <a:spLocks noGrp="1"/>
          </p:cNvSpPr>
          <p:nvPr>
            <p:ph type="title"/>
          </p:nvPr>
        </p:nvSpPr>
        <p:spPr>
          <a:xfrm>
            <a:off x="838200" y="365125"/>
            <a:ext cx="10991850" cy="1325563"/>
          </a:xfrm>
        </p:spPr>
        <p:txBody>
          <a:bodyPr>
            <a:normAutofit/>
          </a:bodyPr>
          <a:lstStyle/>
          <a:p>
            <a:r>
              <a:rPr lang="en-US" altLang="ja-JP" dirty="0" smtClean="0"/>
              <a:t>Describing UI for Client Use:: Index.html</a:t>
            </a:r>
            <a:endParaRPr lang="ja-JP" altLang="en-US" dirty="0" smtClean="0"/>
          </a:p>
        </p:txBody>
      </p:sp>
      <p:sp>
        <p:nvSpPr>
          <p:cNvPr id="138243"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5DBDCE1A-B699-4A40-A2F1-0684EF2BFE44}" type="slidenum">
              <a:rPr lang="ja-JP" altLang="en-US" smtClean="0"/>
              <a:pPr/>
              <a:t>200</a:t>
            </a:fld>
            <a:endParaRPr lang="ja-JP" altLang="en-US"/>
          </a:p>
        </p:txBody>
      </p:sp>
      <p:sp>
        <p:nvSpPr>
          <p:cNvPr id="7" name="四角形吹き出し 6"/>
          <p:cNvSpPr/>
          <p:nvPr/>
        </p:nvSpPr>
        <p:spPr>
          <a:xfrm>
            <a:off x="244930" y="1690689"/>
            <a:ext cx="2318656" cy="1176622"/>
          </a:xfrm>
          <a:prstGeom prst="wedgeRectCallout">
            <a:avLst>
              <a:gd name="adj1" fmla="val 73247"/>
              <a:gd name="adj2" fmla="val 29173"/>
            </a:avLst>
          </a:prstGeom>
        </p:spPr>
        <p:style>
          <a:lnRef idx="1">
            <a:schemeClr val="accent4"/>
          </a:lnRef>
          <a:fillRef idx="2">
            <a:schemeClr val="accent4"/>
          </a:fillRef>
          <a:effectRef idx="1">
            <a:schemeClr val="accent4"/>
          </a:effectRef>
          <a:fontRef idx="minor">
            <a:schemeClr val="dk1"/>
          </a:fontRef>
        </p:style>
        <p:txBody>
          <a:bodyPr anchor="ctr"/>
          <a:lstStyle/>
          <a:p>
            <a:pPr algn="ctr"/>
            <a:r>
              <a:rPr lang="en-US" altLang="ja-JP" dirty="0">
                <a:solidFill>
                  <a:srgbClr val="000000"/>
                </a:solidFill>
              </a:rPr>
              <a:t>Loads style sheet </a:t>
            </a:r>
            <a:r>
              <a:rPr lang="en-US" altLang="ja-JP" dirty="0" err="1">
                <a:solidFill>
                  <a:srgbClr val="000000"/>
                </a:solidFill>
              </a:rPr>
              <a:t>stylesheets</a:t>
            </a:r>
            <a:r>
              <a:rPr lang="en-US" altLang="ja-JP" dirty="0">
                <a:solidFill>
                  <a:srgbClr val="000000"/>
                </a:solidFill>
              </a:rPr>
              <a:t>/style.css </a:t>
            </a:r>
            <a:r>
              <a:rPr lang="en-US" altLang="ja-JP" dirty="0">
                <a:solidFill>
                  <a:schemeClr val="tx1"/>
                </a:solidFill>
              </a:rPr>
              <a:t>below</a:t>
            </a:r>
            <a:r>
              <a:rPr lang="en-US" altLang="ja-JP" dirty="0">
                <a:solidFill>
                  <a:srgbClr val="000000"/>
                </a:solidFill>
              </a:rPr>
              <a:t> the Public directory </a:t>
            </a:r>
          </a:p>
        </p:txBody>
      </p:sp>
      <p:sp>
        <p:nvSpPr>
          <p:cNvPr id="8" name="四角形吹き出し 7"/>
          <p:cNvSpPr/>
          <p:nvPr/>
        </p:nvSpPr>
        <p:spPr>
          <a:xfrm>
            <a:off x="244931" y="3110557"/>
            <a:ext cx="2318656" cy="873614"/>
          </a:xfrm>
          <a:prstGeom prst="wedgeRectCallout">
            <a:avLst>
              <a:gd name="adj1" fmla="val 75348"/>
              <a:gd name="adj2" fmla="val -15426"/>
            </a:avLst>
          </a:prstGeom>
        </p:spPr>
        <p:style>
          <a:lnRef idx="1">
            <a:schemeClr val="accent4"/>
          </a:lnRef>
          <a:fillRef idx="2">
            <a:schemeClr val="accent4"/>
          </a:fillRef>
          <a:effectRef idx="1">
            <a:schemeClr val="accent4"/>
          </a:effectRef>
          <a:fontRef idx="minor">
            <a:schemeClr val="dk1"/>
          </a:fontRef>
        </p:style>
        <p:txBody>
          <a:bodyPr anchor="ctr"/>
          <a:lstStyle/>
          <a:p>
            <a:pPr algn="ctr"/>
            <a:r>
              <a:rPr lang="en-US" altLang="ja-JP" dirty="0" smtClean="0">
                <a:solidFill>
                  <a:srgbClr val="000000"/>
                </a:solidFill>
              </a:rPr>
              <a:t>Loads </a:t>
            </a:r>
            <a:r>
              <a:rPr lang="en-US" altLang="ja-JP" dirty="0" err="1" smtClean="0">
                <a:solidFill>
                  <a:srgbClr val="000000"/>
                </a:solidFill>
              </a:rPr>
              <a:t>jquery</a:t>
            </a:r>
            <a:r>
              <a:rPr lang="en-US" altLang="ja-JP" dirty="0" smtClean="0">
                <a:solidFill>
                  <a:srgbClr val="000000"/>
                </a:solidFill>
              </a:rPr>
              <a:t> framework and plugins for it.</a:t>
            </a:r>
            <a:endParaRPr lang="ja-JP" altLang="en-US" dirty="0">
              <a:solidFill>
                <a:srgbClr val="000000"/>
              </a:solidFill>
            </a:endParaRPr>
          </a:p>
        </p:txBody>
      </p:sp>
      <p:sp>
        <p:nvSpPr>
          <p:cNvPr id="9" name="四角形吹き出し 8"/>
          <p:cNvSpPr/>
          <p:nvPr/>
        </p:nvSpPr>
        <p:spPr>
          <a:xfrm>
            <a:off x="244931" y="5061235"/>
            <a:ext cx="2318656" cy="1190625"/>
          </a:xfrm>
          <a:prstGeom prst="wedgeRectCallout">
            <a:avLst>
              <a:gd name="adj1" fmla="val 60843"/>
              <a:gd name="adj2" fmla="val 8434"/>
            </a:avLst>
          </a:prstGeom>
        </p:spPr>
        <p:style>
          <a:lnRef idx="1">
            <a:schemeClr val="accent4"/>
          </a:lnRef>
          <a:fillRef idx="2">
            <a:schemeClr val="accent4"/>
          </a:fillRef>
          <a:effectRef idx="1">
            <a:schemeClr val="accent4"/>
          </a:effectRef>
          <a:fontRef idx="minor">
            <a:schemeClr val="dk1"/>
          </a:fontRef>
        </p:style>
        <p:txBody>
          <a:bodyPr anchor="ctr"/>
          <a:lstStyle/>
          <a:p>
            <a:pPr algn="ctr"/>
            <a:r>
              <a:rPr lang="en-US" altLang="ja-JP" dirty="0" smtClean="0">
                <a:solidFill>
                  <a:srgbClr val="000000"/>
                </a:solidFill>
              </a:rPr>
              <a:t>Load main.js</a:t>
            </a:r>
            <a:r>
              <a:rPr lang="en-US" altLang="ja-JP" dirty="0">
                <a:solidFill>
                  <a:srgbClr val="000000"/>
                </a:solidFill>
              </a:rPr>
              <a:t>, </a:t>
            </a:r>
            <a:r>
              <a:rPr lang="en-US" altLang="ja-JP" dirty="0" smtClean="0">
                <a:solidFill>
                  <a:srgbClr val="000000"/>
                </a:solidFill>
              </a:rPr>
              <a:t>which is a main module for this application. </a:t>
            </a:r>
            <a:r>
              <a:rPr lang="en-US" altLang="ja-JP" dirty="0">
                <a:solidFill>
                  <a:srgbClr val="000000"/>
                </a:solidFill>
              </a:rPr>
              <a:t>Main.js is executed here.  </a:t>
            </a:r>
            <a:endParaRPr lang="ja-JP" altLang="en-US" dirty="0">
              <a:solidFill>
                <a:srgbClr val="000000"/>
              </a:solidFill>
            </a:endParaRPr>
          </a:p>
        </p:txBody>
      </p:sp>
    </p:spTree>
    <p:extLst>
      <p:ext uri="{BB962C8B-B14F-4D97-AF65-F5344CB8AC3E}">
        <p14:creationId xmlns:p14="http://schemas.microsoft.com/office/powerpoint/2010/main" val="135497164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87779" y="4365105"/>
            <a:ext cx="11568791" cy="2419871"/>
          </a:xfrm>
          <a:prstGeom prst="rect">
            <a:avLst/>
          </a:prstGeom>
        </p:spPr>
        <p:style>
          <a:lnRef idx="2">
            <a:schemeClr val="dk1"/>
          </a:lnRef>
          <a:fillRef idx="1">
            <a:schemeClr val="lt1"/>
          </a:fillRef>
          <a:effectRef idx="0">
            <a:schemeClr val="dk1"/>
          </a:effectRef>
          <a:fontRef idx="minor">
            <a:schemeClr val="dk1"/>
          </a:fontRef>
        </p:style>
        <p:txBody>
          <a:bodyPr anchor="ctr"/>
          <a:lstStyle/>
          <a:p>
            <a:pPr fontAlgn="auto">
              <a:spcBef>
                <a:spcPts val="0"/>
              </a:spcBef>
              <a:spcAft>
                <a:spcPts val="0"/>
              </a:spcAft>
              <a:defRPr/>
            </a:pPr>
            <a:r>
              <a:rPr lang="en-US" altLang="ja-JP" sz="2400" dirty="0" err="1">
                <a:latin typeface="Consolas" pitchFamily="49" charset="0"/>
                <a:cs typeface="Consolas" pitchFamily="49" charset="0"/>
              </a:rPr>
              <a:t>var</a:t>
            </a:r>
            <a:r>
              <a:rPr lang="en-US" altLang="ja-JP" sz="2400" dirty="0">
                <a:latin typeface="Consolas" pitchFamily="49" charset="0"/>
                <a:cs typeface="Consolas" pitchFamily="49" charset="0"/>
              </a:rPr>
              <a:t> </a:t>
            </a:r>
            <a:r>
              <a:rPr lang="en-US" altLang="ja-JP" sz="2400" dirty="0" err="1">
                <a:latin typeface="Consolas" pitchFamily="49" charset="0"/>
                <a:cs typeface="Consolas" pitchFamily="49" charset="0"/>
              </a:rPr>
              <a:t>debugOnDesktop</a:t>
            </a:r>
            <a:r>
              <a:rPr lang="en-US" altLang="ja-JP" sz="2400" dirty="0">
                <a:latin typeface="Consolas" pitchFamily="49" charset="0"/>
                <a:cs typeface="Consolas" pitchFamily="49" charset="0"/>
              </a:rPr>
              <a:t> = true,</a:t>
            </a:r>
          </a:p>
          <a:p>
            <a:pPr fontAlgn="auto">
              <a:spcBef>
                <a:spcPts val="0"/>
              </a:spcBef>
              <a:spcAft>
                <a:spcPts val="0"/>
              </a:spcAft>
              <a:defRPr/>
            </a:pPr>
            <a:r>
              <a:rPr lang="en-US" altLang="ja-JP" sz="2400" dirty="0">
                <a:latin typeface="Consolas" pitchFamily="49" charset="0"/>
                <a:cs typeface="Consolas" pitchFamily="49" charset="0"/>
              </a:rPr>
              <a:t>    </a:t>
            </a:r>
            <a:r>
              <a:rPr lang="en-US" altLang="ja-JP" sz="2400" dirty="0" err="1">
                <a:latin typeface="Consolas" pitchFamily="49" charset="0"/>
                <a:cs typeface="Consolas" pitchFamily="49" charset="0"/>
              </a:rPr>
              <a:t>myID</a:t>
            </a:r>
            <a:r>
              <a:rPr lang="en-US" altLang="ja-JP" sz="2400" dirty="0">
                <a:latin typeface="Consolas" pitchFamily="49" charset="0"/>
                <a:cs typeface="Consolas" pitchFamily="49" charset="0"/>
              </a:rPr>
              <a:t>,</a:t>
            </a:r>
          </a:p>
          <a:p>
            <a:pPr fontAlgn="auto">
              <a:spcBef>
                <a:spcPts val="0"/>
              </a:spcBef>
              <a:spcAft>
                <a:spcPts val="0"/>
              </a:spcAft>
              <a:defRPr/>
            </a:pPr>
            <a:r>
              <a:rPr lang="en-US" altLang="ja-JP" sz="2400" dirty="0">
                <a:latin typeface="Consolas" pitchFamily="49" charset="0"/>
                <a:cs typeface="Consolas" pitchFamily="49" charset="0"/>
              </a:rPr>
              <a:t>    </a:t>
            </a:r>
            <a:r>
              <a:rPr lang="en-US" altLang="ja-JP" sz="2400" dirty="0" err="1">
                <a:latin typeface="Consolas" pitchFamily="49" charset="0"/>
                <a:cs typeface="Consolas" pitchFamily="49" charset="0"/>
              </a:rPr>
              <a:t>sensorsPlots</a:t>
            </a:r>
            <a:r>
              <a:rPr lang="en-US" altLang="ja-JP" sz="2400" dirty="0">
                <a:latin typeface="Consolas" pitchFamily="49" charset="0"/>
                <a:cs typeface="Consolas" pitchFamily="49" charset="0"/>
              </a:rPr>
              <a:t> = [],</a:t>
            </a:r>
          </a:p>
          <a:p>
            <a:pPr fontAlgn="auto">
              <a:spcBef>
                <a:spcPts val="0"/>
              </a:spcBef>
              <a:spcAft>
                <a:spcPts val="0"/>
              </a:spcAft>
              <a:defRPr/>
            </a:pPr>
            <a:r>
              <a:rPr lang="en-US" altLang="ja-JP" sz="2400" dirty="0">
                <a:latin typeface="Consolas" pitchFamily="49" charset="0"/>
                <a:cs typeface="Consolas" pitchFamily="49" charset="0"/>
              </a:rPr>
              <a:t>    </a:t>
            </a:r>
            <a:r>
              <a:rPr lang="en-US" altLang="ja-JP" sz="2400" dirty="0" err="1">
                <a:latin typeface="Consolas" pitchFamily="49" charset="0"/>
                <a:cs typeface="Consolas" pitchFamily="49" charset="0"/>
              </a:rPr>
              <a:t>ws</a:t>
            </a:r>
            <a:r>
              <a:rPr lang="en-US" altLang="ja-JP" sz="2400" dirty="0">
                <a:latin typeface="Consolas" pitchFamily="49" charset="0"/>
                <a:cs typeface="Consolas" pitchFamily="49" charset="0"/>
              </a:rPr>
              <a:t> = new </a:t>
            </a:r>
            <a:r>
              <a:rPr lang="en-US" altLang="ja-JP" sz="2400" dirty="0" err="1">
                <a:latin typeface="Consolas" pitchFamily="49" charset="0"/>
                <a:cs typeface="Consolas" pitchFamily="49" charset="0"/>
              </a:rPr>
              <a:t>WebSocket</a:t>
            </a:r>
            <a:r>
              <a:rPr lang="en-US" altLang="ja-JP" sz="2400" dirty="0">
                <a:latin typeface="Consolas" pitchFamily="49" charset="0"/>
                <a:cs typeface="Consolas" pitchFamily="49" charset="0"/>
              </a:rPr>
              <a:t>("</a:t>
            </a:r>
            <a:r>
              <a:rPr lang="en-US" altLang="ja-JP" sz="2400" dirty="0" err="1">
                <a:latin typeface="Consolas" pitchFamily="49" charset="0"/>
                <a:cs typeface="Consolas" pitchFamily="49" charset="0"/>
              </a:rPr>
              <a:t>ws</a:t>
            </a:r>
            <a:r>
              <a:rPr lang="en-US" altLang="ja-JP" sz="2400" dirty="0">
                <a:latin typeface="Consolas" pitchFamily="49" charset="0"/>
                <a:cs typeface="Consolas" pitchFamily="49" charset="0"/>
              </a:rPr>
              <a:t>://" + </a:t>
            </a:r>
            <a:r>
              <a:rPr lang="en-US" altLang="ja-JP" sz="2400" dirty="0" err="1">
                <a:latin typeface="Consolas" pitchFamily="49" charset="0"/>
                <a:cs typeface="Consolas" pitchFamily="49" charset="0"/>
              </a:rPr>
              <a:t>document.URL.substr</a:t>
            </a:r>
            <a:r>
              <a:rPr lang="en-US" altLang="ja-JP" sz="2400" dirty="0">
                <a:latin typeface="Consolas" pitchFamily="49" charset="0"/>
                <a:cs typeface="Consolas" pitchFamily="49" charset="0"/>
              </a:rPr>
              <a:t>(7).split('/')[0], "sensor");</a:t>
            </a:r>
          </a:p>
        </p:txBody>
      </p:sp>
      <p:sp>
        <p:nvSpPr>
          <p:cNvPr id="139266" name="タイトル 1"/>
          <p:cNvSpPr>
            <a:spLocks noGrp="1"/>
          </p:cNvSpPr>
          <p:nvPr>
            <p:ph type="title"/>
          </p:nvPr>
        </p:nvSpPr>
        <p:spPr/>
        <p:txBody>
          <a:bodyPr>
            <a:normAutofit/>
          </a:bodyPr>
          <a:lstStyle/>
          <a:p>
            <a:r>
              <a:rPr lang="en-US" altLang="ja-JP" dirty="0" smtClean="0"/>
              <a:t>Describing UI for Client Use</a:t>
            </a:r>
            <a:r>
              <a:rPr lang="en-US" altLang="ja-JP" dirty="0"/>
              <a:t>:: main.js</a:t>
            </a:r>
            <a:br>
              <a:rPr lang="en-US" altLang="ja-JP" dirty="0"/>
            </a:br>
            <a:r>
              <a:rPr lang="en-US" altLang="ja-JP" dirty="0"/>
              <a:t>Global </a:t>
            </a:r>
            <a:r>
              <a:rPr lang="en-US" altLang="ja-JP" dirty="0" smtClean="0"/>
              <a:t>Variables</a:t>
            </a:r>
            <a:endParaRPr lang="ja-JP" altLang="en-US" dirty="0" smtClean="0"/>
          </a:p>
        </p:txBody>
      </p:sp>
      <p:sp>
        <p:nvSpPr>
          <p:cNvPr id="139268" name="コンテンツ プレースホルダー 3"/>
          <p:cNvSpPr>
            <a:spLocks noGrp="1"/>
          </p:cNvSpPr>
          <p:nvPr>
            <p:ph idx="1"/>
          </p:nvPr>
        </p:nvSpPr>
        <p:spPr>
          <a:xfrm>
            <a:off x="838200" y="1825625"/>
            <a:ext cx="10515600" cy="2539480"/>
          </a:xfrm>
        </p:spPr>
        <p:txBody>
          <a:bodyPr>
            <a:normAutofit fontScale="70000" lnSpcReduction="20000"/>
          </a:bodyPr>
          <a:lstStyle/>
          <a:p>
            <a:r>
              <a:rPr lang="en-US" altLang="ja-JP" dirty="0" err="1" smtClean="0"/>
              <a:t>debugOnDesktop</a:t>
            </a:r>
            <a:endParaRPr lang="en-US" altLang="ja-JP" dirty="0" smtClean="0"/>
          </a:p>
          <a:p>
            <a:pPr lvl="1"/>
            <a:r>
              <a:rPr lang="en-US" altLang="ja-JP" dirty="0" smtClean="0"/>
              <a:t>A flag indicating debug mode where sensor data is generated by using </a:t>
            </a:r>
            <a:r>
              <a:rPr lang="en-US" altLang="ja-JP" dirty="0" err="1" smtClean="0"/>
              <a:t>Math.random</a:t>
            </a:r>
            <a:r>
              <a:rPr lang="en-US" altLang="ja-JP" dirty="0" smtClean="0"/>
              <a:t>().</a:t>
            </a:r>
          </a:p>
          <a:p>
            <a:r>
              <a:rPr lang="en-US" altLang="ja-JP" dirty="0" err="1" smtClean="0"/>
              <a:t>myID</a:t>
            </a:r>
            <a:endParaRPr lang="en-US" altLang="ja-JP" dirty="0" smtClean="0"/>
          </a:p>
          <a:p>
            <a:pPr lvl="1"/>
            <a:r>
              <a:rPr lang="en-US" altLang="ja-JP" dirty="0" smtClean="0"/>
              <a:t>An integer indicating sensor ID in this system. Each client received a unique ID from the server when it connects to the server.</a:t>
            </a:r>
          </a:p>
          <a:p>
            <a:r>
              <a:rPr lang="en-US" altLang="ja-JP" dirty="0" err="1" smtClean="0"/>
              <a:t>sensorPlots</a:t>
            </a:r>
            <a:endParaRPr lang="en-US" altLang="ja-JP" dirty="0" smtClean="0"/>
          </a:p>
          <a:p>
            <a:pPr lvl="1"/>
            <a:r>
              <a:rPr lang="en-US" altLang="ja-JP" dirty="0" smtClean="0"/>
              <a:t>An array containing jQuery objects used for visualizing real-time charts.</a:t>
            </a:r>
          </a:p>
          <a:p>
            <a:r>
              <a:rPr lang="en-US" altLang="ja-JP" dirty="0" err="1"/>
              <a:t>w</a:t>
            </a:r>
            <a:r>
              <a:rPr lang="en-US" altLang="ja-JP" dirty="0" err="1" smtClean="0"/>
              <a:t>s</a:t>
            </a:r>
            <a:endParaRPr lang="en-US" altLang="ja-JP" dirty="0" smtClean="0"/>
          </a:p>
          <a:p>
            <a:pPr lvl="1"/>
            <a:r>
              <a:rPr lang="en-US" altLang="ja-JP" dirty="0" smtClean="0"/>
              <a:t>Web Socket object.</a:t>
            </a:r>
            <a:endParaRPr lang="ja-JP" altLang="en-US" dirty="0" smtClean="0"/>
          </a:p>
        </p:txBody>
      </p:sp>
      <p:sp>
        <p:nvSpPr>
          <p:cNvPr id="139267"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20A01135-B0A8-4513-92BE-ADF1F39076D0}" type="slidenum">
              <a:rPr lang="ja-JP" altLang="en-US" smtClean="0"/>
              <a:pPr/>
              <a:t>201</a:t>
            </a:fld>
            <a:endParaRPr lang="ja-JP" altLang="en-US"/>
          </a:p>
        </p:txBody>
      </p:sp>
    </p:spTree>
    <p:extLst>
      <p:ext uri="{BB962C8B-B14F-4D97-AF65-F5344CB8AC3E}">
        <p14:creationId xmlns:p14="http://schemas.microsoft.com/office/powerpoint/2010/main" val="98058625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A Function for Generating Dummy Data</a:t>
            </a:r>
            <a:endParaRPr kumimoji="1" lang="ja-JP" altLang="en-US" dirty="0"/>
          </a:p>
        </p:txBody>
      </p:sp>
      <p:sp>
        <p:nvSpPr>
          <p:cNvPr id="3" name="コンテンツ プレースホルダー 2"/>
          <p:cNvSpPr>
            <a:spLocks noGrp="1"/>
          </p:cNvSpPr>
          <p:nvPr>
            <p:ph idx="1"/>
          </p:nvPr>
        </p:nvSpPr>
        <p:spPr>
          <a:xfrm>
            <a:off x="838200" y="1825625"/>
            <a:ext cx="5382986" cy="4351338"/>
          </a:xfrm>
        </p:spPr>
        <p:txBody>
          <a:bodyPr/>
          <a:lstStyle/>
          <a:p>
            <a:r>
              <a:rPr lang="en-US" altLang="ja-JP" dirty="0" smtClean="0"/>
              <a:t>update() function generates random x and y values and sends them via Web Socket.</a:t>
            </a:r>
          </a:p>
          <a:p>
            <a:r>
              <a:rPr kumimoji="1" lang="en-US" altLang="ja-JP" dirty="0" smtClean="0"/>
              <a:t>It is executed periodically (executed 10 times in 1 second)</a:t>
            </a:r>
          </a:p>
          <a:p>
            <a:r>
              <a:rPr lang="en-US" altLang="ja-JP" dirty="0" err="1" smtClean="0">
                <a:latin typeface="Consolas" pitchFamily="49" charset="0"/>
                <a:cs typeface="Consolas" pitchFamily="49" charset="0"/>
              </a:rPr>
              <a:t>ws.send</a:t>
            </a:r>
            <a:r>
              <a:rPr lang="en-US" altLang="ja-JP" dirty="0" smtClean="0">
                <a:latin typeface="Consolas" pitchFamily="49" charset="0"/>
                <a:cs typeface="Consolas" pitchFamily="49" charset="0"/>
              </a:rPr>
              <a:t>() function received plain String object and send it to the web server via Web Socket protocol.</a:t>
            </a:r>
            <a:endParaRPr kumimoji="1" lang="ja-JP" altLang="en-US" dirty="0"/>
          </a:p>
        </p:txBody>
      </p:sp>
      <p:sp>
        <p:nvSpPr>
          <p:cNvPr id="4" name="スライド番号プレースホルダー 3"/>
          <p:cNvSpPr>
            <a:spLocks noGrp="1"/>
          </p:cNvSpPr>
          <p:nvPr>
            <p:ph type="sldNum" sz="quarter" idx="12"/>
          </p:nvPr>
        </p:nvSpPr>
        <p:spPr/>
        <p:txBody>
          <a:bodyPr/>
          <a:lstStyle/>
          <a:p>
            <a:fld id="{F6F9076F-3565-4A40-8EC5-09621E8EBD94}" type="slidenum">
              <a:rPr kumimoji="1" lang="ja-JP" altLang="en-US" smtClean="0"/>
              <a:t>202</a:t>
            </a:fld>
            <a:endParaRPr kumimoji="1" lang="ja-JP" altLang="en-US"/>
          </a:p>
        </p:txBody>
      </p:sp>
      <p:sp>
        <p:nvSpPr>
          <p:cNvPr id="5" name="正方形/長方形 4"/>
          <p:cNvSpPr/>
          <p:nvPr/>
        </p:nvSpPr>
        <p:spPr>
          <a:xfrm>
            <a:off x="6466116" y="1825625"/>
            <a:ext cx="5453742" cy="3584576"/>
          </a:xfrm>
          <a:prstGeom prst="rect">
            <a:avLst/>
          </a:prstGeom>
        </p:spPr>
        <p:style>
          <a:lnRef idx="2">
            <a:schemeClr val="dk1"/>
          </a:lnRef>
          <a:fillRef idx="1">
            <a:schemeClr val="lt1"/>
          </a:fillRef>
          <a:effectRef idx="0">
            <a:schemeClr val="dk1"/>
          </a:effectRef>
          <a:fontRef idx="minor">
            <a:schemeClr val="dk1"/>
          </a:fontRef>
        </p:style>
        <p:txBody>
          <a:bodyPr anchor="ctr"/>
          <a:lstStyle/>
          <a:p>
            <a:pPr fontAlgn="auto">
              <a:spcBef>
                <a:spcPts val="0"/>
              </a:spcBef>
              <a:spcAft>
                <a:spcPts val="0"/>
              </a:spcAft>
              <a:defRPr/>
            </a:pPr>
            <a:r>
              <a:rPr lang="en-US" altLang="ja-JP" dirty="0">
                <a:latin typeface="Consolas" pitchFamily="49" charset="0"/>
                <a:cs typeface="Consolas" pitchFamily="49" charset="0"/>
              </a:rPr>
              <a:t>function update() {</a:t>
            </a:r>
          </a:p>
          <a:p>
            <a:pPr fontAlgn="auto">
              <a:spcBef>
                <a:spcPts val="0"/>
              </a:spcBef>
              <a:spcAft>
                <a:spcPts val="0"/>
              </a:spcAft>
              <a:defRPr/>
            </a:pPr>
            <a:r>
              <a:rPr lang="en-US" altLang="ja-JP" dirty="0">
                <a:latin typeface="Consolas" pitchFamily="49" charset="0"/>
                <a:cs typeface="Consolas" pitchFamily="49" charset="0"/>
              </a:rPr>
              <a:t>    if (</a:t>
            </a:r>
            <a:r>
              <a:rPr lang="en-US" altLang="ja-JP" dirty="0" err="1">
                <a:latin typeface="Consolas" pitchFamily="49" charset="0"/>
                <a:cs typeface="Consolas" pitchFamily="49" charset="0"/>
              </a:rPr>
              <a:t>debugOnDesktop</a:t>
            </a:r>
            <a:r>
              <a:rPr lang="en-US" altLang="ja-JP" dirty="0">
                <a:latin typeface="Consolas" pitchFamily="49" charset="0"/>
                <a:cs typeface="Consolas" pitchFamily="49" charset="0"/>
              </a:rPr>
              <a:t> &amp;&amp; </a:t>
            </a:r>
            <a:r>
              <a:rPr lang="en-US" altLang="ja-JP" dirty="0" err="1">
                <a:latin typeface="Consolas" pitchFamily="49" charset="0"/>
                <a:cs typeface="Consolas" pitchFamily="49" charset="0"/>
              </a:rPr>
              <a:t>myID</a:t>
            </a:r>
            <a:r>
              <a:rPr lang="en-US" altLang="ja-JP" dirty="0">
                <a:latin typeface="Consolas" pitchFamily="49" charset="0"/>
                <a:cs typeface="Consolas" pitchFamily="49" charset="0"/>
              </a:rPr>
              <a:t>) {</a:t>
            </a:r>
          </a:p>
          <a:p>
            <a:pPr fontAlgn="auto">
              <a:spcBef>
                <a:spcPts val="0"/>
              </a:spcBef>
              <a:spcAft>
                <a:spcPts val="0"/>
              </a:spcAft>
              <a:defRPr/>
            </a:pPr>
            <a:r>
              <a:rPr lang="en-US" altLang="ja-JP" dirty="0">
                <a:latin typeface="Consolas" pitchFamily="49" charset="0"/>
                <a:cs typeface="Consolas" pitchFamily="49" charset="0"/>
              </a:rPr>
              <a:t>        </a:t>
            </a:r>
            <a:r>
              <a:rPr lang="en-US" altLang="ja-JP" dirty="0" err="1">
                <a:latin typeface="Consolas" pitchFamily="49" charset="0"/>
                <a:cs typeface="Consolas" pitchFamily="49" charset="0"/>
              </a:rPr>
              <a:t>ws.send</a:t>
            </a:r>
            <a:r>
              <a:rPr lang="en-US" altLang="ja-JP" dirty="0">
                <a:latin typeface="Consolas" pitchFamily="49" charset="0"/>
                <a:cs typeface="Consolas" pitchFamily="49" charset="0"/>
              </a:rPr>
              <a:t>(</a:t>
            </a:r>
            <a:r>
              <a:rPr lang="en-US" altLang="ja-JP" dirty="0" err="1">
                <a:latin typeface="Consolas" pitchFamily="49" charset="0"/>
                <a:cs typeface="Consolas" pitchFamily="49" charset="0"/>
              </a:rPr>
              <a:t>JSON.stringify</a:t>
            </a:r>
            <a:r>
              <a:rPr lang="en-US" altLang="ja-JP" dirty="0">
                <a:latin typeface="Consolas" pitchFamily="49" charset="0"/>
                <a:cs typeface="Consolas" pitchFamily="49" charset="0"/>
              </a:rPr>
              <a:t>(</a:t>
            </a:r>
          </a:p>
          <a:p>
            <a:pPr fontAlgn="auto">
              <a:spcBef>
                <a:spcPts val="0"/>
              </a:spcBef>
              <a:spcAft>
                <a:spcPts val="0"/>
              </a:spcAft>
              <a:defRPr/>
            </a:pPr>
            <a:r>
              <a:rPr lang="en-US" altLang="ja-JP" dirty="0">
                <a:latin typeface="Consolas" pitchFamily="49" charset="0"/>
                <a:cs typeface="Consolas" pitchFamily="49" charset="0"/>
              </a:rPr>
              <a:t>            {</a:t>
            </a:r>
          </a:p>
          <a:p>
            <a:pPr fontAlgn="auto">
              <a:spcBef>
                <a:spcPts val="0"/>
              </a:spcBef>
              <a:spcAft>
                <a:spcPts val="0"/>
              </a:spcAft>
              <a:defRPr/>
            </a:pPr>
            <a:r>
              <a:rPr lang="en-US" altLang="ja-JP" dirty="0">
                <a:latin typeface="Consolas" pitchFamily="49" charset="0"/>
                <a:cs typeface="Consolas" pitchFamily="49" charset="0"/>
              </a:rPr>
              <a:t>                </a:t>
            </a:r>
            <a:r>
              <a:rPr lang="en-US" altLang="ja-JP" dirty="0" err="1">
                <a:latin typeface="Consolas" pitchFamily="49" charset="0"/>
                <a:cs typeface="Consolas" pitchFamily="49" charset="0"/>
              </a:rPr>
              <a:t>sensorID</a:t>
            </a:r>
            <a:r>
              <a:rPr lang="en-US" altLang="ja-JP" dirty="0">
                <a:latin typeface="Consolas" pitchFamily="49" charset="0"/>
                <a:cs typeface="Consolas" pitchFamily="49" charset="0"/>
              </a:rPr>
              <a:t>: </a:t>
            </a:r>
            <a:r>
              <a:rPr lang="en-US" altLang="ja-JP" dirty="0" err="1">
                <a:latin typeface="Consolas" pitchFamily="49" charset="0"/>
                <a:cs typeface="Consolas" pitchFamily="49" charset="0"/>
              </a:rPr>
              <a:t>myID</a:t>
            </a:r>
            <a:r>
              <a:rPr lang="en-US" altLang="ja-JP" dirty="0">
                <a:latin typeface="Consolas" pitchFamily="49" charset="0"/>
                <a:cs typeface="Consolas" pitchFamily="49" charset="0"/>
              </a:rPr>
              <a:t>,</a:t>
            </a:r>
          </a:p>
          <a:p>
            <a:pPr fontAlgn="auto">
              <a:spcBef>
                <a:spcPts val="0"/>
              </a:spcBef>
              <a:spcAft>
                <a:spcPts val="0"/>
              </a:spcAft>
              <a:defRPr/>
            </a:pPr>
            <a:r>
              <a:rPr lang="en-US" altLang="ja-JP" dirty="0">
                <a:latin typeface="Consolas" pitchFamily="49" charset="0"/>
                <a:cs typeface="Consolas" pitchFamily="49" charset="0"/>
              </a:rPr>
              <a:t>                x: </a:t>
            </a:r>
            <a:r>
              <a:rPr lang="en-US" altLang="ja-JP" dirty="0" err="1">
                <a:latin typeface="Consolas" pitchFamily="49" charset="0"/>
                <a:cs typeface="Consolas" pitchFamily="49" charset="0"/>
              </a:rPr>
              <a:t>Math.random</a:t>
            </a:r>
            <a:r>
              <a:rPr lang="en-US" altLang="ja-JP" dirty="0">
                <a:latin typeface="Consolas" pitchFamily="49" charset="0"/>
                <a:cs typeface="Consolas" pitchFamily="49" charset="0"/>
              </a:rPr>
              <a:t>() * 10 - 5,</a:t>
            </a:r>
          </a:p>
          <a:p>
            <a:pPr fontAlgn="auto">
              <a:spcBef>
                <a:spcPts val="0"/>
              </a:spcBef>
              <a:spcAft>
                <a:spcPts val="0"/>
              </a:spcAft>
              <a:defRPr/>
            </a:pPr>
            <a:r>
              <a:rPr lang="en-US" altLang="ja-JP" dirty="0">
                <a:latin typeface="Consolas" pitchFamily="49" charset="0"/>
                <a:cs typeface="Consolas" pitchFamily="49" charset="0"/>
              </a:rPr>
              <a:t>                y: </a:t>
            </a:r>
            <a:r>
              <a:rPr lang="en-US" altLang="ja-JP" dirty="0" err="1">
                <a:latin typeface="Consolas" pitchFamily="49" charset="0"/>
                <a:cs typeface="Consolas" pitchFamily="49" charset="0"/>
              </a:rPr>
              <a:t>Math.random</a:t>
            </a:r>
            <a:r>
              <a:rPr lang="en-US" altLang="ja-JP" dirty="0">
                <a:latin typeface="Consolas" pitchFamily="49" charset="0"/>
                <a:cs typeface="Consolas" pitchFamily="49" charset="0"/>
              </a:rPr>
              <a:t>() * 10 - 5</a:t>
            </a:r>
          </a:p>
          <a:p>
            <a:pPr fontAlgn="auto">
              <a:spcBef>
                <a:spcPts val="0"/>
              </a:spcBef>
              <a:spcAft>
                <a:spcPts val="0"/>
              </a:spcAft>
              <a:defRPr/>
            </a:pPr>
            <a:r>
              <a:rPr lang="en-US" altLang="ja-JP" dirty="0">
                <a:latin typeface="Consolas" pitchFamily="49" charset="0"/>
                <a:cs typeface="Consolas" pitchFamily="49" charset="0"/>
              </a:rPr>
              <a:t>            }</a:t>
            </a:r>
          </a:p>
          <a:p>
            <a:pPr fontAlgn="auto">
              <a:spcBef>
                <a:spcPts val="0"/>
              </a:spcBef>
              <a:spcAft>
                <a:spcPts val="0"/>
              </a:spcAft>
              <a:defRPr/>
            </a:pPr>
            <a:r>
              <a:rPr lang="en-US" altLang="ja-JP" dirty="0">
                <a:latin typeface="Consolas" pitchFamily="49" charset="0"/>
                <a:cs typeface="Consolas" pitchFamily="49" charset="0"/>
              </a:rPr>
              <a:t>        ));</a:t>
            </a:r>
          </a:p>
          <a:p>
            <a:pPr fontAlgn="auto">
              <a:spcBef>
                <a:spcPts val="0"/>
              </a:spcBef>
              <a:spcAft>
                <a:spcPts val="0"/>
              </a:spcAft>
              <a:defRPr/>
            </a:pPr>
            <a:r>
              <a:rPr lang="en-US" altLang="ja-JP" dirty="0">
                <a:latin typeface="Consolas" pitchFamily="49" charset="0"/>
                <a:cs typeface="Consolas" pitchFamily="49" charset="0"/>
              </a:rPr>
              <a:t>    }</a:t>
            </a:r>
          </a:p>
          <a:p>
            <a:pPr fontAlgn="auto">
              <a:spcBef>
                <a:spcPts val="0"/>
              </a:spcBef>
              <a:spcAft>
                <a:spcPts val="0"/>
              </a:spcAft>
              <a:defRPr/>
            </a:pPr>
            <a:r>
              <a:rPr lang="en-US" altLang="ja-JP" dirty="0">
                <a:latin typeface="Consolas" pitchFamily="49" charset="0"/>
                <a:cs typeface="Consolas" pitchFamily="49" charset="0"/>
              </a:rPr>
              <a:t>    </a:t>
            </a:r>
            <a:r>
              <a:rPr lang="en-US" altLang="ja-JP" dirty="0" err="1">
                <a:latin typeface="Consolas" pitchFamily="49" charset="0"/>
                <a:cs typeface="Consolas" pitchFamily="49" charset="0"/>
              </a:rPr>
              <a:t>setTimeout</a:t>
            </a:r>
            <a:r>
              <a:rPr lang="en-US" altLang="ja-JP" dirty="0">
                <a:latin typeface="Consolas" pitchFamily="49" charset="0"/>
                <a:cs typeface="Consolas" pitchFamily="49" charset="0"/>
              </a:rPr>
              <a:t>(update, 100);</a:t>
            </a:r>
          </a:p>
          <a:p>
            <a:pPr fontAlgn="auto">
              <a:spcBef>
                <a:spcPts val="0"/>
              </a:spcBef>
              <a:spcAft>
                <a:spcPts val="0"/>
              </a:spcAft>
              <a:defRPr/>
            </a:pPr>
            <a:r>
              <a:rPr lang="en-US" altLang="ja-JP" dirty="0">
                <a:latin typeface="Consolas" pitchFamily="49" charset="0"/>
                <a:cs typeface="Consolas" pitchFamily="49" charset="0"/>
              </a:rPr>
              <a:t>}</a:t>
            </a:r>
          </a:p>
        </p:txBody>
      </p:sp>
    </p:spTree>
    <p:extLst>
      <p:ext uri="{BB962C8B-B14F-4D97-AF65-F5344CB8AC3E}">
        <p14:creationId xmlns:p14="http://schemas.microsoft.com/office/powerpoint/2010/main" val="163864778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ws.onmessage</a:t>
            </a:r>
            <a:r>
              <a:rPr lang="en-US" altLang="ja-JP" dirty="0" smtClean="0"/>
              <a:t> (1)</a:t>
            </a:r>
            <a:endParaRPr lang="ja-JP" altLang="en-US" dirty="0"/>
          </a:p>
        </p:txBody>
      </p:sp>
      <p:sp>
        <p:nvSpPr>
          <p:cNvPr id="3" name="コンテンツ プレースホルダー 2"/>
          <p:cNvSpPr>
            <a:spLocks noGrp="1"/>
          </p:cNvSpPr>
          <p:nvPr>
            <p:ph idx="1"/>
          </p:nvPr>
        </p:nvSpPr>
        <p:spPr>
          <a:xfrm>
            <a:off x="838200" y="1825625"/>
            <a:ext cx="10515600" cy="2509611"/>
          </a:xfrm>
        </p:spPr>
        <p:txBody>
          <a:bodyPr>
            <a:normAutofit fontScale="85000" lnSpcReduction="20000"/>
          </a:bodyPr>
          <a:lstStyle/>
          <a:p>
            <a:r>
              <a:rPr lang="en-US" altLang="ja-JP" dirty="0" smtClean="0"/>
              <a:t>The most important event in Web Socket is “</a:t>
            </a:r>
            <a:r>
              <a:rPr lang="en-US" altLang="ja-JP" dirty="0" err="1" smtClean="0"/>
              <a:t>onmessage</a:t>
            </a:r>
            <a:r>
              <a:rPr lang="en-US" altLang="ja-JP" dirty="0" smtClean="0"/>
              <a:t>” that is triggered when a browser receives a message from a web server.</a:t>
            </a:r>
          </a:p>
          <a:p>
            <a:r>
              <a:rPr lang="en-US" altLang="ja-JP" dirty="0" smtClean="0"/>
              <a:t>This event listener parses the received string by invoking </a:t>
            </a:r>
            <a:r>
              <a:rPr lang="en-US" altLang="ja-JP" dirty="0" err="1" smtClean="0"/>
              <a:t>JSON.parse</a:t>
            </a:r>
            <a:r>
              <a:rPr lang="en-US" altLang="ja-JP" dirty="0" smtClean="0"/>
              <a:t>(</a:t>
            </a:r>
            <a:r>
              <a:rPr lang="en-US" altLang="ja-JP" dirty="0" err="1" smtClean="0"/>
              <a:t>event.data</a:t>
            </a:r>
            <a:r>
              <a:rPr lang="en-US" altLang="ja-JP" dirty="0" smtClean="0"/>
              <a:t>);</a:t>
            </a:r>
          </a:p>
          <a:p>
            <a:r>
              <a:rPr lang="en-US" altLang="ja-JP" dirty="0" smtClean="0"/>
              <a:t>This event listener checks the “command” attribute defined in the received message.</a:t>
            </a:r>
          </a:p>
          <a:p>
            <a:pPr lvl="1"/>
            <a:r>
              <a:rPr lang="en-US" altLang="ja-JP" dirty="0" smtClean="0"/>
              <a:t>If command is “registered”, the listener bind the received </a:t>
            </a:r>
            <a:r>
              <a:rPr lang="en-US" altLang="ja-JP" dirty="0" err="1" smtClean="0"/>
              <a:t>sensorID</a:t>
            </a:r>
            <a:r>
              <a:rPr lang="en-US" altLang="ja-JP" dirty="0" smtClean="0"/>
              <a:t> to the global variable </a:t>
            </a:r>
            <a:r>
              <a:rPr lang="en-US" altLang="ja-JP" dirty="0" err="1" smtClean="0"/>
              <a:t>MyID</a:t>
            </a:r>
            <a:r>
              <a:rPr lang="en-US" altLang="ja-JP" dirty="0" smtClean="0"/>
              <a:t>.</a:t>
            </a:r>
          </a:p>
          <a:p>
            <a:pPr lvl="1"/>
            <a:r>
              <a:rPr lang="en-US" altLang="ja-JP" dirty="0" smtClean="0"/>
              <a:t>If command is “value”, the listener visualizes it. </a:t>
            </a:r>
          </a:p>
          <a:p>
            <a:endParaRPr lang="ja-JP" altLang="en-US" dirty="0"/>
          </a:p>
        </p:txBody>
      </p:sp>
      <p:sp>
        <p:nvSpPr>
          <p:cNvPr id="4" name="スライド番号プレースホルダー 3"/>
          <p:cNvSpPr>
            <a:spLocks noGrp="1"/>
          </p:cNvSpPr>
          <p:nvPr>
            <p:ph type="sldNum" sz="quarter" idx="12"/>
          </p:nvPr>
        </p:nvSpPr>
        <p:spPr/>
        <p:txBody>
          <a:bodyPr/>
          <a:lstStyle/>
          <a:p>
            <a:fld id="{F6F9076F-3565-4A40-8EC5-09621E8EBD94}" type="slidenum">
              <a:rPr lang="ja-JP" altLang="en-US" smtClean="0"/>
              <a:pPr/>
              <a:t>203</a:t>
            </a:fld>
            <a:endParaRPr lang="ja-JP" altLang="en-US"/>
          </a:p>
        </p:txBody>
      </p:sp>
      <p:sp>
        <p:nvSpPr>
          <p:cNvPr id="5" name="正方形/長方形 4"/>
          <p:cNvSpPr/>
          <p:nvPr/>
        </p:nvSpPr>
        <p:spPr>
          <a:xfrm>
            <a:off x="2473778" y="4180117"/>
            <a:ext cx="7053943" cy="2612571"/>
          </a:xfrm>
          <a:prstGeom prst="rect">
            <a:avLst/>
          </a:prstGeom>
        </p:spPr>
        <p:style>
          <a:lnRef idx="2">
            <a:schemeClr val="dk1"/>
          </a:lnRef>
          <a:fillRef idx="1">
            <a:schemeClr val="lt1"/>
          </a:fillRef>
          <a:effectRef idx="0">
            <a:schemeClr val="dk1"/>
          </a:effectRef>
          <a:fontRef idx="minor">
            <a:schemeClr val="dk1"/>
          </a:fontRef>
        </p:style>
        <p:txBody>
          <a:bodyPr anchor="ctr"/>
          <a:lstStyle/>
          <a:p>
            <a:pPr fontAlgn="auto">
              <a:spcBef>
                <a:spcPts val="0"/>
              </a:spcBef>
              <a:spcAft>
                <a:spcPts val="0"/>
              </a:spcAft>
              <a:defRPr/>
            </a:pPr>
            <a:r>
              <a:rPr lang="en-US" altLang="ja-JP" sz="1400" dirty="0" err="1">
                <a:solidFill>
                  <a:schemeClr val="tx1"/>
                </a:solidFill>
                <a:latin typeface="Consolas" pitchFamily="49" charset="0"/>
                <a:cs typeface="Consolas" pitchFamily="49" charset="0"/>
              </a:rPr>
              <a:t>ws.onmessage</a:t>
            </a:r>
            <a:r>
              <a:rPr lang="en-US" altLang="ja-JP" sz="1400" dirty="0">
                <a:solidFill>
                  <a:schemeClr val="tx1"/>
                </a:solidFill>
                <a:latin typeface="Consolas" pitchFamily="49" charset="0"/>
                <a:cs typeface="Consolas" pitchFamily="49" charset="0"/>
              </a:rPr>
              <a:t> = function (event) {</a:t>
            </a:r>
          </a:p>
          <a:p>
            <a:pPr fontAlgn="auto">
              <a:spcBef>
                <a:spcPts val="0"/>
              </a:spcBef>
              <a:spcAft>
                <a:spcPts val="0"/>
              </a:spcAft>
              <a:defRPr/>
            </a:pPr>
            <a:r>
              <a:rPr lang="en-US" altLang="ja-JP" sz="1400" dirty="0">
                <a:solidFill>
                  <a:schemeClr val="tx1"/>
                </a:solidFill>
                <a:latin typeface="Consolas" pitchFamily="49" charset="0"/>
                <a:cs typeface="Consolas" pitchFamily="49" charset="0"/>
              </a:rPr>
              <a:t>    </a:t>
            </a:r>
            <a:r>
              <a:rPr lang="en-US" altLang="ja-JP" sz="1400" dirty="0" err="1">
                <a:solidFill>
                  <a:schemeClr val="tx1"/>
                </a:solidFill>
                <a:latin typeface="Consolas" pitchFamily="49" charset="0"/>
                <a:cs typeface="Consolas" pitchFamily="49" charset="0"/>
              </a:rPr>
              <a:t>var</a:t>
            </a:r>
            <a:r>
              <a:rPr lang="en-US" altLang="ja-JP" sz="1400" dirty="0">
                <a:solidFill>
                  <a:schemeClr val="tx1"/>
                </a:solidFill>
                <a:latin typeface="Consolas" pitchFamily="49" charset="0"/>
                <a:cs typeface="Consolas" pitchFamily="49" charset="0"/>
              </a:rPr>
              <a:t> </a:t>
            </a:r>
            <a:r>
              <a:rPr lang="en-US" altLang="ja-JP" sz="1400" dirty="0" err="1">
                <a:solidFill>
                  <a:schemeClr val="tx1"/>
                </a:solidFill>
                <a:latin typeface="Consolas" pitchFamily="49" charset="0"/>
                <a:cs typeface="Consolas" pitchFamily="49" charset="0"/>
              </a:rPr>
              <a:t>msg</a:t>
            </a:r>
            <a:r>
              <a:rPr lang="en-US" altLang="ja-JP" sz="1400" dirty="0">
                <a:solidFill>
                  <a:schemeClr val="tx1"/>
                </a:solidFill>
                <a:latin typeface="Consolas" pitchFamily="49" charset="0"/>
                <a:cs typeface="Consolas" pitchFamily="49" charset="0"/>
              </a:rPr>
              <a:t> = </a:t>
            </a:r>
            <a:r>
              <a:rPr lang="en-US" altLang="ja-JP" sz="1400" dirty="0" err="1">
                <a:solidFill>
                  <a:srgbClr val="FF0000"/>
                </a:solidFill>
                <a:latin typeface="Consolas" pitchFamily="49" charset="0"/>
                <a:cs typeface="Consolas" pitchFamily="49" charset="0"/>
              </a:rPr>
              <a:t>JSON.parse</a:t>
            </a:r>
            <a:r>
              <a:rPr lang="en-US" altLang="ja-JP" sz="1400" dirty="0">
                <a:solidFill>
                  <a:srgbClr val="FF0000"/>
                </a:solidFill>
                <a:latin typeface="Consolas" pitchFamily="49" charset="0"/>
                <a:cs typeface="Consolas" pitchFamily="49" charset="0"/>
              </a:rPr>
              <a:t>(</a:t>
            </a:r>
            <a:r>
              <a:rPr lang="en-US" altLang="ja-JP" sz="1400" dirty="0" err="1">
                <a:solidFill>
                  <a:srgbClr val="FF0000"/>
                </a:solidFill>
                <a:latin typeface="Consolas" pitchFamily="49" charset="0"/>
                <a:cs typeface="Consolas" pitchFamily="49" charset="0"/>
              </a:rPr>
              <a:t>event.data</a:t>
            </a:r>
            <a:r>
              <a:rPr lang="en-US" altLang="ja-JP" sz="1400" dirty="0">
                <a:solidFill>
                  <a:srgbClr val="FF0000"/>
                </a:solidFill>
                <a:latin typeface="Consolas" pitchFamily="49" charset="0"/>
                <a:cs typeface="Consolas" pitchFamily="49" charset="0"/>
              </a:rPr>
              <a:t>);</a:t>
            </a:r>
          </a:p>
          <a:p>
            <a:pPr fontAlgn="auto">
              <a:spcBef>
                <a:spcPts val="0"/>
              </a:spcBef>
              <a:spcAft>
                <a:spcPts val="0"/>
              </a:spcAft>
              <a:defRPr/>
            </a:pPr>
            <a:r>
              <a:rPr lang="en-US" altLang="ja-JP" sz="1400" dirty="0">
                <a:solidFill>
                  <a:schemeClr val="tx1"/>
                </a:solidFill>
                <a:latin typeface="Consolas" pitchFamily="49" charset="0"/>
                <a:cs typeface="Consolas" pitchFamily="49" charset="0"/>
              </a:rPr>
              <a:t>    if (</a:t>
            </a:r>
            <a:r>
              <a:rPr lang="en-US" altLang="ja-JP" sz="1400" dirty="0" err="1">
                <a:solidFill>
                  <a:srgbClr val="FF0000"/>
                </a:solidFill>
                <a:latin typeface="Consolas" pitchFamily="49" charset="0"/>
                <a:cs typeface="Consolas" pitchFamily="49" charset="0"/>
              </a:rPr>
              <a:t>msg.command</a:t>
            </a:r>
            <a:r>
              <a:rPr lang="en-US" altLang="ja-JP" sz="1400" dirty="0">
                <a:solidFill>
                  <a:srgbClr val="FF0000"/>
                </a:solidFill>
                <a:latin typeface="Consolas" pitchFamily="49" charset="0"/>
                <a:cs typeface="Consolas" pitchFamily="49" charset="0"/>
              </a:rPr>
              <a:t> === "registered"</a:t>
            </a:r>
            <a:r>
              <a:rPr lang="en-US" altLang="ja-JP" sz="1400" dirty="0">
                <a:solidFill>
                  <a:schemeClr val="tx1"/>
                </a:solidFill>
                <a:latin typeface="Consolas" pitchFamily="49" charset="0"/>
                <a:cs typeface="Consolas" pitchFamily="49" charset="0"/>
              </a:rPr>
              <a:t>) {</a:t>
            </a:r>
          </a:p>
          <a:p>
            <a:pPr fontAlgn="auto">
              <a:spcBef>
                <a:spcPts val="0"/>
              </a:spcBef>
              <a:spcAft>
                <a:spcPts val="0"/>
              </a:spcAft>
              <a:defRPr/>
            </a:pPr>
            <a:r>
              <a:rPr lang="en-US" altLang="ja-JP" sz="1400" dirty="0">
                <a:solidFill>
                  <a:schemeClr val="tx1"/>
                </a:solidFill>
                <a:latin typeface="Consolas" pitchFamily="49" charset="0"/>
                <a:cs typeface="Consolas" pitchFamily="49" charset="0"/>
              </a:rPr>
              <a:t>        </a:t>
            </a:r>
            <a:r>
              <a:rPr lang="en-US" altLang="ja-JP" sz="1400" dirty="0" err="1">
                <a:solidFill>
                  <a:schemeClr val="tx1"/>
                </a:solidFill>
                <a:latin typeface="Consolas" pitchFamily="49" charset="0"/>
                <a:cs typeface="Consolas" pitchFamily="49" charset="0"/>
              </a:rPr>
              <a:t>myID</a:t>
            </a:r>
            <a:r>
              <a:rPr lang="en-US" altLang="ja-JP" sz="1400" dirty="0">
                <a:solidFill>
                  <a:schemeClr val="tx1"/>
                </a:solidFill>
                <a:latin typeface="Consolas" pitchFamily="49" charset="0"/>
                <a:cs typeface="Consolas" pitchFamily="49" charset="0"/>
              </a:rPr>
              <a:t> = </a:t>
            </a:r>
            <a:r>
              <a:rPr lang="en-US" altLang="ja-JP" sz="1400" dirty="0" err="1">
                <a:solidFill>
                  <a:schemeClr val="tx1"/>
                </a:solidFill>
                <a:latin typeface="Consolas" pitchFamily="49" charset="0"/>
                <a:cs typeface="Consolas" pitchFamily="49" charset="0"/>
              </a:rPr>
              <a:t>msg.sensorID</a:t>
            </a:r>
            <a:r>
              <a:rPr lang="en-US" altLang="ja-JP" sz="1400" dirty="0">
                <a:solidFill>
                  <a:schemeClr val="tx1"/>
                </a:solidFill>
                <a:latin typeface="Consolas" pitchFamily="49" charset="0"/>
                <a:cs typeface="Consolas" pitchFamily="49" charset="0"/>
              </a:rPr>
              <a:t>;</a:t>
            </a:r>
          </a:p>
          <a:p>
            <a:pPr fontAlgn="auto">
              <a:spcBef>
                <a:spcPts val="0"/>
              </a:spcBef>
              <a:spcAft>
                <a:spcPts val="0"/>
              </a:spcAft>
              <a:defRPr/>
            </a:pPr>
            <a:r>
              <a:rPr lang="en-US" altLang="ja-JP" sz="1400" dirty="0">
                <a:solidFill>
                  <a:schemeClr val="tx1"/>
                </a:solidFill>
                <a:latin typeface="Consolas" pitchFamily="49" charset="0"/>
                <a:cs typeface="Consolas" pitchFamily="49" charset="0"/>
              </a:rPr>
              <a:t>        $("h2").html("Real-time updates of sensor-" + </a:t>
            </a:r>
            <a:r>
              <a:rPr lang="en-US" altLang="ja-JP" sz="1400" dirty="0" err="1">
                <a:solidFill>
                  <a:schemeClr val="tx1"/>
                </a:solidFill>
                <a:latin typeface="Consolas" pitchFamily="49" charset="0"/>
                <a:cs typeface="Consolas" pitchFamily="49" charset="0"/>
              </a:rPr>
              <a:t>msg.sensorID</a:t>
            </a:r>
            <a:r>
              <a:rPr lang="en-US" altLang="ja-JP" sz="1400" dirty="0">
                <a:solidFill>
                  <a:schemeClr val="tx1"/>
                </a:solidFill>
                <a:latin typeface="Consolas" pitchFamily="49" charset="0"/>
                <a:cs typeface="Consolas" pitchFamily="49" charset="0"/>
              </a:rPr>
              <a:t>);</a:t>
            </a:r>
          </a:p>
          <a:p>
            <a:pPr fontAlgn="auto">
              <a:spcBef>
                <a:spcPts val="0"/>
              </a:spcBef>
              <a:spcAft>
                <a:spcPts val="0"/>
              </a:spcAft>
              <a:defRPr/>
            </a:pPr>
            <a:r>
              <a:rPr lang="en-US" altLang="ja-JP" sz="1400" dirty="0">
                <a:solidFill>
                  <a:schemeClr val="tx1"/>
                </a:solidFill>
                <a:latin typeface="Consolas" pitchFamily="49" charset="0"/>
                <a:cs typeface="Consolas" pitchFamily="49" charset="0"/>
              </a:rPr>
              <a:t>    } else if (</a:t>
            </a:r>
            <a:r>
              <a:rPr lang="en-US" altLang="ja-JP" sz="1400" dirty="0" err="1">
                <a:solidFill>
                  <a:srgbClr val="FF0000"/>
                </a:solidFill>
                <a:latin typeface="Consolas" pitchFamily="49" charset="0"/>
                <a:cs typeface="Consolas" pitchFamily="49" charset="0"/>
              </a:rPr>
              <a:t>msg.command</a:t>
            </a:r>
            <a:r>
              <a:rPr lang="en-US" altLang="ja-JP" sz="1400" dirty="0">
                <a:solidFill>
                  <a:srgbClr val="FF0000"/>
                </a:solidFill>
                <a:latin typeface="Consolas" pitchFamily="49" charset="0"/>
                <a:cs typeface="Consolas" pitchFamily="49" charset="0"/>
              </a:rPr>
              <a:t> === "value"</a:t>
            </a:r>
            <a:r>
              <a:rPr lang="en-US" altLang="ja-JP" sz="1400" dirty="0">
                <a:solidFill>
                  <a:schemeClr val="tx1"/>
                </a:solidFill>
                <a:latin typeface="Consolas" pitchFamily="49" charset="0"/>
                <a:cs typeface="Consolas" pitchFamily="49" charset="0"/>
              </a:rPr>
              <a:t>) {</a:t>
            </a:r>
          </a:p>
          <a:p>
            <a:pPr fontAlgn="auto">
              <a:spcBef>
                <a:spcPts val="0"/>
              </a:spcBef>
              <a:spcAft>
                <a:spcPts val="0"/>
              </a:spcAft>
              <a:defRPr/>
            </a:pPr>
            <a:r>
              <a:rPr lang="en-US" altLang="ja-JP" sz="1400" dirty="0">
                <a:solidFill>
                  <a:schemeClr val="tx1"/>
                </a:solidFill>
                <a:latin typeface="Consolas" pitchFamily="49" charset="0"/>
                <a:cs typeface="Consolas" pitchFamily="49" charset="0"/>
              </a:rPr>
              <a:t>        </a:t>
            </a:r>
            <a:r>
              <a:rPr lang="en-US" altLang="ja-JP" sz="1400" dirty="0" err="1">
                <a:solidFill>
                  <a:schemeClr val="tx1"/>
                </a:solidFill>
                <a:latin typeface="Consolas" pitchFamily="49" charset="0"/>
                <a:cs typeface="Consolas" pitchFamily="49" charset="0"/>
              </a:rPr>
              <a:t>checkNewSensor</a:t>
            </a:r>
            <a:r>
              <a:rPr lang="en-US" altLang="ja-JP" sz="1400" dirty="0">
                <a:solidFill>
                  <a:schemeClr val="tx1"/>
                </a:solidFill>
                <a:latin typeface="Consolas" pitchFamily="49" charset="0"/>
                <a:cs typeface="Consolas" pitchFamily="49" charset="0"/>
              </a:rPr>
              <a:t>(</a:t>
            </a:r>
            <a:r>
              <a:rPr lang="en-US" altLang="ja-JP" sz="1400" dirty="0" err="1">
                <a:solidFill>
                  <a:schemeClr val="tx1"/>
                </a:solidFill>
                <a:latin typeface="Consolas" pitchFamily="49" charset="0"/>
                <a:cs typeface="Consolas" pitchFamily="49" charset="0"/>
              </a:rPr>
              <a:t>msg.sensorID</a:t>
            </a:r>
            <a:r>
              <a:rPr lang="en-US" altLang="ja-JP" sz="1400" dirty="0">
                <a:solidFill>
                  <a:schemeClr val="tx1"/>
                </a:solidFill>
                <a:latin typeface="Consolas" pitchFamily="49" charset="0"/>
                <a:cs typeface="Consolas" pitchFamily="49" charset="0"/>
              </a:rPr>
              <a:t>);</a:t>
            </a:r>
          </a:p>
          <a:p>
            <a:pPr fontAlgn="auto">
              <a:spcBef>
                <a:spcPts val="0"/>
              </a:spcBef>
              <a:spcAft>
                <a:spcPts val="0"/>
              </a:spcAft>
              <a:defRPr/>
            </a:pPr>
            <a:r>
              <a:rPr lang="en-US" altLang="ja-JP" sz="1400" dirty="0">
                <a:solidFill>
                  <a:schemeClr val="tx1"/>
                </a:solidFill>
                <a:latin typeface="Consolas" pitchFamily="49" charset="0"/>
                <a:cs typeface="Consolas" pitchFamily="49" charset="0"/>
              </a:rPr>
              <a:t>        </a:t>
            </a:r>
            <a:r>
              <a:rPr lang="en-US" altLang="ja-JP" sz="1400" dirty="0" err="1">
                <a:solidFill>
                  <a:schemeClr val="tx1"/>
                </a:solidFill>
                <a:latin typeface="Consolas" pitchFamily="49" charset="0"/>
                <a:cs typeface="Consolas" pitchFamily="49" charset="0"/>
              </a:rPr>
              <a:t>sensorsPlots</a:t>
            </a:r>
            <a:r>
              <a:rPr lang="en-US" altLang="ja-JP" sz="1400" dirty="0">
                <a:solidFill>
                  <a:schemeClr val="tx1"/>
                </a:solidFill>
                <a:latin typeface="Consolas" pitchFamily="49" charset="0"/>
                <a:cs typeface="Consolas" pitchFamily="49" charset="0"/>
              </a:rPr>
              <a:t>[</a:t>
            </a:r>
            <a:r>
              <a:rPr lang="en-US" altLang="ja-JP" sz="1400" dirty="0" err="1">
                <a:solidFill>
                  <a:schemeClr val="tx1"/>
                </a:solidFill>
                <a:latin typeface="Consolas" pitchFamily="49" charset="0"/>
                <a:cs typeface="Consolas" pitchFamily="49" charset="0"/>
              </a:rPr>
              <a:t>msg.sensorID</a:t>
            </a:r>
            <a:r>
              <a:rPr lang="en-US" altLang="ja-JP" sz="1400" dirty="0">
                <a:solidFill>
                  <a:schemeClr val="tx1"/>
                </a:solidFill>
                <a:latin typeface="Consolas" pitchFamily="49" charset="0"/>
                <a:cs typeface="Consolas" pitchFamily="49" charset="0"/>
              </a:rPr>
              <a:t>].</a:t>
            </a:r>
            <a:r>
              <a:rPr lang="en-US" altLang="ja-JP" sz="1400" dirty="0" err="1">
                <a:solidFill>
                  <a:schemeClr val="tx1"/>
                </a:solidFill>
                <a:latin typeface="Consolas" pitchFamily="49" charset="0"/>
                <a:cs typeface="Consolas" pitchFamily="49" charset="0"/>
              </a:rPr>
              <a:t>setData</a:t>
            </a:r>
            <a:r>
              <a:rPr lang="en-US" altLang="ja-JP" sz="1400" dirty="0">
                <a:solidFill>
                  <a:schemeClr val="tx1"/>
                </a:solidFill>
                <a:latin typeface="Consolas" pitchFamily="49" charset="0"/>
                <a:cs typeface="Consolas" pitchFamily="49" charset="0"/>
              </a:rPr>
              <a:t>(</a:t>
            </a:r>
            <a:r>
              <a:rPr lang="en-US" altLang="ja-JP" sz="1400" dirty="0" err="1">
                <a:solidFill>
                  <a:schemeClr val="tx1"/>
                </a:solidFill>
                <a:latin typeface="Consolas" pitchFamily="49" charset="0"/>
                <a:cs typeface="Consolas" pitchFamily="49" charset="0"/>
              </a:rPr>
              <a:t>msg.value</a:t>
            </a:r>
            <a:r>
              <a:rPr lang="en-US" altLang="ja-JP" sz="1400" dirty="0">
                <a:solidFill>
                  <a:schemeClr val="tx1"/>
                </a:solidFill>
                <a:latin typeface="Consolas" pitchFamily="49" charset="0"/>
                <a:cs typeface="Consolas" pitchFamily="49" charset="0"/>
              </a:rPr>
              <a:t>);</a:t>
            </a:r>
          </a:p>
          <a:p>
            <a:pPr fontAlgn="auto">
              <a:spcBef>
                <a:spcPts val="0"/>
              </a:spcBef>
              <a:spcAft>
                <a:spcPts val="0"/>
              </a:spcAft>
              <a:defRPr/>
            </a:pPr>
            <a:r>
              <a:rPr lang="en-US" altLang="ja-JP" sz="1400" dirty="0">
                <a:solidFill>
                  <a:schemeClr val="tx1"/>
                </a:solidFill>
                <a:latin typeface="Consolas" pitchFamily="49" charset="0"/>
                <a:cs typeface="Consolas" pitchFamily="49" charset="0"/>
              </a:rPr>
              <a:t>        </a:t>
            </a:r>
            <a:r>
              <a:rPr lang="en-US" altLang="ja-JP" sz="1400" dirty="0" err="1">
                <a:solidFill>
                  <a:schemeClr val="tx1"/>
                </a:solidFill>
                <a:latin typeface="Consolas" pitchFamily="49" charset="0"/>
                <a:cs typeface="Consolas" pitchFamily="49" charset="0"/>
              </a:rPr>
              <a:t>sensorsPlots</a:t>
            </a:r>
            <a:r>
              <a:rPr lang="en-US" altLang="ja-JP" sz="1400" dirty="0">
                <a:solidFill>
                  <a:schemeClr val="tx1"/>
                </a:solidFill>
                <a:latin typeface="Consolas" pitchFamily="49" charset="0"/>
                <a:cs typeface="Consolas" pitchFamily="49" charset="0"/>
              </a:rPr>
              <a:t>[</a:t>
            </a:r>
            <a:r>
              <a:rPr lang="en-US" altLang="ja-JP" sz="1400" dirty="0" err="1">
                <a:solidFill>
                  <a:schemeClr val="tx1"/>
                </a:solidFill>
                <a:latin typeface="Consolas" pitchFamily="49" charset="0"/>
                <a:cs typeface="Consolas" pitchFamily="49" charset="0"/>
              </a:rPr>
              <a:t>msg.sensorID</a:t>
            </a:r>
            <a:r>
              <a:rPr lang="en-US" altLang="ja-JP" sz="1400" dirty="0">
                <a:solidFill>
                  <a:schemeClr val="tx1"/>
                </a:solidFill>
                <a:latin typeface="Consolas" pitchFamily="49" charset="0"/>
                <a:cs typeface="Consolas" pitchFamily="49" charset="0"/>
              </a:rPr>
              <a:t>].</a:t>
            </a:r>
            <a:r>
              <a:rPr lang="en-US" altLang="ja-JP" sz="1400" dirty="0" err="1">
                <a:solidFill>
                  <a:schemeClr val="tx1"/>
                </a:solidFill>
                <a:latin typeface="Consolas" pitchFamily="49" charset="0"/>
                <a:cs typeface="Consolas" pitchFamily="49" charset="0"/>
              </a:rPr>
              <a:t>setupGrid</a:t>
            </a:r>
            <a:r>
              <a:rPr lang="en-US" altLang="ja-JP" sz="1400" dirty="0">
                <a:solidFill>
                  <a:schemeClr val="tx1"/>
                </a:solidFill>
                <a:latin typeface="Consolas" pitchFamily="49" charset="0"/>
                <a:cs typeface="Consolas" pitchFamily="49" charset="0"/>
              </a:rPr>
              <a:t>();</a:t>
            </a:r>
          </a:p>
          <a:p>
            <a:pPr fontAlgn="auto">
              <a:spcBef>
                <a:spcPts val="0"/>
              </a:spcBef>
              <a:spcAft>
                <a:spcPts val="0"/>
              </a:spcAft>
              <a:defRPr/>
            </a:pPr>
            <a:r>
              <a:rPr lang="en-US" altLang="ja-JP" sz="1400" dirty="0">
                <a:solidFill>
                  <a:schemeClr val="tx1"/>
                </a:solidFill>
                <a:latin typeface="Consolas" pitchFamily="49" charset="0"/>
                <a:cs typeface="Consolas" pitchFamily="49" charset="0"/>
              </a:rPr>
              <a:t>        </a:t>
            </a:r>
            <a:r>
              <a:rPr lang="en-US" altLang="ja-JP" sz="1400" dirty="0" err="1">
                <a:solidFill>
                  <a:schemeClr val="tx1"/>
                </a:solidFill>
                <a:latin typeface="Consolas" pitchFamily="49" charset="0"/>
                <a:cs typeface="Consolas" pitchFamily="49" charset="0"/>
              </a:rPr>
              <a:t>sensorsPlots</a:t>
            </a:r>
            <a:r>
              <a:rPr lang="en-US" altLang="ja-JP" sz="1400" dirty="0">
                <a:solidFill>
                  <a:schemeClr val="tx1"/>
                </a:solidFill>
                <a:latin typeface="Consolas" pitchFamily="49" charset="0"/>
                <a:cs typeface="Consolas" pitchFamily="49" charset="0"/>
              </a:rPr>
              <a:t>[</a:t>
            </a:r>
            <a:r>
              <a:rPr lang="en-US" altLang="ja-JP" sz="1400" dirty="0" err="1">
                <a:solidFill>
                  <a:schemeClr val="tx1"/>
                </a:solidFill>
                <a:latin typeface="Consolas" pitchFamily="49" charset="0"/>
                <a:cs typeface="Consolas" pitchFamily="49" charset="0"/>
              </a:rPr>
              <a:t>msg.sensorID</a:t>
            </a:r>
            <a:r>
              <a:rPr lang="en-US" altLang="ja-JP" sz="1400" dirty="0">
                <a:solidFill>
                  <a:schemeClr val="tx1"/>
                </a:solidFill>
                <a:latin typeface="Consolas" pitchFamily="49" charset="0"/>
                <a:cs typeface="Consolas" pitchFamily="49" charset="0"/>
              </a:rPr>
              <a:t>].draw();</a:t>
            </a:r>
          </a:p>
          <a:p>
            <a:pPr fontAlgn="auto">
              <a:spcBef>
                <a:spcPts val="0"/>
              </a:spcBef>
              <a:spcAft>
                <a:spcPts val="0"/>
              </a:spcAft>
              <a:defRPr/>
            </a:pPr>
            <a:r>
              <a:rPr lang="en-US" altLang="ja-JP" sz="1400" dirty="0">
                <a:solidFill>
                  <a:schemeClr val="tx1"/>
                </a:solidFill>
                <a:latin typeface="Consolas" pitchFamily="49" charset="0"/>
                <a:cs typeface="Consolas" pitchFamily="49" charset="0"/>
              </a:rPr>
              <a:t>    }</a:t>
            </a:r>
          </a:p>
          <a:p>
            <a:pPr fontAlgn="auto">
              <a:spcBef>
                <a:spcPts val="0"/>
              </a:spcBef>
              <a:spcAft>
                <a:spcPts val="0"/>
              </a:spcAft>
              <a:defRPr/>
            </a:pPr>
            <a:r>
              <a:rPr lang="en-US" altLang="ja-JP" sz="1400" dirty="0">
                <a:solidFill>
                  <a:schemeClr val="tx1"/>
                </a:solidFill>
                <a:latin typeface="Consolas" pitchFamily="49" charset="0"/>
                <a:cs typeface="Consolas" pitchFamily="49" charset="0"/>
              </a:rPr>
              <a:t>};</a:t>
            </a:r>
          </a:p>
        </p:txBody>
      </p:sp>
    </p:spTree>
    <p:extLst>
      <p:ext uri="{BB962C8B-B14F-4D97-AF65-F5344CB8AC3E}">
        <p14:creationId xmlns:p14="http://schemas.microsoft.com/office/powerpoint/2010/main" val="366388080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ws.onmessage</a:t>
            </a:r>
            <a:r>
              <a:rPr lang="en-US" altLang="ja-JP" dirty="0" smtClean="0"/>
              <a:t> (2)</a:t>
            </a:r>
            <a:endParaRPr lang="ja-JP" altLang="en-US" dirty="0"/>
          </a:p>
        </p:txBody>
      </p:sp>
      <p:sp>
        <p:nvSpPr>
          <p:cNvPr id="3" name="コンテンツ プレースホルダー 2"/>
          <p:cNvSpPr>
            <a:spLocks noGrp="1"/>
          </p:cNvSpPr>
          <p:nvPr>
            <p:ph idx="1"/>
          </p:nvPr>
        </p:nvSpPr>
        <p:spPr>
          <a:xfrm>
            <a:off x="838200" y="1825625"/>
            <a:ext cx="10515600" cy="2509611"/>
          </a:xfrm>
        </p:spPr>
        <p:txBody>
          <a:bodyPr>
            <a:normAutofit lnSpcReduction="10000"/>
          </a:bodyPr>
          <a:lstStyle/>
          <a:p>
            <a:r>
              <a:rPr lang="en-US" altLang="ja-JP" dirty="0" err="1" smtClean="0"/>
              <a:t>checkNewSensor</a:t>
            </a:r>
            <a:r>
              <a:rPr lang="en-US" altLang="ja-JP" dirty="0" smtClean="0"/>
              <a:t>() checks the availability of chart area corresponding to the specified </a:t>
            </a:r>
            <a:r>
              <a:rPr lang="en-US" altLang="ja-JP" dirty="0" err="1" smtClean="0"/>
              <a:t>sensorID</a:t>
            </a:r>
            <a:r>
              <a:rPr lang="en-US" altLang="ja-JP" dirty="0" smtClean="0"/>
              <a:t>. When the chart is not available, this function creates a new chart for it.</a:t>
            </a:r>
          </a:p>
          <a:p>
            <a:r>
              <a:rPr lang="en-US" altLang="ja-JP" dirty="0" err="1" smtClean="0"/>
              <a:t>sensorsPlots</a:t>
            </a:r>
            <a:r>
              <a:rPr lang="en-US" altLang="ja-JP" dirty="0" smtClean="0"/>
              <a:t> is an array defined as a global function. This array stores a set of chart components. By invoking </a:t>
            </a:r>
            <a:r>
              <a:rPr lang="en-US" altLang="ja-JP" dirty="0" err="1" smtClean="0"/>
              <a:t>setDat</a:t>
            </a:r>
            <a:r>
              <a:rPr lang="en-US" altLang="ja-JP" dirty="0" smtClean="0"/>
              <a:t>(), </a:t>
            </a:r>
            <a:r>
              <a:rPr lang="en-US" altLang="ja-JP" dirty="0" err="1" smtClean="0"/>
              <a:t>setupGrid</a:t>
            </a:r>
            <a:r>
              <a:rPr lang="en-US" altLang="ja-JP" dirty="0" smtClean="0"/>
              <a:t>(), and draw() methods, the component updates its data.</a:t>
            </a:r>
            <a:endParaRPr lang="ja-JP" altLang="en-US" dirty="0"/>
          </a:p>
        </p:txBody>
      </p:sp>
      <p:sp>
        <p:nvSpPr>
          <p:cNvPr id="4" name="スライド番号プレースホルダー 3"/>
          <p:cNvSpPr>
            <a:spLocks noGrp="1"/>
          </p:cNvSpPr>
          <p:nvPr>
            <p:ph type="sldNum" sz="quarter" idx="12"/>
          </p:nvPr>
        </p:nvSpPr>
        <p:spPr/>
        <p:txBody>
          <a:bodyPr/>
          <a:lstStyle/>
          <a:p>
            <a:fld id="{F6F9076F-3565-4A40-8EC5-09621E8EBD94}" type="slidenum">
              <a:rPr lang="ja-JP" altLang="en-US" smtClean="0"/>
              <a:pPr/>
              <a:t>204</a:t>
            </a:fld>
            <a:endParaRPr lang="ja-JP" altLang="en-US"/>
          </a:p>
        </p:txBody>
      </p:sp>
      <p:sp>
        <p:nvSpPr>
          <p:cNvPr id="5" name="正方形/長方形 4"/>
          <p:cNvSpPr/>
          <p:nvPr/>
        </p:nvSpPr>
        <p:spPr>
          <a:xfrm>
            <a:off x="2473778" y="4180117"/>
            <a:ext cx="7053943" cy="2612571"/>
          </a:xfrm>
          <a:prstGeom prst="rect">
            <a:avLst/>
          </a:prstGeom>
        </p:spPr>
        <p:style>
          <a:lnRef idx="2">
            <a:schemeClr val="dk1"/>
          </a:lnRef>
          <a:fillRef idx="1">
            <a:schemeClr val="lt1"/>
          </a:fillRef>
          <a:effectRef idx="0">
            <a:schemeClr val="dk1"/>
          </a:effectRef>
          <a:fontRef idx="minor">
            <a:schemeClr val="dk1"/>
          </a:fontRef>
        </p:style>
        <p:txBody>
          <a:bodyPr anchor="ctr"/>
          <a:lstStyle/>
          <a:p>
            <a:pPr fontAlgn="auto">
              <a:spcBef>
                <a:spcPts val="0"/>
              </a:spcBef>
              <a:spcAft>
                <a:spcPts val="0"/>
              </a:spcAft>
              <a:defRPr/>
            </a:pPr>
            <a:r>
              <a:rPr lang="en-US" altLang="ja-JP" sz="1400" dirty="0" err="1">
                <a:solidFill>
                  <a:schemeClr val="tx1"/>
                </a:solidFill>
                <a:latin typeface="Consolas" pitchFamily="49" charset="0"/>
                <a:cs typeface="Consolas" pitchFamily="49" charset="0"/>
              </a:rPr>
              <a:t>ws.onmessage</a:t>
            </a:r>
            <a:r>
              <a:rPr lang="en-US" altLang="ja-JP" sz="1400" dirty="0">
                <a:solidFill>
                  <a:schemeClr val="tx1"/>
                </a:solidFill>
                <a:latin typeface="Consolas" pitchFamily="49" charset="0"/>
                <a:cs typeface="Consolas" pitchFamily="49" charset="0"/>
              </a:rPr>
              <a:t> = function (event) {</a:t>
            </a:r>
          </a:p>
          <a:p>
            <a:pPr fontAlgn="auto">
              <a:spcBef>
                <a:spcPts val="0"/>
              </a:spcBef>
              <a:spcAft>
                <a:spcPts val="0"/>
              </a:spcAft>
              <a:defRPr/>
            </a:pPr>
            <a:r>
              <a:rPr lang="en-US" altLang="ja-JP" sz="1400" dirty="0">
                <a:solidFill>
                  <a:schemeClr val="tx1"/>
                </a:solidFill>
                <a:latin typeface="Consolas" pitchFamily="49" charset="0"/>
                <a:cs typeface="Consolas" pitchFamily="49" charset="0"/>
              </a:rPr>
              <a:t>    </a:t>
            </a:r>
            <a:r>
              <a:rPr lang="en-US" altLang="ja-JP" sz="1400" dirty="0" err="1">
                <a:solidFill>
                  <a:schemeClr val="tx1"/>
                </a:solidFill>
                <a:latin typeface="Consolas" pitchFamily="49" charset="0"/>
                <a:cs typeface="Consolas" pitchFamily="49" charset="0"/>
              </a:rPr>
              <a:t>var</a:t>
            </a:r>
            <a:r>
              <a:rPr lang="en-US" altLang="ja-JP" sz="1400" dirty="0">
                <a:solidFill>
                  <a:schemeClr val="tx1"/>
                </a:solidFill>
                <a:latin typeface="Consolas" pitchFamily="49" charset="0"/>
                <a:cs typeface="Consolas" pitchFamily="49" charset="0"/>
              </a:rPr>
              <a:t> </a:t>
            </a:r>
            <a:r>
              <a:rPr lang="en-US" altLang="ja-JP" sz="1400" dirty="0" err="1">
                <a:solidFill>
                  <a:schemeClr val="tx1"/>
                </a:solidFill>
                <a:latin typeface="Consolas" pitchFamily="49" charset="0"/>
                <a:cs typeface="Consolas" pitchFamily="49" charset="0"/>
              </a:rPr>
              <a:t>msg</a:t>
            </a:r>
            <a:r>
              <a:rPr lang="en-US" altLang="ja-JP" sz="1400" dirty="0">
                <a:solidFill>
                  <a:schemeClr val="tx1"/>
                </a:solidFill>
                <a:latin typeface="Consolas" pitchFamily="49" charset="0"/>
                <a:cs typeface="Consolas" pitchFamily="49" charset="0"/>
              </a:rPr>
              <a:t> = </a:t>
            </a:r>
            <a:r>
              <a:rPr lang="en-US" altLang="ja-JP" sz="1400" dirty="0" err="1">
                <a:solidFill>
                  <a:schemeClr val="tx1"/>
                </a:solidFill>
                <a:latin typeface="Consolas" pitchFamily="49" charset="0"/>
                <a:cs typeface="Consolas" pitchFamily="49" charset="0"/>
              </a:rPr>
              <a:t>JSON.parse</a:t>
            </a:r>
            <a:r>
              <a:rPr lang="en-US" altLang="ja-JP" sz="1400" dirty="0">
                <a:solidFill>
                  <a:schemeClr val="tx1"/>
                </a:solidFill>
                <a:latin typeface="Consolas" pitchFamily="49" charset="0"/>
                <a:cs typeface="Consolas" pitchFamily="49" charset="0"/>
              </a:rPr>
              <a:t>(</a:t>
            </a:r>
            <a:r>
              <a:rPr lang="en-US" altLang="ja-JP" sz="1400" dirty="0" err="1">
                <a:solidFill>
                  <a:schemeClr val="tx1"/>
                </a:solidFill>
                <a:latin typeface="Consolas" pitchFamily="49" charset="0"/>
                <a:cs typeface="Consolas" pitchFamily="49" charset="0"/>
              </a:rPr>
              <a:t>event.data</a:t>
            </a:r>
            <a:r>
              <a:rPr lang="en-US" altLang="ja-JP" sz="1400" dirty="0">
                <a:solidFill>
                  <a:schemeClr val="tx1"/>
                </a:solidFill>
                <a:latin typeface="Consolas" pitchFamily="49" charset="0"/>
                <a:cs typeface="Consolas" pitchFamily="49" charset="0"/>
              </a:rPr>
              <a:t>);</a:t>
            </a:r>
          </a:p>
          <a:p>
            <a:pPr fontAlgn="auto">
              <a:spcBef>
                <a:spcPts val="0"/>
              </a:spcBef>
              <a:spcAft>
                <a:spcPts val="0"/>
              </a:spcAft>
              <a:defRPr/>
            </a:pPr>
            <a:r>
              <a:rPr lang="en-US" altLang="ja-JP" sz="1400" dirty="0">
                <a:solidFill>
                  <a:schemeClr val="tx1"/>
                </a:solidFill>
                <a:latin typeface="Consolas" pitchFamily="49" charset="0"/>
                <a:cs typeface="Consolas" pitchFamily="49" charset="0"/>
              </a:rPr>
              <a:t>    if (</a:t>
            </a:r>
            <a:r>
              <a:rPr lang="en-US" altLang="ja-JP" sz="1400" dirty="0" err="1">
                <a:solidFill>
                  <a:schemeClr val="tx1"/>
                </a:solidFill>
                <a:latin typeface="Consolas" pitchFamily="49" charset="0"/>
                <a:cs typeface="Consolas" pitchFamily="49" charset="0"/>
              </a:rPr>
              <a:t>msg.command</a:t>
            </a:r>
            <a:r>
              <a:rPr lang="en-US" altLang="ja-JP" sz="1400" dirty="0">
                <a:solidFill>
                  <a:schemeClr val="tx1"/>
                </a:solidFill>
                <a:latin typeface="Consolas" pitchFamily="49" charset="0"/>
                <a:cs typeface="Consolas" pitchFamily="49" charset="0"/>
              </a:rPr>
              <a:t> === "registered") {</a:t>
            </a:r>
          </a:p>
          <a:p>
            <a:pPr fontAlgn="auto">
              <a:spcBef>
                <a:spcPts val="0"/>
              </a:spcBef>
              <a:spcAft>
                <a:spcPts val="0"/>
              </a:spcAft>
              <a:defRPr/>
            </a:pPr>
            <a:r>
              <a:rPr lang="en-US" altLang="ja-JP" sz="1400" dirty="0">
                <a:solidFill>
                  <a:schemeClr val="tx1"/>
                </a:solidFill>
                <a:latin typeface="Consolas" pitchFamily="49" charset="0"/>
                <a:cs typeface="Consolas" pitchFamily="49" charset="0"/>
              </a:rPr>
              <a:t>        </a:t>
            </a:r>
            <a:r>
              <a:rPr lang="en-US" altLang="ja-JP" sz="1400" dirty="0" err="1">
                <a:solidFill>
                  <a:schemeClr val="tx1"/>
                </a:solidFill>
                <a:latin typeface="Consolas" pitchFamily="49" charset="0"/>
                <a:cs typeface="Consolas" pitchFamily="49" charset="0"/>
              </a:rPr>
              <a:t>myID</a:t>
            </a:r>
            <a:r>
              <a:rPr lang="en-US" altLang="ja-JP" sz="1400" dirty="0">
                <a:solidFill>
                  <a:schemeClr val="tx1"/>
                </a:solidFill>
                <a:latin typeface="Consolas" pitchFamily="49" charset="0"/>
                <a:cs typeface="Consolas" pitchFamily="49" charset="0"/>
              </a:rPr>
              <a:t> = </a:t>
            </a:r>
            <a:r>
              <a:rPr lang="en-US" altLang="ja-JP" sz="1400" dirty="0" err="1">
                <a:solidFill>
                  <a:schemeClr val="tx1"/>
                </a:solidFill>
                <a:latin typeface="Consolas" pitchFamily="49" charset="0"/>
                <a:cs typeface="Consolas" pitchFamily="49" charset="0"/>
              </a:rPr>
              <a:t>msg.sensorID</a:t>
            </a:r>
            <a:r>
              <a:rPr lang="en-US" altLang="ja-JP" sz="1400" dirty="0">
                <a:solidFill>
                  <a:schemeClr val="tx1"/>
                </a:solidFill>
                <a:latin typeface="Consolas" pitchFamily="49" charset="0"/>
                <a:cs typeface="Consolas" pitchFamily="49" charset="0"/>
              </a:rPr>
              <a:t>;</a:t>
            </a:r>
          </a:p>
          <a:p>
            <a:pPr fontAlgn="auto">
              <a:spcBef>
                <a:spcPts val="0"/>
              </a:spcBef>
              <a:spcAft>
                <a:spcPts val="0"/>
              </a:spcAft>
              <a:defRPr/>
            </a:pPr>
            <a:r>
              <a:rPr lang="en-US" altLang="ja-JP" sz="1400" dirty="0">
                <a:solidFill>
                  <a:schemeClr val="tx1"/>
                </a:solidFill>
                <a:latin typeface="Consolas" pitchFamily="49" charset="0"/>
                <a:cs typeface="Consolas" pitchFamily="49" charset="0"/>
              </a:rPr>
              <a:t>        $("h2").html("Real-time updates of sensor-" + </a:t>
            </a:r>
            <a:r>
              <a:rPr lang="en-US" altLang="ja-JP" sz="1400" dirty="0" err="1">
                <a:solidFill>
                  <a:schemeClr val="tx1"/>
                </a:solidFill>
                <a:latin typeface="Consolas" pitchFamily="49" charset="0"/>
                <a:cs typeface="Consolas" pitchFamily="49" charset="0"/>
              </a:rPr>
              <a:t>msg.sensorID</a:t>
            </a:r>
            <a:r>
              <a:rPr lang="en-US" altLang="ja-JP" sz="1400" dirty="0">
                <a:solidFill>
                  <a:schemeClr val="tx1"/>
                </a:solidFill>
                <a:latin typeface="Consolas" pitchFamily="49" charset="0"/>
                <a:cs typeface="Consolas" pitchFamily="49" charset="0"/>
              </a:rPr>
              <a:t>);</a:t>
            </a:r>
          </a:p>
          <a:p>
            <a:pPr fontAlgn="auto">
              <a:spcBef>
                <a:spcPts val="0"/>
              </a:spcBef>
              <a:spcAft>
                <a:spcPts val="0"/>
              </a:spcAft>
              <a:defRPr/>
            </a:pPr>
            <a:r>
              <a:rPr lang="en-US" altLang="ja-JP" sz="1400" dirty="0">
                <a:solidFill>
                  <a:schemeClr val="tx1"/>
                </a:solidFill>
                <a:latin typeface="Consolas" pitchFamily="49" charset="0"/>
                <a:cs typeface="Consolas" pitchFamily="49" charset="0"/>
              </a:rPr>
              <a:t>    } else if (</a:t>
            </a:r>
            <a:r>
              <a:rPr lang="en-US" altLang="ja-JP" sz="1400" dirty="0" err="1">
                <a:solidFill>
                  <a:schemeClr val="tx1"/>
                </a:solidFill>
                <a:latin typeface="Consolas" pitchFamily="49" charset="0"/>
                <a:cs typeface="Consolas" pitchFamily="49" charset="0"/>
              </a:rPr>
              <a:t>msg.command</a:t>
            </a:r>
            <a:r>
              <a:rPr lang="en-US" altLang="ja-JP" sz="1400" dirty="0">
                <a:solidFill>
                  <a:schemeClr val="tx1"/>
                </a:solidFill>
                <a:latin typeface="Consolas" pitchFamily="49" charset="0"/>
                <a:cs typeface="Consolas" pitchFamily="49" charset="0"/>
              </a:rPr>
              <a:t> === "value") {</a:t>
            </a:r>
          </a:p>
          <a:p>
            <a:pPr fontAlgn="auto">
              <a:spcBef>
                <a:spcPts val="0"/>
              </a:spcBef>
              <a:spcAft>
                <a:spcPts val="0"/>
              </a:spcAft>
              <a:defRPr/>
            </a:pPr>
            <a:r>
              <a:rPr lang="en-US" altLang="ja-JP" sz="1400" dirty="0" smtClean="0">
                <a:solidFill>
                  <a:schemeClr val="tx1"/>
                </a:solidFill>
                <a:latin typeface="Consolas" pitchFamily="49" charset="0"/>
                <a:cs typeface="Consolas" pitchFamily="49" charset="0"/>
              </a:rPr>
              <a:t>        </a:t>
            </a:r>
            <a:r>
              <a:rPr lang="en-US" altLang="ja-JP" sz="1400" dirty="0" err="1" smtClean="0">
                <a:solidFill>
                  <a:srgbClr val="FF0000"/>
                </a:solidFill>
                <a:latin typeface="Consolas" pitchFamily="49" charset="0"/>
                <a:cs typeface="Consolas" pitchFamily="49" charset="0"/>
              </a:rPr>
              <a:t>checkNewSensor</a:t>
            </a:r>
            <a:r>
              <a:rPr lang="en-US" altLang="ja-JP" sz="1400" dirty="0" smtClean="0">
                <a:solidFill>
                  <a:srgbClr val="FF0000"/>
                </a:solidFill>
                <a:latin typeface="Consolas" pitchFamily="49" charset="0"/>
                <a:cs typeface="Consolas" pitchFamily="49" charset="0"/>
              </a:rPr>
              <a:t>(</a:t>
            </a:r>
            <a:r>
              <a:rPr lang="en-US" altLang="ja-JP" sz="1400" dirty="0" err="1" smtClean="0">
                <a:solidFill>
                  <a:srgbClr val="FF0000"/>
                </a:solidFill>
                <a:latin typeface="Consolas" pitchFamily="49" charset="0"/>
                <a:cs typeface="Consolas" pitchFamily="49" charset="0"/>
              </a:rPr>
              <a:t>msg.sensorID</a:t>
            </a:r>
            <a:r>
              <a:rPr lang="en-US" altLang="ja-JP" sz="1400" dirty="0" smtClean="0">
                <a:solidFill>
                  <a:srgbClr val="FF0000"/>
                </a:solidFill>
                <a:latin typeface="Consolas" pitchFamily="49" charset="0"/>
                <a:cs typeface="Consolas" pitchFamily="49" charset="0"/>
              </a:rPr>
              <a:t>);</a:t>
            </a:r>
          </a:p>
          <a:p>
            <a:pPr fontAlgn="auto">
              <a:spcBef>
                <a:spcPts val="0"/>
              </a:spcBef>
              <a:spcAft>
                <a:spcPts val="0"/>
              </a:spcAft>
              <a:defRPr/>
            </a:pPr>
            <a:r>
              <a:rPr lang="en-US" altLang="ja-JP" sz="1400" dirty="0" smtClean="0">
                <a:solidFill>
                  <a:srgbClr val="FF0000"/>
                </a:solidFill>
                <a:latin typeface="Consolas" pitchFamily="49" charset="0"/>
                <a:cs typeface="Consolas" pitchFamily="49" charset="0"/>
              </a:rPr>
              <a:t>        </a:t>
            </a:r>
            <a:r>
              <a:rPr lang="en-US" altLang="ja-JP" sz="1400" dirty="0" err="1" smtClean="0">
                <a:solidFill>
                  <a:srgbClr val="FF0000"/>
                </a:solidFill>
                <a:latin typeface="Consolas" pitchFamily="49" charset="0"/>
                <a:cs typeface="Consolas" pitchFamily="49" charset="0"/>
              </a:rPr>
              <a:t>sensorsPlots</a:t>
            </a:r>
            <a:r>
              <a:rPr lang="en-US" altLang="ja-JP" sz="1400" dirty="0" smtClean="0">
                <a:solidFill>
                  <a:srgbClr val="FF0000"/>
                </a:solidFill>
                <a:latin typeface="Consolas" pitchFamily="49" charset="0"/>
                <a:cs typeface="Consolas" pitchFamily="49" charset="0"/>
              </a:rPr>
              <a:t>[</a:t>
            </a:r>
            <a:r>
              <a:rPr lang="en-US" altLang="ja-JP" sz="1400" dirty="0" err="1" smtClean="0">
                <a:solidFill>
                  <a:srgbClr val="FF0000"/>
                </a:solidFill>
                <a:latin typeface="Consolas" pitchFamily="49" charset="0"/>
                <a:cs typeface="Consolas" pitchFamily="49" charset="0"/>
              </a:rPr>
              <a:t>msg.sensorID</a:t>
            </a:r>
            <a:r>
              <a:rPr lang="en-US" altLang="ja-JP" sz="1400" dirty="0" smtClean="0">
                <a:solidFill>
                  <a:srgbClr val="FF0000"/>
                </a:solidFill>
                <a:latin typeface="Consolas" pitchFamily="49" charset="0"/>
                <a:cs typeface="Consolas" pitchFamily="49" charset="0"/>
              </a:rPr>
              <a:t>].</a:t>
            </a:r>
            <a:r>
              <a:rPr lang="en-US" altLang="ja-JP" sz="1400" dirty="0" err="1" smtClean="0">
                <a:solidFill>
                  <a:srgbClr val="FF0000"/>
                </a:solidFill>
                <a:latin typeface="Consolas" pitchFamily="49" charset="0"/>
                <a:cs typeface="Consolas" pitchFamily="49" charset="0"/>
              </a:rPr>
              <a:t>setData</a:t>
            </a:r>
            <a:r>
              <a:rPr lang="en-US" altLang="ja-JP" sz="1400" dirty="0" smtClean="0">
                <a:solidFill>
                  <a:srgbClr val="FF0000"/>
                </a:solidFill>
                <a:latin typeface="Consolas" pitchFamily="49" charset="0"/>
                <a:cs typeface="Consolas" pitchFamily="49" charset="0"/>
              </a:rPr>
              <a:t>(</a:t>
            </a:r>
            <a:r>
              <a:rPr lang="en-US" altLang="ja-JP" sz="1400" dirty="0" err="1" smtClean="0">
                <a:solidFill>
                  <a:srgbClr val="FF0000"/>
                </a:solidFill>
                <a:latin typeface="Consolas" pitchFamily="49" charset="0"/>
                <a:cs typeface="Consolas" pitchFamily="49" charset="0"/>
              </a:rPr>
              <a:t>msg.value</a:t>
            </a:r>
            <a:r>
              <a:rPr lang="en-US" altLang="ja-JP" sz="1400" dirty="0" smtClean="0">
                <a:solidFill>
                  <a:srgbClr val="FF0000"/>
                </a:solidFill>
                <a:latin typeface="Consolas" pitchFamily="49" charset="0"/>
                <a:cs typeface="Consolas" pitchFamily="49" charset="0"/>
              </a:rPr>
              <a:t>);</a:t>
            </a:r>
          </a:p>
          <a:p>
            <a:pPr fontAlgn="auto">
              <a:spcBef>
                <a:spcPts val="0"/>
              </a:spcBef>
              <a:spcAft>
                <a:spcPts val="0"/>
              </a:spcAft>
              <a:defRPr/>
            </a:pPr>
            <a:r>
              <a:rPr lang="en-US" altLang="ja-JP" sz="1400" dirty="0" smtClean="0">
                <a:solidFill>
                  <a:srgbClr val="FF0000"/>
                </a:solidFill>
                <a:latin typeface="Consolas" pitchFamily="49" charset="0"/>
                <a:cs typeface="Consolas" pitchFamily="49" charset="0"/>
              </a:rPr>
              <a:t>        </a:t>
            </a:r>
            <a:r>
              <a:rPr lang="en-US" altLang="ja-JP" sz="1400" dirty="0" err="1">
                <a:solidFill>
                  <a:srgbClr val="FF0000"/>
                </a:solidFill>
                <a:latin typeface="Consolas" pitchFamily="49" charset="0"/>
                <a:cs typeface="Consolas" pitchFamily="49" charset="0"/>
              </a:rPr>
              <a:t>sensorsPlots</a:t>
            </a:r>
            <a:r>
              <a:rPr lang="en-US" altLang="ja-JP" sz="1400" dirty="0">
                <a:solidFill>
                  <a:srgbClr val="FF0000"/>
                </a:solidFill>
                <a:latin typeface="Consolas" pitchFamily="49" charset="0"/>
                <a:cs typeface="Consolas" pitchFamily="49" charset="0"/>
              </a:rPr>
              <a:t>[</a:t>
            </a:r>
            <a:r>
              <a:rPr lang="en-US" altLang="ja-JP" sz="1400" dirty="0" err="1">
                <a:solidFill>
                  <a:srgbClr val="FF0000"/>
                </a:solidFill>
                <a:latin typeface="Consolas" pitchFamily="49" charset="0"/>
                <a:cs typeface="Consolas" pitchFamily="49" charset="0"/>
              </a:rPr>
              <a:t>msg.sensorID</a:t>
            </a:r>
            <a:r>
              <a:rPr lang="en-US" altLang="ja-JP" sz="1400" dirty="0">
                <a:solidFill>
                  <a:srgbClr val="FF0000"/>
                </a:solidFill>
                <a:latin typeface="Consolas" pitchFamily="49" charset="0"/>
                <a:cs typeface="Consolas" pitchFamily="49" charset="0"/>
              </a:rPr>
              <a:t>].</a:t>
            </a:r>
            <a:r>
              <a:rPr lang="en-US" altLang="ja-JP" sz="1400" dirty="0" err="1">
                <a:solidFill>
                  <a:srgbClr val="FF0000"/>
                </a:solidFill>
                <a:latin typeface="Consolas" pitchFamily="49" charset="0"/>
                <a:cs typeface="Consolas" pitchFamily="49" charset="0"/>
              </a:rPr>
              <a:t>setupGrid</a:t>
            </a:r>
            <a:r>
              <a:rPr lang="en-US" altLang="ja-JP" sz="1400" dirty="0">
                <a:solidFill>
                  <a:srgbClr val="FF0000"/>
                </a:solidFill>
                <a:latin typeface="Consolas" pitchFamily="49" charset="0"/>
                <a:cs typeface="Consolas" pitchFamily="49" charset="0"/>
              </a:rPr>
              <a:t>();</a:t>
            </a:r>
          </a:p>
          <a:p>
            <a:pPr fontAlgn="auto">
              <a:spcBef>
                <a:spcPts val="0"/>
              </a:spcBef>
              <a:spcAft>
                <a:spcPts val="0"/>
              </a:spcAft>
              <a:defRPr/>
            </a:pPr>
            <a:r>
              <a:rPr lang="en-US" altLang="ja-JP" sz="1400" dirty="0">
                <a:solidFill>
                  <a:srgbClr val="FF0000"/>
                </a:solidFill>
                <a:latin typeface="Consolas" pitchFamily="49" charset="0"/>
                <a:cs typeface="Consolas" pitchFamily="49" charset="0"/>
              </a:rPr>
              <a:t>        </a:t>
            </a:r>
            <a:r>
              <a:rPr lang="en-US" altLang="ja-JP" sz="1400" dirty="0" err="1">
                <a:solidFill>
                  <a:srgbClr val="FF0000"/>
                </a:solidFill>
                <a:latin typeface="Consolas" pitchFamily="49" charset="0"/>
                <a:cs typeface="Consolas" pitchFamily="49" charset="0"/>
              </a:rPr>
              <a:t>sensorsPlots</a:t>
            </a:r>
            <a:r>
              <a:rPr lang="en-US" altLang="ja-JP" sz="1400" dirty="0">
                <a:solidFill>
                  <a:srgbClr val="FF0000"/>
                </a:solidFill>
                <a:latin typeface="Consolas" pitchFamily="49" charset="0"/>
                <a:cs typeface="Consolas" pitchFamily="49" charset="0"/>
              </a:rPr>
              <a:t>[</a:t>
            </a:r>
            <a:r>
              <a:rPr lang="en-US" altLang="ja-JP" sz="1400" dirty="0" err="1">
                <a:solidFill>
                  <a:srgbClr val="FF0000"/>
                </a:solidFill>
                <a:latin typeface="Consolas" pitchFamily="49" charset="0"/>
                <a:cs typeface="Consolas" pitchFamily="49" charset="0"/>
              </a:rPr>
              <a:t>msg.sensorID</a:t>
            </a:r>
            <a:r>
              <a:rPr lang="en-US" altLang="ja-JP" sz="1400" dirty="0">
                <a:solidFill>
                  <a:srgbClr val="FF0000"/>
                </a:solidFill>
                <a:latin typeface="Consolas" pitchFamily="49" charset="0"/>
                <a:cs typeface="Consolas" pitchFamily="49" charset="0"/>
              </a:rPr>
              <a:t>].draw();</a:t>
            </a:r>
          </a:p>
          <a:p>
            <a:pPr fontAlgn="auto">
              <a:spcBef>
                <a:spcPts val="0"/>
              </a:spcBef>
              <a:spcAft>
                <a:spcPts val="0"/>
              </a:spcAft>
              <a:defRPr/>
            </a:pPr>
            <a:r>
              <a:rPr lang="en-US" altLang="ja-JP" sz="1400" dirty="0">
                <a:solidFill>
                  <a:schemeClr val="tx1"/>
                </a:solidFill>
                <a:latin typeface="Consolas" pitchFamily="49" charset="0"/>
                <a:cs typeface="Consolas" pitchFamily="49" charset="0"/>
              </a:rPr>
              <a:t>    }</a:t>
            </a:r>
          </a:p>
          <a:p>
            <a:pPr fontAlgn="auto">
              <a:spcBef>
                <a:spcPts val="0"/>
              </a:spcBef>
              <a:spcAft>
                <a:spcPts val="0"/>
              </a:spcAft>
              <a:defRPr/>
            </a:pPr>
            <a:r>
              <a:rPr lang="en-US" altLang="ja-JP" sz="1400" dirty="0">
                <a:solidFill>
                  <a:schemeClr val="tx1"/>
                </a:solidFill>
                <a:latin typeface="Consolas" pitchFamily="49" charset="0"/>
                <a:cs typeface="Consolas" pitchFamily="49" charset="0"/>
              </a:rPr>
              <a:t>};</a:t>
            </a:r>
          </a:p>
        </p:txBody>
      </p:sp>
    </p:spTree>
    <p:extLst>
      <p:ext uri="{BB962C8B-B14F-4D97-AF65-F5344CB8AC3E}">
        <p14:creationId xmlns:p14="http://schemas.microsoft.com/office/powerpoint/2010/main" val="174840241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ws.onopen</a:t>
            </a:r>
            <a:endParaRPr lang="ja-JP" altLang="en-US" dirty="0"/>
          </a:p>
        </p:txBody>
      </p:sp>
      <p:sp>
        <p:nvSpPr>
          <p:cNvPr id="3" name="コンテンツ プレースホルダー 2"/>
          <p:cNvSpPr>
            <a:spLocks noGrp="1"/>
          </p:cNvSpPr>
          <p:nvPr>
            <p:ph idx="1"/>
          </p:nvPr>
        </p:nvSpPr>
        <p:spPr>
          <a:xfrm>
            <a:off x="838200" y="1825625"/>
            <a:ext cx="10515600" cy="2509611"/>
          </a:xfrm>
        </p:spPr>
        <p:txBody>
          <a:bodyPr>
            <a:normAutofit fontScale="92500" lnSpcReduction="20000"/>
          </a:bodyPr>
          <a:lstStyle/>
          <a:p>
            <a:r>
              <a:rPr lang="en-US" altLang="ja-JP" dirty="0" err="1" smtClean="0"/>
              <a:t>onopen</a:t>
            </a:r>
            <a:r>
              <a:rPr lang="en-US" altLang="ja-JP" dirty="0" smtClean="0"/>
              <a:t> event is triggered when the browser establishes the connection to the web </a:t>
            </a:r>
            <a:r>
              <a:rPr lang="en-US" altLang="ja-JP" dirty="0"/>
              <a:t>server successfully. </a:t>
            </a:r>
            <a:r>
              <a:rPr lang="en-US" altLang="ja-JP" dirty="0" smtClean="0"/>
              <a:t>Here, we binds an event listener for </a:t>
            </a:r>
            <a:r>
              <a:rPr lang="en-US" altLang="ja-JP" dirty="0" err="1" smtClean="0"/>
              <a:t>devicemotion</a:t>
            </a:r>
            <a:r>
              <a:rPr lang="en-US" altLang="ja-JP" dirty="0" smtClean="0"/>
              <a:t> event, and the listener sends the sensed data to the server via Web Socket.</a:t>
            </a:r>
          </a:p>
          <a:p>
            <a:r>
              <a:rPr lang="en-US" altLang="ja-JP" dirty="0" smtClean="0"/>
              <a:t>update() function generates dummy sensor data and sends it to the server.</a:t>
            </a:r>
          </a:p>
          <a:p>
            <a:r>
              <a:rPr lang="en-US" altLang="ja-JP" dirty="0" err="1" smtClean="0"/>
              <a:t>ws.send</a:t>
            </a:r>
            <a:r>
              <a:rPr lang="en-US" altLang="ja-JP" dirty="0" smtClean="0"/>
              <a:t>() method sends String data to the server.</a:t>
            </a:r>
          </a:p>
          <a:p>
            <a:r>
              <a:rPr lang="en-US" altLang="ja-JP" dirty="0" err="1" smtClean="0"/>
              <a:t>JSON.stringify</a:t>
            </a:r>
            <a:r>
              <a:rPr lang="en-US" altLang="ja-JP" dirty="0" smtClean="0"/>
              <a:t>() method converts a JavaScript object into plain UTF-8 string.</a:t>
            </a:r>
          </a:p>
        </p:txBody>
      </p:sp>
      <p:sp>
        <p:nvSpPr>
          <p:cNvPr id="4" name="スライド番号プレースホルダー 3"/>
          <p:cNvSpPr>
            <a:spLocks noGrp="1"/>
          </p:cNvSpPr>
          <p:nvPr>
            <p:ph type="sldNum" sz="quarter" idx="12"/>
          </p:nvPr>
        </p:nvSpPr>
        <p:spPr/>
        <p:txBody>
          <a:bodyPr/>
          <a:lstStyle/>
          <a:p>
            <a:fld id="{F6F9076F-3565-4A40-8EC5-09621E8EBD94}" type="slidenum">
              <a:rPr lang="ja-JP" altLang="en-US" smtClean="0"/>
              <a:pPr/>
              <a:t>205</a:t>
            </a:fld>
            <a:endParaRPr lang="ja-JP" altLang="en-US"/>
          </a:p>
        </p:txBody>
      </p:sp>
      <p:sp>
        <p:nvSpPr>
          <p:cNvPr id="5" name="正方形/長方形 4"/>
          <p:cNvSpPr/>
          <p:nvPr/>
        </p:nvSpPr>
        <p:spPr>
          <a:xfrm>
            <a:off x="2473778" y="4188279"/>
            <a:ext cx="7053943" cy="2628902"/>
          </a:xfrm>
          <a:prstGeom prst="rect">
            <a:avLst/>
          </a:prstGeom>
        </p:spPr>
        <p:style>
          <a:lnRef idx="2">
            <a:schemeClr val="dk1"/>
          </a:lnRef>
          <a:fillRef idx="1">
            <a:schemeClr val="lt1"/>
          </a:fillRef>
          <a:effectRef idx="0">
            <a:schemeClr val="dk1"/>
          </a:effectRef>
          <a:fontRef idx="minor">
            <a:schemeClr val="dk1"/>
          </a:fontRef>
        </p:style>
        <p:txBody>
          <a:bodyPr anchor="ctr"/>
          <a:lstStyle/>
          <a:p>
            <a:pPr fontAlgn="auto">
              <a:spcBef>
                <a:spcPts val="0"/>
              </a:spcBef>
              <a:spcAft>
                <a:spcPts val="0"/>
              </a:spcAft>
              <a:defRPr/>
            </a:pPr>
            <a:r>
              <a:rPr lang="en-US" altLang="ja-JP" sz="1400" dirty="0" err="1">
                <a:solidFill>
                  <a:schemeClr val="tx1"/>
                </a:solidFill>
                <a:latin typeface="Consolas" pitchFamily="49" charset="0"/>
                <a:cs typeface="Consolas" pitchFamily="49" charset="0"/>
              </a:rPr>
              <a:t>ws.onopen</a:t>
            </a:r>
            <a:r>
              <a:rPr lang="en-US" altLang="ja-JP" sz="1400" dirty="0">
                <a:solidFill>
                  <a:schemeClr val="tx1"/>
                </a:solidFill>
                <a:latin typeface="Consolas" pitchFamily="49" charset="0"/>
                <a:cs typeface="Consolas" pitchFamily="49" charset="0"/>
              </a:rPr>
              <a:t> = function (event) {</a:t>
            </a:r>
          </a:p>
          <a:p>
            <a:pPr fontAlgn="auto">
              <a:spcBef>
                <a:spcPts val="0"/>
              </a:spcBef>
              <a:spcAft>
                <a:spcPts val="0"/>
              </a:spcAft>
              <a:defRPr/>
            </a:pPr>
            <a:r>
              <a:rPr lang="en-US" altLang="ja-JP" sz="1400" dirty="0" smtClean="0">
                <a:solidFill>
                  <a:schemeClr val="tx1"/>
                </a:solidFill>
                <a:latin typeface="Consolas" pitchFamily="49" charset="0"/>
                <a:cs typeface="Consolas" pitchFamily="49" charset="0"/>
              </a:rPr>
              <a:t>    </a:t>
            </a:r>
            <a:r>
              <a:rPr lang="en-US" altLang="ja-JP" sz="1400" dirty="0" smtClean="0">
                <a:solidFill>
                  <a:srgbClr val="FF0000"/>
                </a:solidFill>
                <a:latin typeface="Consolas" pitchFamily="49" charset="0"/>
                <a:cs typeface="Consolas" pitchFamily="49" charset="0"/>
              </a:rPr>
              <a:t>update</a:t>
            </a:r>
            <a:r>
              <a:rPr lang="en-US" altLang="ja-JP" sz="1400" dirty="0">
                <a:solidFill>
                  <a:srgbClr val="FF0000"/>
                </a:solidFill>
                <a:latin typeface="Consolas" pitchFamily="49" charset="0"/>
                <a:cs typeface="Consolas" pitchFamily="49" charset="0"/>
              </a:rPr>
              <a:t>();</a:t>
            </a:r>
          </a:p>
          <a:p>
            <a:pPr fontAlgn="auto">
              <a:spcBef>
                <a:spcPts val="0"/>
              </a:spcBef>
              <a:spcAft>
                <a:spcPts val="0"/>
              </a:spcAft>
              <a:defRPr/>
            </a:pPr>
            <a:r>
              <a:rPr lang="en-US" altLang="ja-JP" sz="1400" dirty="0">
                <a:solidFill>
                  <a:schemeClr val="tx1"/>
                </a:solidFill>
                <a:latin typeface="Consolas" pitchFamily="49" charset="0"/>
                <a:cs typeface="Consolas" pitchFamily="49" charset="0"/>
              </a:rPr>
              <a:t>    </a:t>
            </a:r>
            <a:r>
              <a:rPr lang="en-US" altLang="ja-JP" sz="1400" dirty="0" err="1">
                <a:solidFill>
                  <a:schemeClr val="tx1"/>
                </a:solidFill>
                <a:latin typeface="Consolas" pitchFamily="49" charset="0"/>
                <a:cs typeface="Consolas" pitchFamily="49" charset="0"/>
              </a:rPr>
              <a:t>window.addEventListener</a:t>
            </a:r>
            <a:r>
              <a:rPr lang="en-US" altLang="ja-JP" sz="1400" dirty="0">
                <a:solidFill>
                  <a:schemeClr val="tx1"/>
                </a:solidFill>
                <a:latin typeface="Consolas" pitchFamily="49" charset="0"/>
                <a:cs typeface="Consolas" pitchFamily="49" charset="0"/>
              </a:rPr>
              <a:t>('</a:t>
            </a:r>
            <a:r>
              <a:rPr lang="en-US" altLang="ja-JP" sz="1400" dirty="0" err="1">
                <a:solidFill>
                  <a:schemeClr val="tx1"/>
                </a:solidFill>
                <a:latin typeface="Consolas" pitchFamily="49" charset="0"/>
                <a:cs typeface="Consolas" pitchFamily="49" charset="0"/>
              </a:rPr>
              <a:t>devicemotion</a:t>
            </a:r>
            <a:r>
              <a:rPr lang="en-US" altLang="ja-JP" sz="1400" dirty="0">
                <a:solidFill>
                  <a:schemeClr val="tx1"/>
                </a:solidFill>
                <a:latin typeface="Consolas" pitchFamily="49" charset="0"/>
                <a:cs typeface="Consolas" pitchFamily="49" charset="0"/>
              </a:rPr>
              <a:t>', function (e) {</a:t>
            </a:r>
          </a:p>
          <a:p>
            <a:pPr fontAlgn="auto">
              <a:spcBef>
                <a:spcPts val="0"/>
              </a:spcBef>
              <a:spcAft>
                <a:spcPts val="0"/>
              </a:spcAft>
              <a:defRPr/>
            </a:pPr>
            <a:r>
              <a:rPr lang="en-US" altLang="ja-JP" sz="1400" dirty="0">
                <a:solidFill>
                  <a:schemeClr val="tx1"/>
                </a:solidFill>
                <a:latin typeface="Consolas" pitchFamily="49" charset="0"/>
                <a:cs typeface="Consolas" pitchFamily="49" charset="0"/>
              </a:rPr>
              <a:t>        if (</a:t>
            </a:r>
            <a:r>
              <a:rPr lang="en-US" altLang="ja-JP" sz="1400" dirty="0" err="1">
                <a:solidFill>
                  <a:schemeClr val="tx1"/>
                </a:solidFill>
                <a:latin typeface="Consolas" pitchFamily="49" charset="0"/>
                <a:cs typeface="Consolas" pitchFamily="49" charset="0"/>
              </a:rPr>
              <a:t>myID</a:t>
            </a:r>
            <a:r>
              <a:rPr lang="en-US" altLang="ja-JP" sz="1400" dirty="0">
                <a:solidFill>
                  <a:schemeClr val="tx1"/>
                </a:solidFill>
                <a:latin typeface="Consolas" pitchFamily="49" charset="0"/>
                <a:cs typeface="Consolas" pitchFamily="49" charset="0"/>
              </a:rPr>
              <a:t>) {</a:t>
            </a:r>
          </a:p>
          <a:p>
            <a:pPr fontAlgn="auto">
              <a:spcBef>
                <a:spcPts val="0"/>
              </a:spcBef>
              <a:spcAft>
                <a:spcPts val="0"/>
              </a:spcAft>
              <a:defRPr/>
            </a:pPr>
            <a:r>
              <a:rPr lang="en-US" altLang="ja-JP" sz="1400" dirty="0">
                <a:solidFill>
                  <a:schemeClr val="tx1"/>
                </a:solidFill>
                <a:latin typeface="Consolas" pitchFamily="49" charset="0"/>
                <a:cs typeface="Consolas" pitchFamily="49" charset="0"/>
              </a:rPr>
              <a:t>            </a:t>
            </a:r>
            <a:r>
              <a:rPr lang="en-US" altLang="ja-JP" sz="1400" dirty="0" err="1">
                <a:solidFill>
                  <a:schemeClr val="tx1"/>
                </a:solidFill>
                <a:latin typeface="Consolas" pitchFamily="49" charset="0"/>
                <a:cs typeface="Consolas" pitchFamily="49" charset="0"/>
              </a:rPr>
              <a:t>var</a:t>
            </a:r>
            <a:r>
              <a:rPr lang="en-US" altLang="ja-JP" sz="1400" dirty="0">
                <a:solidFill>
                  <a:schemeClr val="tx1"/>
                </a:solidFill>
                <a:latin typeface="Consolas" pitchFamily="49" charset="0"/>
                <a:cs typeface="Consolas" pitchFamily="49" charset="0"/>
              </a:rPr>
              <a:t> data = </a:t>
            </a:r>
            <a:r>
              <a:rPr lang="en-US" altLang="ja-JP" sz="1400" dirty="0" smtClean="0">
                <a:solidFill>
                  <a:schemeClr val="tx1"/>
                </a:solidFill>
                <a:latin typeface="Consolas" pitchFamily="49" charset="0"/>
                <a:cs typeface="Consolas" pitchFamily="49" charset="0"/>
              </a:rPr>
              <a:t>{</a:t>
            </a:r>
            <a:r>
              <a:rPr lang="en-US" altLang="ja-JP" sz="1400" dirty="0" err="1" smtClean="0">
                <a:solidFill>
                  <a:schemeClr val="tx1"/>
                </a:solidFill>
                <a:latin typeface="Consolas" pitchFamily="49" charset="0"/>
                <a:cs typeface="Consolas" pitchFamily="49" charset="0"/>
              </a:rPr>
              <a:t>sensorID</a:t>
            </a:r>
            <a:r>
              <a:rPr lang="en-US" altLang="ja-JP" sz="1400" dirty="0">
                <a:solidFill>
                  <a:schemeClr val="tx1"/>
                </a:solidFill>
                <a:latin typeface="Consolas" pitchFamily="49" charset="0"/>
                <a:cs typeface="Consolas" pitchFamily="49" charset="0"/>
              </a:rPr>
              <a:t>: </a:t>
            </a:r>
            <a:r>
              <a:rPr lang="en-US" altLang="ja-JP" sz="1400" dirty="0" err="1">
                <a:solidFill>
                  <a:schemeClr val="tx1"/>
                </a:solidFill>
                <a:latin typeface="Consolas" pitchFamily="49" charset="0"/>
                <a:cs typeface="Consolas" pitchFamily="49" charset="0"/>
              </a:rPr>
              <a:t>myID</a:t>
            </a:r>
            <a:r>
              <a:rPr lang="en-US" altLang="ja-JP" sz="1400" dirty="0">
                <a:solidFill>
                  <a:schemeClr val="tx1"/>
                </a:solidFill>
                <a:latin typeface="Consolas" pitchFamily="49" charset="0"/>
                <a:cs typeface="Consolas" pitchFamily="49" charset="0"/>
              </a:rPr>
              <a:t>,</a:t>
            </a:r>
          </a:p>
          <a:p>
            <a:pPr fontAlgn="auto">
              <a:spcBef>
                <a:spcPts val="0"/>
              </a:spcBef>
              <a:spcAft>
                <a:spcPts val="0"/>
              </a:spcAft>
              <a:defRPr/>
            </a:pPr>
            <a:r>
              <a:rPr lang="en-US" altLang="ja-JP" sz="1400" dirty="0">
                <a:solidFill>
                  <a:schemeClr val="tx1"/>
                </a:solidFill>
                <a:latin typeface="Consolas" pitchFamily="49" charset="0"/>
                <a:cs typeface="Consolas" pitchFamily="49" charset="0"/>
              </a:rPr>
              <a:t>                x: </a:t>
            </a:r>
            <a:r>
              <a:rPr lang="en-US" altLang="ja-JP" sz="1400" dirty="0" err="1">
                <a:solidFill>
                  <a:schemeClr val="tx1"/>
                </a:solidFill>
                <a:latin typeface="Consolas" pitchFamily="49" charset="0"/>
                <a:cs typeface="Consolas" pitchFamily="49" charset="0"/>
              </a:rPr>
              <a:t>accelerationIncludingGravity.x</a:t>
            </a:r>
            <a:r>
              <a:rPr lang="en-US" altLang="ja-JP" sz="1400" dirty="0">
                <a:solidFill>
                  <a:schemeClr val="tx1"/>
                </a:solidFill>
                <a:latin typeface="Consolas" pitchFamily="49" charset="0"/>
                <a:cs typeface="Consolas" pitchFamily="49" charset="0"/>
              </a:rPr>
              <a:t>,</a:t>
            </a:r>
          </a:p>
          <a:p>
            <a:pPr fontAlgn="auto">
              <a:spcBef>
                <a:spcPts val="0"/>
              </a:spcBef>
              <a:spcAft>
                <a:spcPts val="0"/>
              </a:spcAft>
              <a:defRPr/>
            </a:pPr>
            <a:r>
              <a:rPr lang="en-US" altLang="ja-JP" sz="1400" dirty="0">
                <a:solidFill>
                  <a:schemeClr val="tx1"/>
                </a:solidFill>
                <a:latin typeface="Consolas" pitchFamily="49" charset="0"/>
                <a:cs typeface="Consolas" pitchFamily="49" charset="0"/>
              </a:rPr>
              <a:t>                y: </a:t>
            </a:r>
            <a:r>
              <a:rPr lang="en-US" altLang="ja-JP" sz="1400" dirty="0" err="1">
                <a:solidFill>
                  <a:schemeClr val="tx1"/>
                </a:solidFill>
                <a:latin typeface="Consolas" pitchFamily="49" charset="0"/>
                <a:cs typeface="Consolas" pitchFamily="49" charset="0"/>
              </a:rPr>
              <a:t>accelerationIncludingGravity.y</a:t>
            </a:r>
            <a:endParaRPr lang="en-US" altLang="ja-JP" sz="1400" dirty="0">
              <a:solidFill>
                <a:schemeClr val="tx1"/>
              </a:solidFill>
              <a:latin typeface="Consolas" pitchFamily="49" charset="0"/>
              <a:cs typeface="Consolas" pitchFamily="49" charset="0"/>
            </a:endParaRPr>
          </a:p>
          <a:p>
            <a:pPr fontAlgn="auto">
              <a:spcBef>
                <a:spcPts val="0"/>
              </a:spcBef>
              <a:spcAft>
                <a:spcPts val="0"/>
              </a:spcAft>
              <a:defRPr/>
            </a:pPr>
            <a:r>
              <a:rPr lang="en-US" altLang="ja-JP" sz="1400" dirty="0">
                <a:solidFill>
                  <a:schemeClr val="tx1"/>
                </a:solidFill>
                <a:latin typeface="Consolas" pitchFamily="49" charset="0"/>
                <a:cs typeface="Consolas" pitchFamily="49" charset="0"/>
              </a:rPr>
              <a:t>            };</a:t>
            </a:r>
          </a:p>
          <a:p>
            <a:pPr fontAlgn="auto">
              <a:spcBef>
                <a:spcPts val="0"/>
              </a:spcBef>
              <a:spcAft>
                <a:spcPts val="0"/>
              </a:spcAft>
              <a:defRPr/>
            </a:pPr>
            <a:r>
              <a:rPr lang="en-US" altLang="ja-JP" sz="1400" dirty="0">
                <a:solidFill>
                  <a:schemeClr val="tx1"/>
                </a:solidFill>
                <a:latin typeface="Consolas" pitchFamily="49" charset="0"/>
                <a:cs typeface="Consolas" pitchFamily="49" charset="0"/>
              </a:rPr>
              <a:t>            </a:t>
            </a:r>
            <a:r>
              <a:rPr lang="en-US" altLang="ja-JP" sz="1400" dirty="0" err="1">
                <a:solidFill>
                  <a:srgbClr val="FF0000"/>
                </a:solidFill>
                <a:latin typeface="Consolas" pitchFamily="49" charset="0"/>
                <a:cs typeface="Consolas" pitchFamily="49" charset="0"/>
              </a:rPr>
              <a:t>ws.send</a:t>
            </a:r>
            <a:r>
              <a:rPr lang="en-US" altLang="ja-JP" sz="1400" dirty="0">
                <a:solidFill>
                  <a:srgbClr val="FF0000"/>
                </a:solidFill>
                <a:latin typeface="Consolas" pitchFamily="49" charset="0"/>
                <a:cs typeface="Consolas" pitchFamily="49" charset="0"/>
              </a:rPr>
              <a:t>(</a:t>
            </a:r>
            <a:r>
              <a:rPr lang="en-US" altLang="ja-JP" sz="1400" dirty="0" err="1">
                <a:solidFill>
                  <a:srgbClr val="FF0000"/>
                </a:solidFill>
                <a:latin typeface="Consolas" pitchFamily="49" charset="0"/>
                <a:cs typeface="Consolas" pitchFamily="49" charset="0"/>
              </a:rPr>
              <a:t>JSON.stringify</a:t>
            </a:r>
            <a:r>
              <a:rPr lang="en-US" altLang="ja-JP" sz="1400" dirty="0">
                <a:solidFill>
                  <a:srgbClr val="FF0000"/>
                </a:solidFill>
                <a:latin typeface="Consolas" pitchFamily="49" charset="0"/>
                <a:cs typeface="Consolas" pitchFamily="49" charset="0"/>
              </a:rPr>
              <a:t>(data));</a:t>
            </a:r>
          </a:p>
          <a:p>
            <a:pPr fontAlgn="auto">
              <a:spcBef>
                <a:spcPts val="0"/>
              </a:spcBef>
              <a:spcAft>
                <a:spcPts val="0"/>
              </a:spcAft>
              <a:defRPr/>
            </a:pPr>
            <a:r>
              <a:rPr lang="en-US" altLang="ja-JP" sz="1400" dirty="0">
                <a:solidFill>
                  <a:schemeClr val="tx1"/>
                </a:solidFill>
                <a:latin typeface="Consolas" pitchFamily="49" charset="0"/>
                <a:cs typeface="Consolas" pitchFamily="49" charset="0"/>
              </a:rPr>
              <a:t>        }</a:t>
            </a:r>
          </a:p>
          <a:p>
            <a:pPr fontAlgn="auto">
              <a:spcBef>
                <a:spcPts val="0"/>
              </a:spcBef>
              <a:spcAft>
                <a:spcPts val="0"/>
              </a:spcAft>
              <a:defRPr/>
            </a:pPr>
            <a:r>
              <a:rPr lang="en-US" altLang="ja-JP" sz="1400" dirty="0">
                <a:solidFill>
                  <a:schemeClr val="tx1"/>
                </a:solidFill>
                <a:latin typeface="Consolas" pitchFamily="49" charset="0"/>
                <a:cs typeface="Consolas" pitchFamily="49" charset="0"/>
              </a:rPr>
              <a:t>    });</a:t>
            </a:r>
          </a:p>
          <a:p>
            <a:pPr fontAlgn="auto">
              <a:spcBef>
                <a:spcPts val="0"/>
              </a:spcBef>
              <a:spcAft>
                <a:spcPts val="0"/>
              </a:spcAft>
              <a:defRPr/>
            </a:pPr>
            <a:r>
              <a:rPr lang="en-US" altLang="ja-JP" sz="1400" dirty="0">
                <a:solidFill>
                  <a:schemeClr val="tx1"/>
                </a:solidFill>
                <a:latin typeface="Consolas" pitchFamily="49" charset="0"/>
                <a:cs typeface="Consolas" pitchFamily="49" charset="0"/>
              </a:rPr>
              <a:t>};</a:t>
            </a:r>
          </a:p>
        </p:txBody>
      </p:sp>
    </p:spTree>
    <p:extLst>
      <p:ext uri="{BB962C8B-B14F-4D97-AF65-F5344CB8AC3E}">
        <p14:creationId xmlns:p14="http://schemas.microsoft.com/office/powerpoint/2010/main" val="325848297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6751865" y="1825625"/>
            <a:ext cx="5078185" cy="4991556"/>
          </a:xfrm>
          <a:prstGeom prst="rect">
            <a:avLst/>
          </a:prstGeom>
        </p:spPr>
        <p:style>
          <a:lnRef idx="2">
            <a:schemeClr val="dk1"/>
          </a:lnRef>
          <a:fillRef idx="1">
            <a:schemeClr val="lt1"/>
          </a:fillRef>
          <a:effectRef idx="0">
            <a:schemeClr val="dk1"/>
          </a:effectRef>
          <a:fontRef idx="minor">
            <a:schemeClr val="dk1"/>
          </a:fontRef>
        </p:style>
        <p:txBody>
          <a:bodyPr anchor="ctr"/>
          <a:lstStyle/>
          <a:p>
            <a:pPr fontAlgn="auto">
              <a:spcBef>
                <a:spcPts val="0"/>
              </a:spcBef>
              <a:spcAft>
                <a:spcPts val="0"/>
              </a:spcAft>
              <a:defRPr/>
            </a:pPr>
            <a:r>
              <a:rPr lang="en-US" altLang="ja-JP" sz="1400" dirty="0">
                <a:solidFill>
                  <a:schemeClr val="tx1"/>
                </a:solidFill>
                <a:latin typeface="Consolas" pitchFamily="49" charset="0"/>
                <a:cs typeface="Consolas" pitchFamily="49" charset="0"/>
              </a:rPr>
              <a:t>function </a:t>
            </a:r>
            <a:r>
              <a:rPr lang="en-US" altLang="ja-JP" sz="1400" dirty="0" err="1">
                <a:solidFill>
                  <a:schemeClr val="tx1"/>
                </a:solidFill>
                <a:latin typeface="Consolas" pitchFamily="49" charset="0"/>
                <a:cs typeface="Consolas" pitchFamily="49" charset="0"/>
              </a:rPr>
              <a:t>checkNewSensor</a:t>
            </a:r>
            <a:r>
              <a:rPr lang="en-US" altLang="ja-JP" sz="1400" dirty="0">
                <a:solidFill>
                  <a:schemeClr val="tx1"/>
                </a:solidFill>
                <a:latin typeface="Consolas" pitchFamily="49" charset="0"/>
                <a:cs typeface="Consolas" pitchFamily="49" charset="0"/>
              </a:rPr>
              <a:t>(</a:t>
            </a:r>
            <a:r>
              <a:rPr lang="en-US" altLang="ja-JP" sz="1400" dirty="0" err="1">
                <a:solidFill>
                  <a:schemeClr val="tx1"/>
                </a:solidFill>
                <a:latin typeface="Consolas" pitchFamily="49" charset="0"/>
                <a:cs typeface="Consolas" pitchFamily="49" charset="0"/>
              </a:rPr>
              <a:t>sensorID</a:t>
            </a:r>
            <a:r>
              <a:rPr lang="en-US" altLang="ja-JP" sz="1400" dirty="0">
                <a:solidFill>
                  <a:schemeClr val="tx1"/>
                </a:solidFill>
                <a:latin typeface="Consolas" pitchFamily="49" charset="0"/>
                <a:cs typeface="Consolas" pitchFamily="49" charset="0"/>
              </a:rPr>
              <a:t>) {</a:t>
            </a:r>
          </a:p>
          <a:p>
            <a:pPr fontAlgn="auto">
              <a:spcBef>
                <a:spcPts val="0"/>
              </a:spcBef>
              <a:spcAft>
                <a:spcPts val="0"/>
              </a:spcAft>
              <a:defRPr/>
            </a:pPr>
            <a:r>
              <a:rPr lang="en-US" altLang="ja-JP" sz="1400" dirty="0">
                <a:solidFill>
                  <a:schemeClr val="tx1"/>
                </a:solidFill>
                <a:latin typeface="Consolas" pitchFamily="49" charset="0"/>
                <a:cs typeface="Consolas" pitchFamily="49" charset="0"/>
              </a:rPr>
              <a:t>    if (!</a:t>
            </a:r>
            <a:r>
              <a:rPr lang="en-US" altLang="ja-JP" sz="1400" dirty="0" err="1">
                <a:solidFill>
                  <a:schemeClr val="tx1"/>
                </a:solidFill>
                <a:latin typeface="Consolas" pitchFamily="49" charset="0"/>
                <a:cs typeface="Consolas" pitchFamily="49" charset="0"/>
              </a:rPr>
              <a:t>sensorsPlots</a:t>
            </a:r>
            <a:r>
              <a:rPr lang="en-US" altLang="ja-JP" sz="1400" dirty="0">
                <a:solidFill>
                  <a:schemeClr val="tx1"/>
                </a:solidFill>
                <a:latin typeface="Consolas" pitchFamily="49" charset="0"/>
                <a:cs typeface="Consolas" pitchFamily="49" charset="0"/>
              </a:rPr>
              <a:t>[</a:t>
            </a:r>
            <a:r>
              <a:rPr lang="en-US" altLang="ja-JP" sz="1400" dirty="0" err="1">
                <a:solidFill>
                  <a:schemeClr val="tx1"/>
                </a:solidFill>
                <a:latin typeface="Consolas" pitchFamily="49" charset="0"/>
                <a:cs typeface="Consolas" pitchFamily="49" charset="0"/>
              </a:rPr>
              <a:t>sensorID</a:t>
            </a:r>
            <a:r>
              <a:rPr lang="en-US" altLang="ja-JP" sz="1400" dirty="0">
                <a:solidFill>
                  <a:schemeClr val="tx1"/>
                </a:solidFill>
                <a:latin typeface="Consolas" pitchFamily="49" charset="0"/>
                <a:cs typeface="Consolas" pitchFamily="49" charset="0"/>
              </a:rPr>
              <a:t>]) {</a:t>
            </a:r>
          </a:p>
          <a:p>
            <a:pPr fontAlgn="auto">
              <a:spcBef>
                <a:spcPts val="0"/>
              </a:spcBef>
              <a:spcAft>
                <a:spcPts val="0"/>
              </a:spcAft>
              <a:defRPr/>
            </a:pPr>
            <a:r>
              <a:rPr lang="en-US" altLang="ja-JP" sz="1400" dirty="0">
                <a:solidFill>
                  <a:schemeClr val="tx1"/>
                </a:solidFill>
                <a:latin typeface="Consolas" pitchFamily="49" charset="0"/>
                <a:cs typeface="Consolas" pitchFamily="49" charset="0"/>
              </a:rPr>
              <a:t>        </a:t>
            </a:r>
            <a:r>
              <a:rPr lang="en-US" altLang="ja-JP" sz="1400" dirty="0" err="1">
                <a:solidFill>
                  <a:srgbClr val="FF0000"/>
                </a:solidFill>
                <a:latin typeface="Consolas" pitchFamily="49" charset="0"/>
                <a:cs typeface="Consolas" pitchFamily="49" charset="0"/>
              </a:rPr>
              <a:t>var</a:t>
            </a:r>
            <a:r>
              <a:rPr lang="en-US" altLang="ja-JP" sz="1400" dirty="0">
                <a:solidFill>
                  <a:srgbClr val="FF0000"/>
                </a:solidFill>
                <a:latin typeface="Consolas" pitchFamily="49" charset="0"/>
                <a:cs typeface="Consolas" pitchFamily="49" charset="0"/>
              </a:rPr>
              <a:t> placeholder </a:t>
            </a:r>
            <a:r>
              <a:rPr lang="en-US" altLang="ja-JP" sz="1400" dirty="0">
                <a:solidFill>
                  <a:schemeClr val="tx1"/>
                </a:solidFill>
                <a:latin typeface="Consolas" pitchFamily="49" charset="0"/>
                <a:cs typeface="Consolas" pitchFamily="49" charset="0"/>
              </a:rPr>
              <a:t>= </a:t>
            </a:r>
            <a:endParaRPr lang="en-US" altLang="ja-JP" sz="1400" dirty="0" smtClean="0">
              <a:solidFill>
                <a:schemeClr val="tx1"/>
              </a:solidFill>
              <a:latin typeface="Consolas" pitchFamily="49" charset="0"/>
              <a:cs typeface="Consolas" pitchFamily="49" charset="0"/>
            </a:endParaRPr>
          </a:p>
          <a:p>
            <a:pPr fontAlgn="auto">
              <a:spcBef>
                <a:spcPts val="0"/>
              </a:spcBef>
              <a:spcAft>
                <a:spcPts val="0"/>
              </a:spcAft>
              <a:defRPr/>
            </a:pPr>
            <a:r>
              <a:rPr lang="en-US" altLang="ja-JP" sz="1400" dirty="0" smtClean="0">
                <a:solidFill>
                  <a:schemeClr val="tx1"/>
                </a:solidFill>
                <a:latin typeface="Consolas" pitchFamily="49" charset="0"/>
                <a:cs typeface="Consolas" pitchFamily="49" charset="0"/>
              </a:rPr>
              <a:t>$('&lt;</a:t>
            </a:r>
            <a:r>
              <a:rPr lang="en-US" altLang="ja-JP" sz="1400" dirty="0">
                <a:solidFill>
                  <a:schemeClr val="tx1"/>
                </a:solidFill>
                <a:latin typeface="Consolas" pitchFamily="49" charset="0"/>
                <a:cs typeface="Consolas" pitchFamily="49" charset="0"/>
              </a:rPr>
              <a:t>div class="demo-container"&gt;&lt;div class="demo-placeholder"&gt;&lt;/div&gt;&lt;/div&gt;');</a:t>
            </a:r>
          </a:p>
          <a:p>
            <a:pPr fontAlgn="auto">
              <a:spcBef>
                <a:spcPts val="0"/>
              </a:spcBef>
              <a:spcAft>
                <a:spcPts val="0"/>
              </a:spcAft>
              <a:defRPr/>
            </a:pPr>
            <a:r>
              <a:rPr lang="en-US" altLang="ja-JP" sz="1400" dirty="0">
                <a:solidFill>
                  <a:schemeClr val="tx1"/>
                </a:solidFill>
                <a:latin typeface="Consolas" pitchFamily="49" charset="0"/>
                <a:cs typeface="Consolas" pitchFamily="49" charset="0"/>
              </a:rPr>
              <a:t>        </a:t>
            </a:r>
            <a:r>
              <a:rPr lang="en-US" altLang="ja-JP" sz="1400" dirty="0">
                <a:solidFill>
                  <a:srgbClr val="FF0000"/>
                </a:solidFill>
                <a:latin typeface="Consolas" pitchFamily="49" charset="0"/>
                <a:cs typeface="Consolas" pitchFamily="49" charset="0"/>
              </a:rPr>
              <a:t>$("#content").append(placeholder);</a:t>
            </a:r>
          </a:p>
          <a:p>
            <a:pPr fontAlgn="auto">
              <a:spcBef>
                <a:spcPts val="0"/>
              </a:spcBef>
              <a:spcAft>
                <a:spcPts val="0"/>
              </a:spcAft>
              <a:defRPr/>
            </a:pPr>
            <a:r>
              <a:rPr lang="en-US" altLang="ja-JP" sz="1400" dirty="0">
                <a:solidFill>
                  <a:schemeClr val="tx1"/>
                </a:solidFill>
                <a:latin typeface="Consolas" pitchFamily="49" charset="0"/>
                <a:cs typeface="Consolas" pitchFamily="49" charset="0"/>
              </a:rPr>
              <a:t>        </a:t>
            </a:r>
            <a:r>
              <a:rPr lang="en-US" altLang="ja-JP" sz="1400" dirty="0" err="1">
                <a:solidFill>
                  <a:srgbClr val="FF0000"/>
                </a:solidFill>
                <a:latin typeface="Consolas" pitchFamily="49" charset="0"/>
                <a:cs typeface="Consolas" pitchFamily="49" charset="0"/>
              </a:rPr>
              <a:t>sensorsPlots</a:t>
            </a:r>
            <a:r>
              <a:rPr lang="en-US" altLang="ja-JP" sz="1400" dirty="0">
                <a:solidFill>
                  <a:srgbClr val="FF0000"/>
                </a:solidFill>
                <a:latin typeface="Consolas" pitchFamily="49" charset="0"/>
                <a:cs typeface="Consolas" pitchFamily="49" charset="0"/>
              </a:rPr>
              <a:t>[</a:t>
            </a:r>
            <a:r>
              <a:rPr lang="en-US" altLang="ja-JP" sz="1400" dirty="0" err="1">
                <a:solidFill>
                  <a:srgbClr val="FF0000"/>
                </a:solidFill>
                <a:latin typeface="Consolas" pitchFamily="49" charset="0"/>
                <a:cs typeface="Consolas" pitchFamily="49" charset="0"/>
              </a:rPr>
              <a:t>msg.sensorID</a:t>
            </a:r>
            <a:r>
              <a:rPr lang="en-US" altLang="ja-JP" sz="1400" dirty="0">
                <a:solidFill>
                  <a:srgbClr val="FF0000"/>
                </a:solidFill>
                <a:latin typeface="Consolas" pitchFamily="49" charset="0"/>
                <a:cs typeface="Consolas" pitchFamily="49" charset="0"/>
              </a:rPr>
              <a:t>] = $.plot</a:t>
            </a:r>
            <a:r>
              <a:rPr lang="en-US" altLang="ja-JP" sz="1400" dirty="0">
                <a:solidFill>
                  <a:schemeClr val="tx1"/>
                </a:solidFill>
                <a:latin typeface="Consolas" pitchFamily="49" charset="0"/>
                <a:cs typeface="Consolas" pitchFamily="49" charset="0"/>
              </a:rPr>
              <a:t>(placeholder,</a:t>
            </a:r>
          </a:p>
          <a:p>
            <a:pPr fontAlgn="auto">
              <a:spcBef>
                <a:spcPts val="0"/>
              </a:spcBef>
              <a:spcAft>
                <a:spcPts val="0"/>
              </a:spcAft>
              <a:defRPr/>
            </a:pPr>
            <a:r>
              <a:rPr lang="en-US" altLang="ja-JP" sz="1400" dirty="0">
                <a:solidFill>
                  <a:schemeClr val="tx1"/>
                </a:solidFill>
                <a:latin typeface="Consolas" pitchFamily="49" charset="0"/>
                <a:cs typeface="Consolas" pitchFamily="49" charset="0"/>
              </a:rPr>
              <a:t>            [</a:t>
            </a:r>
          </a:p>
          <a:p>
            <a:pPr fontAlgn="auto">
              <a:spcBef>
                <a:spcPts val="0"/>
              </a:spcBef>
              <a:spcAft>
                <a:spcPts val="0"/>
              </a:spcAft>
              <a:defRPr/>
            </a:pPr>
            <a:r>
              <a:rPr lang="en-US" altLang="ja-JP" sz="1400" dirty="0">
                <a:solidFill>
                  <a:schemeClr val="tx1"/>
                </a:solidFill>
                <a:latin typeface="Consolas" pitchFamily="49" charset="0"/>
                <a:cs typeface="Consolas" pitchFamily="49" charset="0"/>
              </a:rPr>
              <a:t>                [],</a:t>
            </a:r>
          </a:p>
          <a:p>
            <a:pPr fontAlgn="auto">
              <a:spcBef>
                <a:spcPts val="0"/>
              </a:spcBef>
              <a:spcAft>
                <a:spcPts val="0"/>
              </a:spcAft>
              <a:defRPr/>
            </a:pPr>
            <a:r>
              <a:rPr lang="en-US" altLang="ja-JP" sz="1400" dirty="0">
                <a:solidFill>
                  <a:schemeClr val="tx1"/>
                </a:solidFill>
                <a:latin typeface="Consolas" pitchFamily="49" charset="0"/>
                <a:cs typeface="Consolas" pitchFamily="49" charset="0"/>
              </a:rPr>
              <a:t>                []</a:t>
            </a:r>
          </a:p>
          <a:p>
            <a:pPr fontAlgn="auto">
              <a:spcBef>
                <a:spcPts val="0"/>
              </a:spcBef>
              <a:spcAft>
                <a:spcPts val="0"/>
              </a:spcAft>
              <a:defRPr/>
            </a:pPr>
            <a:r>
              <a:rPr lang="en-US" altLang="ja-JP" sz="1400" dirty="0">
                <a:solidFill>
                  <a:schemeClr val="tx1"/>
                </a:solidFill>
                <a:latin typeface="Consolas" pitchFamily="49" charset="0"/>
                <a:cs typeface="Consolas" pitchFamily="49" charset="0"/>
              </a:rPr>
              <a:t>            ],</a:t>
            </a:r>
          </a:p>
          <a:p>
            <a:pPr fontAlgn="auto">
              <a:spcBef>
                <a:spcPts val="0"/>
              </a:spcBef>
              <a:spcAft>
                <a:spcPts val="0"/>
              </a:spcAft>
              <a:defRPr/>
            </a:pPr>
            <a:r>
              <a:rPr lang="en-US" altLang="ja-JP" sz="1400" dirty="0">
                <a:solidFill>
                  <a:schemeClr val="tx1"/>
                </a:solidFill>
                <a:latin typeface="Consolas" pitchFamily="49" charset="0"/>
                <a:cs typeface="Consolas" pitchFamily="49" charset="0"/>
              </a:rPr>
              <a:t>            {</a:t>
            </a:r>
          </a:p>
          <a:p>
            <a:pPr fontAlgn="auto">
              <a:spcBef>
                <a:spcPts val="0"/>
              </a:spcBef>
              <a:spcAft>
                <a:spcPts val="0"/>
              </a:spcAft>
              <a:defRPr/>
            </a:pPr>
            <a:r>
              <a:rPr lang="en-US" altLang="ja-JP" sz="1400" dirty="0">
                <a:solidFill>
                  <a:schemeClr val="tx1"/>
                </a:solidFill>
                <a:latin typeface="Consolas" pitchFamily="49" charset="0"/>
                <a:cs typeface="Consolas" pitchFamily="49" charset="0"/>
              </a:rPr>
              <a:t>                series: { </a:t>
            </a:r>
            <a:r>
              <a:rPr lang="en-US" altLang="ja-JP" sz="1400" dirty="0" err="1">
                <a:solidFill>
                  <a:schemeClr val="tx1"/>
                </a:solidFill>
                <a:latin typeface="Consolas" pitchFamily="49" charset="0"/>
                <a:cs typeface="Consolas" pitchFamily="49" charset="0"/>
              </a:rPr>
              <a:t>shadowSize</a:t>
            </a:r>
            <a:r>
              <a:rPr lang="en-US" altLang="ja-JP" sz="1400" dirty="0">
                <a:solidFill>
                  <a:schemeClr val="tx1"/>
                </a:solidFill>
                <a:latin typeface="Consolas" pitchFamily="49" charset="0"/>
                <a:cs typeface="Consolas" pitchFamily="49" charset="0"/>
              </a:rPr>
              <a:t>: 0 },</a:t>
            </a:r>
          </a:p>
          <a:p>
            <a:pPr fontAlgn="auto">
              <a:spcBef>
                <a:spcPts val="0"/>
              </a:spcBef>
              <a:spcAft>
                <a:spcPts val="0"/>
              </a:spcAft>
              <a:defRPr/>
            </a:pPr>
            <a:r>
              <a:rPr lang="en-US" altLang="ja-JP" sz="1400" dirty="0">
                <a:solidFill>
                  <a:schemeClr val="tx1"/>
                </a:solidFill>
                <a:latin typeface="Consolas" pitchFamily="49" charset="0"/>
                <a:cs typeface="Consolas" pitchFamily="49" charset="0"/>
              </a:rPr>
              <a:t>                </a:t>
            </a:r>
            <a:r>
              <a:rPr lang="en-US" altLang="ja-JP" sz="1400" dirty="0" err="1">
                <a:solidFill>
                  <a:schemeClr val="tx1"/>
                </a:solidFill>
                <a:latin typeface="Consolas" pitchFamily="49" charset="0"/>
                <a:cs typeface="Consolas" pitchFamily="49" charset="0"/>
              </a:rPr>
              <a:t>yaxis</a:t>
            </a:r>
            <a:r>
              <a:rPr lang="en-US" altLang="ja-JP" sz="1400" dirty="0">
                <a:solidFill>
                  <a:schemeClr val="tx1"/>
                </a:solidFill>
                <a:latin typeface="Consolas" pitchFamily="49" charset="0"/>
                <a:cs typeface="Consolas" pitchFamily="49" charset="0"/>
              </a:rPr>
              <a:t>: { min: -10, max: 10 },</a:t>
            </a:r>
          </a:p>
          <a:p>
            <a:pPr fontAlgn="auto">
              <a:spcBef>
                <a:spcPts val="0"/>
              </a:spcBef>
              <a:spcAft>
                <a:spcPts val="0"/>
              </a:spcAft>
              <a:defRPr/>
            </a:pPr>
            <a:r>
              <a:rPr lang="en-US" altLang="ja-JP" sz="1400" dirty="0">
                <a:solidFill>
                  <a:schemeClr val="tx1"/>
                </a:solidFill>
                <a:latin typeface="Consolas" pitchFamily="49" charset="0"/>
                <a:cs typeface="Consolas" pitchFamily="49" charset="0"/>
              </a:rPr>
              <a:t>                </a:t>
            </a:r>
            <a:r>
              <a:rPr lang="en-US" altLang="ja-JP" sz="1400" dirty="0" err="1">
                <a:solidFill>
                  <a:schemeClr val="tx1"/>
                </a:solidFill>
                <a:latin typeface="Consolas" pitchFamily="49" charset="0"/>
                <a:cs typeface="Consolas" pitchFamily="49" charset="0"/>
              </a:rPr>
              <a:t>xaxis</a:t>
            </a:r>
            <a:r>
              <a:rPr lang="en-US" altLang="ja-JP" sz="1400" dirty="0">
                <a:solidFill>
                  <a:schemeClr val="tx1"/>
                </a:solidFill>
                <a:latin typeface="Consolas" pitchFamily="49" charset="0"/>
                <a:cs typeface="Consolas" pitchFamily="49" charset="0"/>
              </a:rPr>
              <a:t>: { ticks: 5, </a:t>
            </a:r>
            <a:endParaRPr lang="en-US" altLang="ja-JP" sz="1400" dirty="0" smtClean="0">
              <a:solidFill>
                <a:schemeClr val="tx1"/>
              </a:solidFill>
              <a:latin typeface="Consolas" pitchFamily="49" charset="0"/>
              <a:cs typeface="Consolas" pitchFamily="49" charset="0"/>
            </a:endParaRPr>
          </a:p>
          <a:p>
            <a:pPr fontAlgn="auto">
              <a:spcBef>
                <a:spcPts val="0"/>
              </a:spcBef>
              <a:spcAft>
                <a:spcPts val="0"/>
              </a:spcAft>
              <a:defRPr/>
            </a:pPr>
            <a:r>
              <a:rPr lang="en-US" altLang="ja-JP" sz="1400" dirty="0">
                <a:solidFill>
                  <a:schemeClr val="tx1"/>
                </a:solidFill>
                <a:latin typeface="Consolas" pitchFamily="49" charset="0"/>
                <a:cs typeface="Consolas" pitchFamily="49" charset="0"/>
              </a:rPr>
              <a:t> </a:t>
            </a:r>
            <a:r>
              <a:rPr lang="en-US" altLang="ja-JP" sz="1400" dirty="0" smtClean="0">
                <a:solidFill>
                  <a:schemeClr val="tx1"/>
                </a:solidFill>
                <a:latin typeface="Consolas" pitchFamily="49" charset="0"/>
                <a:cs typeface="Consolas" pitchFamily="49" charset="0"/>
              </a:rPr>
              <a:t>                        show</a:t>
            </a:r>
            <a:r>
              <a:rPr lang="en-US" altLang="ja-JP" sz="1400" dirty="0">
                <a:solidFill>
                  <a:schemeClr val="tx1"/>
                </a:solidFill>
                <a:latin typeface="Consolas" pitchFamily="49" charset="0"/>
                <a:cs typeface="Consolas" pitchFamily="49" charset="0"/>
              </a:rPr>
              <a:t>: true, </a:t>
            </a:r>
            <a:endParaRPr lang="en-US" altLang="ja-JP" sz="1400" dirty="0" smtClean="0">
              <a:solidFill>
                <a:schemeClr val="tx1"/>
              </a:solidFill>
              <a:latin typeface="Consolas" pitchFamily="49" charset="0"/>
              <a:cs typeface="Consolas" pitchFamily="49" charset="0"/>
            </a:endParaRPr>
          </a:p>
          <a:p>
            <a:pPr fontAlgn="auto">
              <a:spcBef>
                <a:spcPts val="0"/>
              </a:spcBef>
              <a:spcAft>
                <a:spcPts val="0"/>
              </a:spcAft>
              <a:defRPr/>
            </a:pPr>
            <a:r>
              <a:rPr lang="en-US" altLang="ja-JP" sz="1400" dirty="0">
                <a:solidFill>
                  <a:schemeClr val="tx1"/>
                </a:solidFill>
                <a:latin typeface="Consolas" pitchFamily="49" charset="0"/>
                <a:cs typeface="Consolas" pitchFamily="49" charset="0"/>
              </a:rPr>
              <a:t> </a:t>
            </a:r>
            <a:r>
              <a:rPr lang="en-US" altLang="ja-JP" sz="1400" dirty="0" smtClean="0">
                <a:solidFill>
                  <a:schemeClr val="tx1"/>
                </a:solidFill>
                <a:latin typeface="Consolas" pitchFamily="49" charset="0"/>
                <a:cs typeface="Consolas" pitchFamily="49" charset="0"/>
              </a:rPr>
              <a:t>                        mode</a:t>
            </a:r>
            <a:r>
              <a:rPr lang="en-US" altLang="ja-JP" sz="1400" dirty="0">
                <a:solidFill>
                  <a:schemeClr val="tx1"/>
                </a:solidFill>
                <a:latin typeface="Consolas" pitchFamily="49" charset="0"/>
                <a:cs typeface="Consolas" pitchFamily="49" charset="0"/>
              </a:rPr>
              <a:t>: "time</a:t>
            </a:r>
            <a:r>
              <a:rPr lang="en-US" altLang="ja-JP" sz="1400" dirty="0" smtClean="0">
                <a:solidFill>
                  <a:schemeClr val="tx1"/>
                </a:solidFill>
                <a:latin typeface="Consolas" pitchFamily="49" charset="0"/>
                <a:cs typeface="Consolas" pitchFamily="49" charset="0"/>
              </a:rPr>
              <a:t>",</a:t>
            </a:r>
          </a:p>
          <a:p>
            <a:pPr fontAlgn="auto">
              <a:spcBef>
                <a:spcPts val="0"/>
              </a:spcBef>
              <a:spcAft>
                <a:spcPts val="0"/>
              </a:spcAft>
              <a:defRPr/>
            </a:pPr>
            <a:r>
              <a:rPr lang="en-US" altLang="ja-JP" sz="1400" dirty="0" smtClean="0">
                <a:solidFill>
                  <a:schemeClr val="tx1"/>
                </a:solidFill>
                <a:latin typeface="Consolas" pitchFamily="49" charset="0"/>
                <a:cs typeface="Consolas" pitchFamily="49" charset="0"/>
              </a:rPr>
              <a:t>                         </a:t>
            </a:r>
            <a:r>
              <a:rPr lang="en-US" altLang="ja-JP" sz="1400" dirty="0" err="1" smtClean="0">
                <a:solidFill>
                  <a:schemeClr val="tx1"/>
                </a:solidFill>
                <a:latin typeface="Consolas" pitchFamily="49" charset="0"/>
                <a:cs typeface="Consolas" pitchFamily="49" charset="0"/>
              </a:rPr>
              <a:t>timeformat</a:t>
            </a:r>
            <a:r>
              <a:rPr lang="en-US" altLang="ja-JP" sz="1400" dirty="0">
                <a:solidFill>
                  <a:schemeClr val="tx1"/>
                </a:solidFill>
                <a:latin typeface="Consolas" pitchFamily="49" charset="0"/>
                <a:cs typeface="Consolas" pitchFamily="49" charset="0"/>
              </a:rPr>
              <a:t>: "%H:%M:%S" }</a:t>
            </a:r>
          </a:p>
          <a:p>
            <a:pPr fontAlgn="auto">
              <a:spcBef>
                <a:spcPts val="0"/>
              </a:spcBef>
              <a:spcAft>
                <a:spcPts val="0"/>
              </a:spcAft>
              <a:defRPr/>
            </a:pPr>
            <a:r>
              <a:rPr lang="en-US" altLang="ja-JP" sz="1400" dirty="0">
                <a:solidFill>
                  <a:schemeClr val="tx1"/>
                </a:solidFill>
                <a:latin typeface="Consolas" pitchFamily="49" charset="0"/>
                <a:cs typeface="Consolas" pitchFamily="49" charset="0"/>
              </a:rPr>
              <a:t>            }</a:t>
            </a:r>
          </a:p>
          <a:p>
            <a:pPr fontAlgn="auto">
              <a:spcBef>
                <a:spcPts val="0"/>
              </a:spcBef>
              <a:spcAft>
                <a:spcPts val="0"/>
              </a:spcAft>
              <a:defRPr/>
            </a:pPr>
            <a:r>
              <a:rPr lang="en-US" altLang="ja-JP" sz="1400" dirty="0">
                <a:solidFill>
                  <a:schemeClr val="tx1"/>
                </a:solidFill>
                <a:latin typeface="Consolas" pitchFamily="49" charset="0"/>
                <a:cs typeface="Consolas" pitchFamily="49" charset="0"/>
              </a:rPr>
              <a:t>        );</a:t>
            </a:r>
          </a:p>
          <a:p>
            <a:pPr fontAlgn="auto">
              <a:spcBef>
                <a:spcPts val="0"/>
              </a:spcBef>
              <a:spcAft>
                <a:spcPts val="0"/>
              </a:spcAft>
              <a:defRPr/>
            </a:pPr>
            <a:r>
              <a:rPr lang="en-US" altLang="ja-JP" sz="1400" dirty="0">
                <a:solidFill>
                  <a:schemeClr val="tx1"/>
                </a:solidFill>
                <a:latin typeface="Consolas" pitchFamily="49" charset="0"/>
                <a:cs typeface="Consolas" pitchFamily="49" charset="0"/>
              </a:rPr>
              <a:t>    }</a:t>
            </a:r>
          </a:p>
          <a:p>
            <a:pPr fontAlgn="auto">
              <a:spcBef>
                <a:spcPts val="0"/>
              </a:spcBef>
              <a:spcAft>
                <a:spcPts val="0"/>
              </a:spcAft>
              <a:defRPr/>
            </a:pPr>
            <a:r>
              <a:rPr lang="en-US" altLang="ja-JP" sz="1400" dirty="0">
                <a:solidFill>
                  <a:schemeClr val="tx1"/>
                </a:solidFill>
                <a:latin typeface="Consolas" pitchFamily="49" charset="0"/>
                <a:cs typeface="Consolas" pitchFamily="49" charset="0"/>
              </a:rPr>
              <a:t>}</a:t>
            </a:r>
          </a:p>
        </p:txBody>
      </p:sp>
      <p:sp>
        <p:nvSpPr>
          <p:cNvPr id="2" name="タイトル 1"/>
          <p:cNvSpPr>
            <a:spLocks noGrp="1"/>
          </p:cNvSpPr>
          <p:nvPr>
            <p:ph type="title"/>
          </p:nvPr>
        </p:nvSpPr>
        <p:spPr/>
        <p:txBody>
          <a:bodyPr/>
          <a:lstStyle/>
          <a:p>
            <a:r>
              <a:rPr lang="en-US" altLang="ja-JP" dirty="0" err="1"/>
              <a:t>checkNewSensor</a:t>
            </a:r>
            <a:r>
              <a:rPr lang="en-US" altLang="ja-JP" dirty="0"/>
              <a:t>(</a:t>
            </a:r>
            <a:r>
              <a:rPr lang="en-US" altLang="ja-JP" dirty="0" err="1"/>
              <a:t>sensorID</a:t>
            </a:r>
            <a:r>
              <a:rPr lang="en-US" altLang="ja-JP" dirty="0"/>
              <a:t>)</a:t>
            </a:r>
            <a:endParaRPr lang="ja-JP" altLang="en-US" dirty="0"/>
          </a:p>
        </p:txBody>
      </p:sp>
      <p:sp>
        <p:nvSpPr>
          <p:cNvPr id="3" name="コンテンツ プレースホルダー 2"/>
          <p:cNvSpPr>
            <a:spLocks noGrp="1"/>
          </p:cNvSpPr>
          <p:nvPr>
            <p:ph idx="1"/>
          </p:nvPr>
        </p:nvSpPr>
        <p:spPr>
          <a:xfrm>
            <a:off x="838200" y="1825625"/>
            <a:ext cx="5823857" cy="4991556"/>
          </a:xfrm>
        </p:spPr>
        <p:txBody>
          <a:bodyPr>
            <a:normAutofit fontScale="92500" lnSpcReduction="20000"/>
          </a:bodyPr>
          <a:lstStyle/>
          <a:p>
            <a:r>
              <a:rPr lang="en-US" altLang="ja-JP" dirty="0" err="1"/>
              <a:t>checkNewSensor</a:t>
            </a:r>
            <a:r>
              <a:rPr lang="en-US" altLang="ja-JP" dirty="0"/>
              <a:t>() checks the availability of chart area corresponding to the specified </a:t>
            </a:r>
            <a:r>
              <a:rPr lang="en-US" altLang="ja-JP" dirty="0" err="1"/>
              <a:t>sensorID</a:t>
            </a:r>
            <a:r>
              <a:rPr lang="en-US" altLang="ja-JP" dirty="0"/>
              <a:t>. When the chart is not available, this function creates a new chart for it</a:t>
            </a:r>
            <a:r>
              <a:rPr lang="en-US" altLang="ja-JP" dirty="0" smtClean="0"/>
              <a:t>.</a:t>
            </a:r>
          </a:p>
          <a:p>
            <a:r>
              <a:rPr lang="en-US" altLang="ja-JP" dirty="0" err="1"/>
              <a:t>var</a:t>
            </a:r>
            <a:r>
              <a:rPr lang="en-US" altLang="ja-JP" dirty="0"/>
              <a:t> placeholder = </a:t>
            </a:r>
            <a:r>
              <a:rPr lang="en-US" altLang="ja-JP" dirty="0" smtClean="0"/>
              <a:t>$('&lt;</a:t>
            </a:r>
            <a:r>
              <a:rPr lang="en-US" altLang="ja-JP" dirty="0"/>
              <a:t>div class="demo-container"&gt;&lt;div class="demo-placeholder"&gt;&lt;/div&gt;&lt;/div</a:t>
            </a:r>
            <a:r>
              <a:rPr lang="en-US" altLang="ja-JP" dirty="0" smtClean="0"/>
              <a:t>&gt;'); creates a new div tag dynamically.</a:t>
            </a:r>
          </a:p>
          <a:p>
            <a:r>
              <a:rPr lang="en-US" altLang="ja-JP" dirty="0"/>
              <a:t>$("#content").append(placeholder</a:t>
            </a:r>
            <a:r>
              <a:rPr lang="en-US" altLang="ja-JP" dirty="0" smtClean="0"/>
              <a:t>); append the generated div tag to the existing div tag(#content).</a:t>
            </a:r>
          </a:p>
          <a:p>
            <a:r>
              <a:rPr lang="en-US" altLang="ja-JP" dirty="0" err="1"/>
              <a:t>sensorsPlots</a:t>
            </a:r>
            <a:r>
              <a:rPr lang="en-US" altLang="ja-JP" dirty="0"/>
              <a:t>[</a:t>
            </a:r>
            <a:r>
              <a:rPr lang="en-US" altLang="ja-JP" dirty="0" err="1"/>
              <a:t>msg.sensorID</a:t>
            </a:r>
            <a:r>
              <a:rPr lang="en-US" altLang="ja-JP" dirty="0"/>
              <a:t>] = $.</a:t>
            </a:r>
            <a:r>
              <a:rPr lang="en-US" altLang="ja-JP" dirty="0" smtClean="0"/>
              <a:t>plot(placeholder,…  generates a new plot and stores it by associating </a:t>
            </a:r>
            <a:r>
              <a:rPr lang="en-US" altLang="ja-JP" dirty="0" err="1" smtClean="0"/>
              <a:t>sensorID</a:t>
            </a:r>
            <a:r>
              <a:rPr lang="en-US" altLang="ja-JP" dirty="0" smtClean="0"/>
              <a:t>.</a:t>
            </a:r>
            <a:endParaRPr lang="en-US" altLang="ja-JP" dirty="0"/>
          </a:p>
          <a:p>
            <a:endParaRPr lang="en-US" altLang="ja-JP" dirty="0" smtClean="0"/>
          </a:p>
          <a:p>
            <a:endParaRPr lang="en-US" altLang="ja-JP" dirty="0"/>
          </a:p>
        </p:txBody>
      </p:sp>
      <p:sp>
        <p:nvSpPr>
          <p:cNvPr id="4" name="スライド番号プレースホルダー 3"/>
          <p:cNvSpPr>
            <a:spLocks noGrp="1"/>
          </p:cNvSpPr>
          <p:nvPr>
            <p:ph type="sldNum" sz="quarter" idx="12"/>
          </p:nvPr>
        </p:nvSpPr>
        <p:spPr/>
        <p:txBody>
          <a:bodyPr/>
          <a:lstStyle/>
          <a:p>
            <a:fld id="{F6F9076F-3565-4A40-8EC5-09621E8EBD94}" type="slidenum">
              <a:rPr lang="ja-JP" altLang="en-US" smtClean="0"/>
              <a:pPr/>
              <a:t>206</a:t>
            </a:fld>
            <a:endParaRPr lang="ja-JP" altLang="en-US"/>
          </a:p>
        </p:txBody>
      </p:sp>
    </p:spTree>
    <p:extLst>
      <p:ext uri="{BB962C8B-B14F-4D97-AF65-F5344CB8AC3E}">
        <p14:creationId xmlns:p14="http://schemas.microsoft.com/office/powerpoint/2010/main" val="81928894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p:cNvSpPr/>
          <p:nvPr/>
        </p:nvSpPr>
        <p:spPr>
          <a:xfrm>
            <a:off x="3536949" y="3780065"/>
            <a:ext cx="5073651" cy="2941410"/>
          </a:xfrm>
          <a:prstGeom prst="rect">
            <a:avLst/>
          </a:prstGeom>
        </p:spPr>
        <p:style>
          <a:lnRef idx="2">
            <a:schemeClr val="dk1"/>
          </a:lnRef>
          <a:fillRef idx="1">
            <a:schemeClr val="lt1"/>
          </a:fillRef>
          <a:effectRef idx="0">
            <a:schemeClr val="dk1"/>
          </a:effectRef>
          <a:fontRef idx="minor">
            <a:schemeClr val="dk1"/>
          </a:fontRef>
        </p:style>
        <p:txBody>
          <a:bodyPr anchor="ctr"/>
          <a:lstStyle/>
          <a:p>
            <a:r>
              <a:rPr lang="en-US" altLang="ja-JP" sz="1100" dirty="0" err="1">
                <a:solidFill>
                  <a:srgbClr val="000000"/>
                </a:solidFill>
                <a:latin typeface="Consolas" pitchFamily="49" charset="0"/>
              </a:rPr>
              <a:t>var</a:t>
            </a:r>
            <a:r>
              <a:rPr lang="en-US" altLang="ja-JP" sz="1100" dirty="0">
                <a:solidFill>
                  <a:srgbClr val="000000"/>
                </a:solidFill>
                <a:latin typeface="Consolas" pitchFamily="49" charset="0"/>
              </a:rPr>
              <a:t> express = require('express')</a:t>
            </a:r>
          </a:p>
          <a:p>
            <a:r>
              <a:rPr lang="en-US" altLang="ja-JP" sz="1100" dirty="0">
                <a:solidFill>
                  <a:srgbClr val="000000"/>
                </a:solidFill>
                <a:latin typeface="Consolas" pitchFamily="49" charset="0"/>
              </a:rPr>
              <a:t>    , http = require('http')</a:t>
            </a:r>
          </a:p>
          <a:p>
            <a:r>
              <a:rPr lang="en-US" altLang="ja-JP" sz="1100" dirty="0">
                <a:solidFill>
                  <a:srgbClr val="000000"/>
                </a:solidFill>
                <a:latin typeface="Consolas" pitchFamily="49" charset="0"/>
              </a:rPr>
              <a:t>    , path = require('path')</a:t>
            </a:r>
          </a:p>
          <a:p>
            <a:r>
              <a:rPr lang="en-US" altLang="ja-JP" sz="1100" dirty="0">
                <a:solidFill>
                  <a:srgbClr val="000000"/>
                </a:solidFill>
                <a:latin typeface="Consolas" pitchFamily="49" charset="0"/>
              </a:rPr>
              <a:t>    , </a:t>
            </a:r>
            <a:r>
              <a:rPr lang="en-US" altLang="ja-JP" sz="1100" dirty="0" err="1">
                <a:solidFill>
                  <a:srgbClr val="000000"/>
                </a:solidFill>
                <a:latin typeface="Consolas" pitchFamily="49" charset="0"/>
              </a:rPr>
              <a:t>ws</a:t>
            </a:r>
            <a:r>
              <a:rPr lang="en-US" altLang="ja-JP" sz="1100" dirty="0">
                <a:solidFill>
                  <a:srgbClr val="000000"/>
                </a:solidFill>
                <a:latin typeface="Consolas" pitchFamily="49" charset="0"/>
              </a:rPr>
              <a:t> = require('websocket.io');</a:t>
            </a:r>
          </a:p>
          <a:p>
            <a:endParaRPr lang="en-US" altLang="ja-JP" sz="1100" dirty="0">
              <a:solidFill>
                <a:srgbClr val="000000"/>
              </a:solidFill>
              <a:latin typeface="Consolas" pitchFamily="49" charset="0"/>
            </a:endParaRPr>
          </a:p>
          <a:p>
            <a:r>
              <a:rPr lang="en-US" altLang="ja-JP" sz="1100" dirty="0" err="1">
                <a:solidFill>
                  <a:srgbClr val="000000"/>
                </a:solidFill>
                <a:latin typeface="Consolas" pitchFamily="49" charset="0"/>
              </a:rPr>
              <a:t>var</a:t>
            </a:r>
            <a:r>
              <a:rPr lang="en-US" altLang="ja-JP" sz="1100" dirty="0">
                <a:solidFill>
                  <a:srgbClr val="000000"/>
                </a:solidFill>
                <a:latin typeface="Consolas" pitchFamily="49" charset="0"/>
              </a:rPr>
              <a:t> app = express();</a:t>
            </a:r>
          </a:p>
          <a:p>
            <a:r>
              <a:rPr lang="en-US" altLang="ja-JP" sz="1100" dirty="0" err="1">
                <a:solidFill>
                  <a:srgbClr val="000000"/>
                </a:solidFill>
                <a:latin typeface="Consolas" pitchFamily="49" charset="0"/>
              </a:rPr>
              <a:t>app.set</a:t>
            </a:r>
            <a:r>
              <a:rPr lang="en-US" altLang="ja-JP" sz="1100" dirty="0">
                <a:solidFill>
                  <a:srgbClr val="000000"/>
                </a:solidFill>
                <a:latin typeface="Consolas" pitchFamily="49" charset="0"/>
              </a:rPr>
              <a:t>('port', </a:t>
            </a:r>
            <a:r>
              <a:rPr lang="en-US" altLang="ja-JP" sz="1100" dirty="0" err="1">
                <a:solidFill>
                  <a:srgbClr val="000000"/>
                </a:solidFill>
                <a:latin typeface="Consolas" pitchFamily="49" charset="0"/>
              </a:rPr>
              <a:t>process.env.PORT</a:t>
            </a:r>
            <a:r>
              <a:rPr lang="en-US" altLang="ja-JP" sz="1100" dirty="0">
                <a:solidFill>
                  <a:srgbClr val="000000"/>
                </a:solidFill>
                <a:latin typeface="Consolas" pitchFamily="49" charset="0"/>
              </a:rPr>
              <a:t> || 3000);</a:t>
            </a:r>
          </a:p>
          <a:p>
            <a:r>
              <a:rPr lang="en-US" altLang="ja-JP" sz="1100" dirty="0" err="1">
                <a:solidFill>
                  <a:srgbClr val="000000"/>
                </a:solidFill>
                <a:latin typeface="Consolas" pitchFamily="49" charset="0"/>
              </a:rPr>
              <a:t>app.set</a:t>
            </a:r>
            <a:r>
              <a:rPr lang="en-US" altLang="ja-JP" sz="1100" dirty="0">
                <a:solidFill>
                  <a:srgbClr val="000000"/>
                </a:solidFill>
                <a:latin typeface="Consolas" pitchFamily="49" charset="0"/>
              </a:rPr>
              <a:t>('view engine', '</a:t>
            </a:r>
            <a:r>
              <a:rPr lang="en-US" altLang="ja-JP" sz="1100" dirty="0" err="1">
                <a:solidFill>
                  <a:srgbClr val="000000"/>
                </a:solidFill>
                <a:latin typeface="Consolas" pitchFamily="49" charset="0"/>
              </a:rPr>
              <a:t>ejs</a:t>
            </a:r>
            <a:r>
              <a:rPr lang="en-US" altLang="ja-JP" sz="1100" dirty="0">
                <a:solidFill>
                  <a:srgbClr val="000000"/>
                </a:solidFill>
                <a:latin typeface="Consolas" pitchFamily="49" charset="0"/>
              </a:rPr>
              <a:t>');</a:t>
            </a:r>
          </a:p>
          <a:p>
            <a:r>
              <a:rPr lang="en-US" altLang="ja-JP" sz="1100" dirty="0" err="1">
                <a:solidFill>
                  <a:srgbClr val="000000"/>
                </a:solidFill>
                <a:latin typeface="Consolas" pitchFamily="49" charset="0"/>
              </a:rPr>
              <a:t>app.use</a:t>
            </a:r>
            <a:r>
              <a:rPr lang="en-US" altLang="ja-JP" sz="1100" dirty="0">
                <a:solidFill>
                  <a:srgbClr val="000000"/>
                </a:solidFill>
                <a:latin typeface="Consolas" pitchFamily="49" charset="0"/>
              </a:rPr>
              <a:t>(</a:t>
            </a:r>
            <a:r>
              <a:rPr lang="en-US" altLang="ja-JP" sz="1100" dirty="0" err="1">
                <a:solidFill>
                  <a:srgbClr val="000000"/>
                </a:solidFill>
                <a:latin typeface="Consolas" pitchFamily="49" charset="0"/>
              </a:rPr>
              <a:t>express.favicon</a:t>
            </a:r>
            <a:r>
              <a:rPr lang="en-US" altLang="ja-JP" sz="1100" dirty="0">
                <a:solidFill>
                  <a:srgbClr val="000000"/>
                </a:solidFill>
                <a:latin typeface="Consolas" pitchFamily="49" charset="0"/>
              </a:rPr>
              <a:t>());</a:t>
            </a:r>
          </a:p>
          <a:p>
            <a:r>
              <a:rPr lang="en-US" altLang="ja-JP" sz="1100" dirty="0" err="1">
                <a:solidFill>
                  <a:srgbClr val="000000"/>
                </a:solidFill>
                <a:latin typeface="Consolas" pitchFamily="49" charset="0"/>
              </a:rPr>
              <a:t>app.use</a:t>
            </a:r>
            <a:r>
              <a:rPr lang="en-US" altLang="ja-JP" sz="1100" dirty="0">
                <a:solidFill>
                  <a:srgbClr val="000000"/>
                </a:solidFill>
                <a:latin typeface="Consolas" pitchFamily="49" charset="0"/>
              </a:rPr>
              <a:t>(</a:t>
            </a:r>
            <a:r>
              <a:rPr lang="en-US" altLang="ja-JP" sz="1100" dirty="0" err="1">
                <a:solidFill>
                  <a:srgbClr val="000000"/>
                </a:solidFill>
                <a:latin typeface="Consolas" pitchFamily="49" charset="0"/>
              </a:rPr>
              <a:t>express.logger</a:t>
            </a:r>
            <a:r>
              <a:rPr lang="en-US" altLang="ja-JP" sz="1100" dirty="0">
                <a:solidFill>
                  <a:srgbClr val="000000"/>
                </a:solidFill>
                <a:latin typeface="Consolas" pitchFamily="49" charset="0"/>
              </a:rPr>
              <a:t>('</a:t>
            </a:r>
            <a:r>
              <a:rPr lang="en-US" altLang="ja-JP" sz="1100" dirty="0" err="1">
                <a:solidFill>
                  <a:srgbClr val="000000"/>
                </a:solidFill>
                <a:latin typeface="Consolas" pitchFamily="49" charset="0"/>
              </a:rPr>
              <a:t>dev</a:t>
            </a:r>
            <a:r>
              <a:rPr lang="en-US" altLang="ja-JP" sz="1100" dirty="0">
                <a:solidFill>
                  <a:srgbClr val="000000"/>
                </a:solidFill>
                <a:latin typeface="Consolas" pitchFamily="49" charset="0"/>
              </a:rPr>
              <a:t>'));</a:t>
            </a:r>
          </a:p>
          <a:p>
            <a:r>
              <a:rPr lang="en-US" altLang="ja-JP" sz="1100" dirty="0" err="1">
                <a:solidFill>
                  <a:srgbClr val="000000"/>
                </a:solidFill>
                <a:latin typeface="Consolas" pitchFamily="49" charset="0"/>
              </a:rPr>
              <a:t>app.use</a:t>
            </a:r>
            <a:r>
              <a:rPr lang="en-US" altLang="ja-JP" sz="1100" dirty="0">
                <a:solidFill>
                  <a:srgbClr val="000000"/>
                </a:solidFill>
                <a:latin typeface="Consolas" pitchFamily="49" charset="0"/>
              </a:rPr>
              <a:t>(</a:t>
            </a:r>
            <a:r>
              <a:rPr lang="en-US" altLang="ja-JP" sz="1100" dirty="0" err="1">
                <a:solidFill>
                  <a:srgbClr val="000000"/>
                </a:solidFill>
                <a:latin typeface="Consolas" pitchFamily="49" charset="0"/>
              </a:rPr>
              <a:t>express.bodyParser</a:t>
            </a:r>
            <a:r>
              <a:rPr lang="en-US" altLang="ja-JP" sz="1100" dirty="0">
                <a:solidFill>
                  <a:srgbClr val="000000"/>
                </a:solidFill>
                <a:latin typeface="Consolas" pitchFamily="49" charset="0"/>
              </a:rPr>
              <a:t>());</a:t>
            </a:r>
          </a:p>
          <a:p>
            <a:r>
              <a:rPr lang="en-US" altLang="ja-JP" sz="1100" dirty="0" err="1">
                <a:solidFill>
                  <a:srgbClr val="000000"/>
                </a:solidFill>
                <a:latin typeface="Consolas" pitchFamily="49" charset="0"/>
              </a:rPr>
              <a:t>app.use</a:t>
            </a:r>
            <a:r>
              <a:rPr lang="en-US" altLang="ja-JP" sz="1100" dirty="0">
                <a:solidFill>
                  <a:srgbClr val="000000"/>
                </a:solidFill>
                <a:latin typeface="Consolas" pitchFamily="49" charset="0"/>
              </a:rPr>
              <a:t>(</a:t>
            </a:r>
            <a:r>
              <a:rPr lang="en-US" altLang="ja-JP" sz="1100" dirty="0" err="1">
                <a:solidFill>
                  <a:srgbClr val="000000"/>
                </a:solidFill>
                <a:latin typeface="Consolas" pitchFamily="49" charset="0"/>
              </a:rPr>
              <a:t>express.methodOverride</a:t>
            </a:r>
            <a:r>
              <a:rPr lang="en-US" altLang="ja-JP" sz="1100" dirty="0">
                <a:solidFill>
                  <a:srgbClr val="000000"/>
                </a:solidFill>
                <a:latin typeface="Consolas" pitchFamily="49" charset="0"/>
              </a:rPr>
              <a:t>());</a:t>
            </a:r>
          </a:p>
          <a:p>
            <a:r>
              <a:rPr lang="en-US" altLang="ja-JP" sz="1100" dirty="0" err="1">
                <a:solidFill>
                  <a:srgbClr val="000000"/>
                </a:solidFill>
                <a:latin typeface="Consolas" pitchFamily="49" charset="0"/>
              </a:rPr>
              <a:t>app.use</a:t>
            </a:r>
            <a:r>
              <a:rPr lang="en-US" altLang="ja-JP" sz="1100" dirty="0">
                <a:solidFill>
                  <a:srgbClr val="000000"/>
                </a:solidFill>
                <a:latin typeface="Consolas" pitchFamily="49" charset="0"/>
              </a:rPr>
              <a:t>(</a:t>
            </a:r>
            <a:r>
              <a:rPr lang="en-US" altLang="ja-JP" sz="1100" dirty="0" err="1">
                <a:solidFill>
                  <a:srgbClr val="000000"/>
                </a:solidFill>
                <a:latin typeface="Consolas" pitchFamily="49" charset="0"/>
              </a:rPr>
              <a:t>app.router</a:t>
            </a:r>
            <a:r>
              <a:rPr lang="en-US" altLang="ja-JP" sz="1100" dirty="0">
                <a:solidFill>
                  <a:srgbClr val="000000"/>
                </a:solidFill>
                <a:latin typeface="Consolas" pitchFamily="49" charset="0"/>
              </a:rPr>
              <a:t>);</a:t>
            </a:r>
          </a:p>
          <a:p>
            <a:r>
              <a:rPr lang="en-US" altLang="ja-JP" sz="1100" dirty="0" err="1">
                <a:solidFill>
                  <a:srgbClr val="000000"/>
                </a:solidFill>
                <a:latin typeface="Consolas" pitchFamily="49" charset="0"/>
              </a:rPr>
              <a:t>app.use</a:t>
            </a:r>
            <a:r>
              <a:rPr lang="en-US" altLang="ja-JP" sz="1100" dirty="0">
                <a:solidFill>
                  <a:srgbClr val="000000"/>
                </a:solidFill>
                <a:latin typeface="Consolas" pitchFamily="49" charset="0"/>
              </a:rPr>
              <a:t>(</a:t>
            </a:r>
            <a:r>
              <a:rPr lang="en-US" altLang="ja-JP" sz="1100" dirty="0" err="1">
                <a:solidFill>
                  <a:srgbClr val="000000"/>
                </a:solidFill>
                <a:latin typeface="Consolas" pitchFamily="49" charset="0"/>
              </a:rPr>
              <a:t>express.static</a:t>
            </a:r>
            <a:r>
              <a:rPr lang="en-US" altLang="ja-JP" sz="1100" dirty="0">
                <a:solidFill>
                  <a:srgbClr val="000000"/>
                </a:solidFill>
                <a:latin typeface="Consolas" pitchFamily="49" charset="0"/>
              </a:rPr>
              <a:t>(</a:t>
            </a:r>
            <a:r>
              <a:rPr lang="en-US" altLang="ja-JP" sz="1100" dirty="0" err="1">
                <a:solidFill>
                  <a:srgbClr val="000000"/>
                </a:solidFill>
                <a:latin typeface="Consolas" pitchFamily="49" charset="0"/>
              </a:rPr>
              <a:t>path.join</a:t>
            </a:r>
            <a:r>
              <a:rPr lang="en-US" altLang="ja-JP" sz="1100" dirty="0">
                <a:solidFill>
                  <a:srgbClr val="000000"/>
                </a:solidFill>
                <a:latin typeface="Consolas" pitchFamily="49" charset="0"/>
              </a:rPr>
              <a:t>(__</a:t>
            </a:r>
            <a:r>
              <a:rPr lang="en-US" altLang="ja-JP" sz="1100" dirty="0" err="1">
                <a:solidFill>
                  <a:srgbClr val="000000"/>
                </a:solidFill>
                <a:latin typeface="Consolas" pitchFamily="49" charset="0"/>
              </a:rPr>
              <a:t>dirname</a:t>
            </a:r>
            <a:r>
              <a:rPr lang="en-US" altLang="ja-JP" sz="1100" dirty="0">
                <a:solidFill>
                  <a:srgbClr val="000000"/>
                </a:solidFill>
                <a:latin typeface="Consolas" pitchFamily="49" charset="0"/>
              </a:rPr>
              <a:t>, 'public')));</a:t>
            </a:r>
          </a:p>
          <a:p>
            <a:endParaRPr lang="en-US" altLang="ja-JP" sz="1100" dirty="0" smtClean="0">
              <a:solidFill>
                <a:srgbClr val="000000"/>
              </a:solidFill>
              <a:latin typeface="Consolas" pitchFamily="49" charset="0"/>
            </a:endParaRPr>
          </a:p>
          <a:p>
            <a:r>
              <a:rPr lang="en-US" altLang="ja-JP" sz="1100" dirty="0" err="1" smtClean="0">
                <a:solidFill>
                  <a:srgbClr val="000000"/>
                </a:solidFill>
                <a:latin typeface="Consolas" pitchFamily="49" charset="0"/>
              </a:rPr>
              <a:t>var</a:t>
            </a:r>
            <a:r>
              <a:rPr lang="en-US" altLang="ja-JP" sz="1100" dirty="0" smtClean="0">
                <a:solidFill>
                  <a:srgbClr val="000000"/>
                </a:solidFill>
                <a:latin typeface="Consolas" pitchFamily="49" charset="0"/>
              </a:rPr>
              <a:t> </a:t>
            </a:r>
            <a:r>
              <a:rPr lang="en-US" altLang="ja-JP" sz="1100" dirty="0">
                <a:solidFill>
                  <a:srgbClr val="000000"/>
                </a:solidFill>
                <a:latin typeface="Consolas" pitchFamily="49" charset="0"/>
              </a:rPr>
              <a:t>server = </a:t>
            </a:r>
            <a:r>
              <a:rPr lang="en-US" altLang="ja-JP" sz="1100" dirty="0" err="1">
                <a:solidFill>
                  <a:srgbClr val="000000"/>
                </a:solidFill>
                <a:latin typeface="Consolas" pitchFamily="49" charset="0"/>
              </a:rPr>
              <a:t>http.createServer</a:t>
            </a:r>
            <a:r>
              <a:rPr lang="en-US" altLang="ja-JP" sz="1100" dirty="0">
                <a:solidFill>
                  <a:srgbClr val="000000"/>
                </a:solidFill>
                <a:latin typeface="Consolas" pitchFamily="49" charset="0"/>
              </a:rPr>
              <a:t>(app),</a:t>
            </a:r>
          </a:p>
          <a:p>
            <a:r>
              <a:rPr lang="en-US" altLang="ja-JP" sz="1100" dirty="0">
                <a:solidFill>
                  <a:srgbClr val="000000"/>
                </a:solidFill>
                <a:latin typeface="Consolas" pitchFamily="49" charset="0"/>
              </a:rPr>
              <a:t>    </a:t>
            </a:r>
            <a:r>
              <a:rPr lang="en-US" altLang="ja-JP" sz="1100" dirty="0" err="1">
                <a:solidFill>
                  <a:srgbClr val="000000"/>
                </a:solidFill>
                <a:latin typeface="Consolas" pitchFamily="49" charset="0"/>
              </a:rPr>
              <a:t>wsserver</a:t>
            </a:r>
            <a:r>
              <a:rPr lang="en-US" altLang="ja-JP" sz="1100" dirty="0">
                <a:solidFill>
                  <a:srgbClr val="000000"/>
                </a:solidFill>
                <a:latin typeface="Consolas" pitchFamily="49" charset="0"/>
              </a:rPr>
              <a:t> = </a:t>
            </a:r>
            <a:r>
              <a:rPr lang="en-US" altLang="ja-JP" sz="1100" dirty="0" err="1">
                <a:solidFill>
                  <a:srgbClr val="000000"/>
                </a:solidFill>
                <a:latin typeface="Consolas" pitchFamily="49" charset="0"/>
              </a:rPr>
              <a:t>ws.attach</a:t>
            </a:r>
            <a:r>
              <a:rPr lang="en-US" altLang="ja-JP" sz="1100" dirty="0">
                <a:solidFill>
                  <a:srgbClr val="000000"/>
                </a:solidFill>
                <a:latin typeface="Consolas" pitchFamily="49" charset="0"/>
              </a:rPr>
              <a:t>(server</a:t>
            </a:r>
            <a:r>
              <a:rPr lang="en-US" altLang="ja-JP" sz="1100" dirty="0" smtClean="0">
                <a:solidFill>
                  <a:srgbClr val="000000"/>
                </a:solidFill>
                <a:latin typeface="Consolas" pitchFamily="49" charset="0"/>
              </a:rPr>
              <a:t>);</a:t>
            </a:r>
            <a:endParaRPr lang="en-US" altLang="ja-JP" sz="1100" dirty="0">
              <a:solidFill>
                <a:srgbClr val="000000"/>
              </a:solidFill>
              <a:latin typeface="Consolas" pitchFamily="49" charset="0"/>
            </a:endParaRPr>
          </a:p>
        </p:txBody>
      </p:sp>
      <p:sp>
        <p:nvSpPr>
          <p:cNvPr id="140290" name="タイトル 1"/>
          <p:cNvSpPr>
            <a:spLocks noGrp="1"/>
          </p:cNvSpPr>
          <p:nvPr>
            <p:ph type="title"/>
          </p:nvPr>
        </p:nvSpPr>
        <p:spPr/>
        <p:txBody>
          <a:bodyPr/>
          <a:lstStyle/>
          <a:p>
            <a:r>
              <a:rPr lang="en-US" altLang="ja-JP" smtClean="0"/>
              <a:t>Server-Side Programming</a:t>
            </a:r>
            <a:br>
              <a:rPr lang="en-US" altLang="ja-JP" smtClean="0"/>
            </a:br>
            <a:r>
              <a:rPr lang="en-US" altLang="ja-JP" smtClean="0"/>
              <a:t>App.js</a:t>
            </a:r>
            <a:endParaRPr lang="ja-JP" altLang="en-US" dirty="0" smtClean="0"/>
          </a:p>
        </p:txBody>
      </p:sp>
      <p:sp>
        <p:nvSpPr>
          <p:cNvPr id="9" name="コンテンツ プレースホルダー 8"/>
          <p:cNvSpPr>
            <a:spLocks noGrp="1"/>
          </p:cNvSpPr>
          <p:nvPr>
            <p:ph idx="1"/>
          </p:nvPr>
        </p:nvSpPr>
        <p:spPr/>
        <p:txBody>
          <a:bodyPr/>
          <a:lstStyle/>
          <a:p>
            <a:r>
              <a:rPr lang="en-US" altLang="ja-JP" dirty="0"/>
              <a:t>r</a:t>
            </a:r>
            <a:r>
              <a:rPr lang="en-US" altLang="ja-JP" dirty="0" smtClean="0"/>
              <a:t>equire() loads the node modules that are parameters, and returns objects.</a:t>
            </a:r>
            <a:endParaRPr lang="ja-JP" altLang="en-US" dirty="0" smtClean="0"/>
          </a:p>
          <a:p>
            <a:r>
              <a:rPr lang="sv-SE" altLang="ja-JP" dirty="0" smtClean="0"/>
              <a:t>var server = http.createServer(app), wsserver = ws.attach(server); </a:t>
            </a:r>
            <a:r>
              <a:rPr lang="en-US" altLang="ja-JP" dirty="0" smtClean="0"/>
              <a:t>creates a web server and Web Socket server.</a:t>
            </a:r>
            <a:endParaRPr lang="ja-JP" altLang="en-US" dirty="0" smtClean="0"/>
          </a:p>
          <a:p>
            <a:endParaRPr lang="ja-JP" altLang="en-US" dirty="0"/>
          </a:p>
        </p:txBody>
      </p:sp>
      <p:sp>
        <p:nvSpPr>
          <p:cNvPr id="140291"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71D5E6C5-5947-48C1-9BBE-93E3E0EABFAB}" type="slidenum">
              <a:rPr lang="ja-JP" altLang="en-US" smtClean="0"/>
              <a:pPr/>
              <a:t>207</a:t>
            </a:fld>
            <a:endParaRPr lang="ja-JP" altLang="en-US"/>
          </a:p>
        </p:txBody>
      </p:sp>
    </p:spTree>
    <p:extLst>
      <p:ext uri="{BB962C8B-B14F-4D97-AF65-F5344CB8AC3E}">
        <p14:creationId xmlns:p14="http://schemas.microsoft.com/office/powerpoint/2010/main" val="262203733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タイトル 1"/>
          <p:cNvSpPr>
            <a:spLocks noGrp="1"/>
          </p:cNvSpPr>
          <p:nvPr>
            <p:ph type="title"/>
          </p:nvPr>
        </p:nvSpPr>
        <p:spPr/>
        <p:txBody>
          <a:bodyPr/>
          <a:lstStyle/>
          <a:p>
            <a:r>
              <a:rPr lang="en-US" altLang="ja-JP" dirty="0" err="1" smtClean="0"/>
              <a:t>wsserver.on</a:t>
            </a:r>
            <a:r>
              <a:rPr lang="en-US" altLang="ja-JP" dirty="0" smtClean="0"/>
              <a:t>(‘connection’)</a:t>
            </a:r>
            <a:endParaRPr lang="ja-JP" altLang="en-US" dirty="0" smtClean="0"/>
          </a:p>
        </p:txBody>
      </p:sp>
      <p:sp>
        <p:nvSpPr>
          <p:cNvPr id="9" name="コンテンツ プレースホルダー 8"/>
          <p:cNvSpPr>
            <a:spLocks noGrp="1"/>
          </p:cNvSpPr>
          <p:nvPr>
            <p:ph idx="1"/>
          </p:nvPr>
        </p:nvSpPr>
        <p:spPr>
          <a:xfrm>
            <a:off x="838200" y="1534887"/>
            <a:ext cx="10515600" cy="2326820"/>
          </a:xfrm>
        </p:spPr>
        <p:txBody>
          <a:bodyPr>
            <a:normAutofit fontScale="70000" lnSpcReduction="20000"/>
          </a:bodyPr>
          <a:lstStyle/>
          <a:p>
            <a:r>
              <a:rPr lang="en-US" altLang="ja-JP" dirty="0" err="1" smtClean="0"/>
              <a:t>Wsserver</a:t>
            </a:r>
            <a:r>
              <a:rPr lang="en-US" altLang="ja-JP" dirty="0" smtClean="0"/>
              <a:t> triggers ‘connection’ event when it accepts a connection from Web Socket client. When the connection event is triggered “socket” object, which represents a connection to the specific </a:t>
            </a:r>
            <a:r>
              <a:rPr lang="en-US" altLang="ja-JP" dirty="0" err="1" smtClean="0"/>
              <a:t>client,is</a:t>
            </a:r>
            <a:r>
              <a:rPr lang="en-US" altLang="ja-JP" dirty="0" smtClean="0"/>
              <a:t> created.</a:t>
            </a:r>
          </a:p>
          <a:p>
            <a:r>
              <a:rPr lang="en-US" altLang="ja-JP" dirty="0" err="1"/>
              <a:t>socket.sensorID</a:t>
            </a:r>
            <a:r>
              <a:rPr lang="en-US" altLang="ja-JP" dirty="0"/>
              <a:t> = ++</a:t>
            </a:r>
            <a:r>
              <a:rPr lang="en-US" altLang="ja-JP" dirty="0" err="1"/>
              <a:t>id_serial</a:t>
            </a:r>
            <a:r>
              <a:rPr lang="en-US" altLang="ja-JP" dirty="0" smtClean="0"/>
              <a:t>;  generates a unique serial ID for a client.</a:t>
            </a:r>
            <a:endParaRPr lang="en-US" altLang="ja-JP" dirty="0"/>
          </a:p>
          <a:p>
            <a:r>
              <a:rPr lang="en-US" altLang="ja-JP" dirty="0" smtClean="0"/>
              <a:t>database[</a:t>
            </a:r>
            <a:r>
              <a:rPr lang="en-US" altLang="ja-JP" dirty="0" err="1" smtClean="0"/>
              <a:t>socket.sensorID</a:t>
            </a:r>
            <a:r>
              <a:rPr lang="en-US" altLang="ja-JP" dirty="0"/>
              <a:t>] = {data1: [], data2: </a:t>
            </a:r>
            <a:r>
              <a:rPr lang="en-US" altLang="ja-JP" dirty="0" smtClean="0"/>
              <a:t>[]}; generates a data store place holder for the client.</a:t>
            </a:r>
          </a:p>
          <a:p>
            <a:r>
              <a:rPr lang="en-US" altLang="ja-JP" dirty="0" err="1"/>
              <a:t>socket.send</a:t>
            </a:r>
            <a:r>
              <a:rPr lang="en-US" altLang="ja-JP" dirty="0"/>
              <a:t>(</a:t>
            </a:r>
            <a:r>
              <a:rPr lang="en-US" altLang="ja-JP" dirty="0" err="1"/>
              <a:t>JSON.stringify</a:t>
            </a:r>
            <a:r>
              <a:rPr lang="en-US" altLang="ja-JP" dirty="0"/>
              <a:t>({command: "registered", </a:t>
            </a:r>
            <a:r>
              <a:rPr lang="en-US" altLang="ja-JP" dirty="0" err="1"/>
              <a:t>sensorID</a:t>
            </a:r>
            <a:r>
              <a:rPr lang="en-US" altLang="ja-JP" dirty="0"/>
              <a:t>: </a:t>
            </a:r>
            <a:r>
              <a:rPr lang="en-US" altLang="ja-JP" dirty="0" err="1"/>
              <a:t>socket.sensorID</a:t>
            </a:r>
            <a:r>
              <a:rPr lang="en-US" altLang="ja-JP" dirty="0" smtClean="0"/>
              <a:t>})); sends the </a:t>
            </a:r>
            <a:r>
              <a:rPr lang="en-US" altLang="ja-JP" dirty="0" err="1" smtClean="0"/>
              <a:t>sensorID</a:t>
            </a:r>
            <a:r>
              <a:rPr lang="en-US" altLang="ja-JP" dirty="0" smtClean="0"/>
              <a:t> for the client.</a:t>
            </a:r>
            <a:endParaRPr lang="en-US" altLang="ja-JP" dirty="0"/>
          </a:p>
          <a:p>
            <a:endParaRPr lang="ja-JP" altLang="en-US" dirty="0"/>
          </a:p>
        </p:txBody>
      </p:sp>
      <p:sp>
        <p:nvSpPr>
          <p:cNvPr id="140291"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71D5E6C5-5947-48C1-9BBE-93E3E0EABFAB}" type="slidenum">
              <a:rPr lang="ja-JP" altLang="en-US" smtClean="0"/>
              <a:pPr/>
              <a:t>208</a:t>
            </a:fld>
            <a:endParaRPr lang="ja-JP" altLang="en-US"/>
          </a:p>
        </p:txBody>
      </p:sp>
      <p:sp>
        <p:nvSpPr>
          <p:cNvPr id="7" name="正方形/長方形 6"/>
          <p:cNvSpPr/>
          <p:nvPr/>
        </p:nvSpPr>
        <p:spPr>
          <a:xfrm>
            <a:off x="1053193" y="3861706"/>
            <a:ext cx="9593036" cy="2884261"/>
          </a:xfrm>
          <a:prstGeom prst="rect">
            <a:avLst/>
          </a:prstGeom>
        </p:spPr>
        <p:style>
          <a:lnRef idx="2">
            <a:schemeClr val="dk1"/>
          </a:lnRef>
          <a:fillRef idx="1">
            <a:schemeClr val="lt1"/>
          </a:fillRef>
          <a:effectRef idx="0">
            <a:schemeClr val="dk1"/>
          </a:effectRef>
          <a:fontRef idx="minor">
            <a:schemeClr val="dk1"/>
          </a:fontRef>
        </p:style>
        <p:txBody>
          <a:bodyPr anchor="ctr"/>
          <a:lstStyle/>
          <a:p>
            <a:r>
              <a:rPr lang="en-US" altLang="ja-JP" sz="1200" dirty="0" err="1">
                <a:solidFill>
                  <a:srgbClr val="000000"/>
                </a:solidFill>
                <a:latin typeface="Consolas" pitchFamily="49" charset="0"/>
              </a:rPr>
              <a:t>wsserver.on</a:t>
            </a:r>
            <a:r>
              <a:rPr lang="en-US" altLang="ja-JP" sz="1200" dirty="0">
                <a:solidFill>
                  <a:srgbClr val="000000"/>
                </a:solidFill>
                <a:latin typeface="Consolas" pitchFamily="49" charset="0"/>
              </a:rPr>
              <a:t>('connection', function (</a:t>
            </a:r>
            <a:r>
              <a:rPr lang="en-US" altLang="ja-JP" sz="1200" dirty="0">
                <a:solidFill>
                  <a:srgbClr val="FF0000"/>
                </a:solidFill>
                <a:latin typeface="Consolas" pitchFamily="49" charset="0"/>
              </a:rPr>
              <a:t>socket</a:t>
            </a:r>
            <a:r>
              <a:rPr lang="en-US" altLang="ja-JP" sz="1200" dirty="0">
                <a:solidFill>
                  <a:srgbClr val="000000"/>
                </a:solidFill>
                <a:latin typeface="Consolas" pitchFamily="49" charset="0"/>
              </a:rPr>
              <a:t>) {</a:t>
            </a:r>
          </a:p>
          <a:p>
            <a:r>
              <a:rPr lang="en-US" altLang="ja-JP" sz="1200" dirty="0">
                <a:solidFill>
                  <a:srgbClr val="FF0000"/>
                </a:solidFill>
                <a:latin typeface="Consolas" pitchFamily="49" charset="0"/>
              </a:rPr>
              <a:t>    </a:t>
            </a:r>
            <a:r>
              <a:rPr lang="en-US" altLang="ja-JP" sz="1200" dirty="0" err="1">
                <a:solidFill>
                  <a:srgbClr val="FF0000"/>
                </a:solidFill>
                <a:latin typeface="Consolas" pitchFamily="49" charset="0"/>
              </a:rPr>
              <a:t>socket.sensorID</a:t>
            </a:r>
            <a:r>
              <a:rPr lang="en-US" altLang="ja-JP" sz="1200" dirty="0">
                <a:solidFill>
                  <a:srgbClr val="FF0000"/>
                </a:solidFill>
                <a:latin typeface="Consolas" pitchFamily="49" charset="0"/>
              </a:rPr>
              <a:t> = ++</a:t>
            </a:r>
            <a:r>
              <a:rPr lang="en-US" altLang="ja-JP" sz="1200" dirty="0" err="1">
                <a:solidFill>
                  <a:srgbClr val="FF0000"/>
                </a:solidFill>
                <a:latin typeface="Consolas" pitchFamily="49" charset="0"/>
              </a:rPr>
              <a:t>id_serial</a:t>
            </a:r>
            <a:r>
              <a:rPr lang="en-US" altLang="ja-JP" sz="1200" dirty="0">
                <a:solidFill>
                  <a:srgbClr val="FF0000"/>
                </a:solidFill>
                <a:latin typeface="Consolas" pitchFamily="49" charset="0"/>
              </a:rPr>
              <a:t>;</a:t>
            </a:r>
          </a:p>
          <a:p>
            <a:r>
              <a:rPr lang="en-US" altLang="ja-JP" sz="1200" dirty="0">
                <a:solidFill>
                  <a:srgbClr val="FF0000"/>
                </a:solidFill>
                <a:latin typeface="Consolas" pitchFamily="49" charset="0"/>
              </a:rPr>
              <a:t>    database[</a:t>
            </a:r>
            <a:r>
              <a:rPr lang="en-US" altLang="ja-JP" sz="1200" dirty="0" err="1">
                <a:solidFill>
                  <a:srgbClr val="FF0000"/>
                </a:solidFill>
                <a:latin typeface="Consolas" pitchFamily="49" charset="0"/>
              </a:rPr>
              <a:t>socket.sensorID</a:t>
            </a:r>
            <a:r>
              <a:rPr lang="en-US" altLang="ja-JP" sz="1200" dirty="0">
                <a:solidFill>
                  <a:srgbClr val="FF0000"/>
                </a:solidFill>
                <a:latin typeface="Consolas" pitchFamily="49" charset="0"/>
              </a:rPr>
              <a:t>] = {data1: [], data2: []};</a:t>
            </a:r>
          </a:p>
          <a:p>
            <a:r>
              <a:rPr lang="en-US" altLang="ja-JP" sz="1200" dirty="0">
                <a:solidFill>
                  <a:srgbClr val="000000"/>
                </a:solidFill>
                <a:latin typeface="Consolas" pitchFamily="49" charset="0"/>
              </a:rPr>
              <a:t>    </a:t>
            </a:r>
            <a:r>
              <a:rPr lang="en-US" altLang="ja-JP" sz="1200" dirty="0" err="1">
                <a:solidFill>
                  <a:srgbClr val="FF0000"/>
                </a:solidFill>
                <a:latin typeface="Consolas" pitchFamily="49" charset="0"/>
              </a:rPr>
              <a:t>socket.send</a:t>
            </a:r>
            <a:r>
              <a:rPr lang="en-US" altLang="ja-JP" sz="1200" dirty="0">
                <a:solidFill>
                  <a:srgbClr val="FF0000"/>
                </a:solidFill>
                <a:latin typeface="Consolas" pitchFamily="49" charset="0"/>
              </a:rPr>
              <a:t>(</a:t>
            </a:r>
            <a:r>
              <a:rPr lang="en-US" altLang="ja-JP" sz="1200" dirty="0" err="1">
                <a:solidFill>
                  <a:srgbClr val="FF0000"/>
                </a:solidFill>
                <a:latin typeface="Consolas" pitchFamily="49" charset="0"/>
              </a:rPr>
              <a:t>JSON.stringify</a:t>
            </a:r>
            <a:r>
              <a:rPr lang="en-US" altLang="ja-JP" sz="1200" dirty="0">
                <a:solidFill>
                  <a:srgbClr val="FF0000"/>
                </a:solidFill>
                <a:latin typeface="Consolas" pitchFamily="49" charset="0"/>
              </a:rPr>
              <a:t>({command: "registered", </a:t>
            </a:r>
            <a:r>
              <a:rPr lang="en-US" altLang="ja-JP" sz="1200" dirty="0" err="1">
                <a:solidFill>
                  <a:srgbClr val="FF0000"/>
                </a:solidFill>
                <a:latin typeface="Consolas" pitchFamily="49" charset="0"/>
              </a:rPr>
              <a:t>sensorID</a:t>
            </a:r>
            <a:r>
              <a:rPr lang="en-US" altLang="ja-JP" sz="1200" dirty="0">
                <a:solidFill>
                  <a:srgbClr val="FF0000"/>
                </a:solidFill>
                <a:latin typeface="Consolas" pitchFamily="49" charset="0"/>
              </a:rPr>
              <a:t>: </a:t>
            </a:r>
            <a:r>
              <a:rPr lang="en-US" altLang="ja-JP" sz="1200" dirty="0" err="1">
                <a:solidFill>
                  <a:srgbClr val="FF0000"/>
                </a:solidFill>
                <a:latin typeface="Consolas" pitchFamily="49" charset="0"/>
              </a:rPr>
              <a:t>socket.sensorID</a:t>
            </a:r>
            <a:r>
              <a:rPr lang="en-US" altLang="ja-JP" sz="1200" dirty="0">
                <a:solidFill>
                  <a:srgbClr val="FF0000"/>
                </a:solidFill>
                <a:latin typeface="Consolas" pitchFamily="49" charset="0"/>
              </a:rPr>
              <a:t>}));</a:t>
            </a:r>
          </a:p>
          <a:p>
            <a:r>
              <a:rPr lang="en-US" altLang="ja-JP" sz="1200" dirty="0">
                <a:solidFill>
                  <a:srgbClr val="000000"/>
                </a:solidFill>
                <a:latin typeface="Consolas" pitchFamily="49" charset="0"/>
              </a:rPr>
              <a:t>    </a:t>
            </a:r>
            <a:r>
              <a:rPr lang="en-US" altLang="ja-JP" sz="1200" dirty="0" err="1">
                <a:solidFill>
                  <a:srgbClr val="000000"/>
                </a:solidFill>
                <a:latin typeface="Consolas" pitchFamily="49" charset="0"/>
              </a:rPr>
              <a:t>socket.on</a:t>
            </a:r>
            <a:r>
              <a:rPr lang="en-US" altLang="ja-JP" sz="1200" dirty="0">
                <a:solidFill>
                  <a:srgbClr val="000000"/>
                </a:solidFill>
                <a:latin typeface="Consolas" pitchFamily="49" charset="0"/>
              </a:rPr>
              <a:t>("message", function (data) {</a:t>
            </a:r>
          </a:p>
          <a:p>
            <a:r>
              <a:rPr lang="en-US" altLang="ja-JP" sz="1200" dirty="0">
                <a:solidFill>
                  <a:srgbClr val="000000"/>
                </a:solidFill>
                <a:latin typeface="Consolas" pitchFamily="49" charset="0"/>
              </a:rPr>
              <a:t>            </a:t>
            </a:r>
            <a:r>
              <a:rPr lang="en-US" altLang="ja-JP" sz="1200" dirty="0" err="1">
                <a:solidFill>
                  <a:srgbClr val="000000"/>
                </a:solidFill>
                <a:latin typeface="Consolas" pitchFamily="49" charset="0"/>
              </a:rPr>
              <a:t>var</a:t>
            </a:r>
            <a:r>
              <a:rPr lang="en-US" altLang="ja-JP" sz="1200" dirty="0">
                <a:solidFill>
                  <a:srgbClr val="000000"/>
                </a:solidFill>
                <a:latin typeface="Consolas" pitchFamily="49" charset="0"/>
              </a:rPr>
              <a:t> message = </a:t>
            </a:r>
            <a:r>
              <a:rPr lang="en-US" altLang="ja-JP" sz="1200" dirty="0" err="1">
                <a:solidFill>
                  <a:srgbClr val="000000"/>
                </a:solidFill>
                <a:latin typeface="Consolas" pitchFamily="49" charset="0"/>
              </a:rPr>
              <a:t>JSON.parse</a:t>
            </a:r>
            <a:r>
              <a:rPr lang="en-US" altLang="ja-JP" sz="1200" dirty="0">
                <a:solidFill>
                  <a:srgbClr val="000000"/>
                </a:solidFill>
                <a:latin typeface="Consolas" pitchFamily="49" charset="0"/>
              </a:rPr>
              <a:t>(data);</a:t>
            </a:r>
          </a:p>
          <a:p>
            <a:r>
              <a:rPr lang="en-US" altLang="ja-JP" sz="1200" dirty="0">
                <a:solidFill>
                  <a:srgbClr val="000000"/>
                </a:solidFill>
                <a:latin typeface="Consolas" pitchFamily="49" charset="0"/>
              </a:rPr>
              <a:t>            </a:t>
            </a:r>
            <a:r>
              <a:rPr lang="en-US" altLang="ja-JP" sz="1200" dirty="0" err="1">
                <a:solidFill>
                  <a:srgbClr val="000000"/>
                </a:solidFill>
                <a:latin typeface="Consolas" pitchFamily="49" charset="0"/>
              </a:rPr>
              <a:t>var</a:t>
            </a:r>
            <a:r>
              <a:rPr lang="en-US" altLang="ja-JP" sz="1200" dirty="0">
                <a:solidFill>
                  <a:srgbClr val="000000"/>
                </a:solidFill>
                <a:latin typeface="Consolas" pitchFamily="49" charset="0"/>
              </a:rPr>
              <a:t> </a:t>
            </a:r>
            <a:r>
              <a:rPr lang="en-US" altLang="ja-JP" sz="1200" dirty="0" err="1">
                <a:solidFill>
                  <a:srgbClr val="000000"/>
                </a:solidFill>
                <a:latin typeface="Consolas" pitchFamily="49" charset="0"/>
              </a:rPr>
              <a:t>json</a:t>
            </a:r>
            <a:r>
              <a:rPr lang="en-US" altLang="ja-JP" sz="1200" dirty="0">
                <a:solidFill>
                  <a:srgbClr val="000000"/>
                </a:solidFill>
                <a:latin typeface="Consolas" pitchFamily="49" charset="0"/>
              </a:rPr>
              <a:t> = </a:t>
            </a:r>
            <a:r>
              <a:rPr lang="en-US" altLang="ja-JP" sz="1200" dirty="0" err="1">
                <a:solidFill>
                  <a:srgbClr val="000000"/>
                </a:solidFill>
                <a:latin typeface="Consolas" pitchFamily="49" charset="0"/>
              </a:rPr>
              <a:t>JSON.stringify</a:t>
            </a:r>
            <a:r>
              <a:rPr lang="en-US" altLang="ja-JP" sz="1200" dirty="0">
                <a:solidFill>
                  <a:srgbClr val="000000"/>
                </a:solidFill>
                <a:latin typeface="Consolas" pitchFamily="49" charset="0"/>
              </a:rPr>
              <a:t>(</a:t>
            </a:r>
            <a:r>
              <a:rPr lang="en-US" altLang="ja-JP" sz="1200" dirty="0" err="1">
                <a:solidFill>
                  <a:srgbClr val="000000"/>
                </a:solidFill>
                <a:latin typeface="Consolas" pitchFamily="49" charset="0"/>
              </a:rPr>
              <a:t>makeMessage</a:t>
            </a:r>
            <a:r>
              <a:rPr lang="en-US" altLang="ja-JP" sz="1200" dirty="0">
                <a:solidFill>
                  <a:srgbClr val="000000"/>
                </a:solidFill>
                <a:latin typeface="Consolas" pitchFamily="49" charset="0"/>
              </a:rPr>
              <a:t>(</a:t>
            </a:r>
            <a:r>
              <a:rPr lang="en-US" altLang="ja-JP" sz="1200" dirty="0" err="1">
                <a:solidFill>
                  <a:srgbClr val="000000"/>
                </a:solidFill>
                <a:latin typeface="Consolas" pitchFamily="49" charset="0"/>
              </a:rPr>
              <a:t>message.sensorID</a:t>
            </a:r>
            <a:r>
              <a:rPr lang="en-US" altLang="ja-JP" sz="1200" dirty="0">
                <a:solidFill>
                  <a:srgbClr val="000000"/>
                </a:solidFill>
                <a:latin typeface="Consolas" pitchFamily="49" charset="0"/>
              </a:rPr>
              <a:t>, </a:t>
            </a:r>
            <a:r>
              <a:rPr lang="en-US" altLang="ja-JP" sz="1200" dirty="0" err="1">
                <a:solidFill>
                  <a:srgbClr val="000000"/>
                </a:solidFill>
                <a:latin typeface="Consolas" pitchFamily="49" charset="0"/>
              </a:rPr>
              <a:t>message.x</a:t>
            </a:r>
            <a:r>
              <a:rPr lang="en-US" altLang="ja-JP" sz="1200" dirty="0">
                <a:solidFill>
                  <a:srgbClr val="000000"/>
                </a:solidFill>
                <a:latin typeface="Consolas" pitchFamily="49" charset="0"/>
              </a:rPr>
              <a:t>, </a:t>
            </a:r>
            <a:r>
              <a:rPr lang="en-US" altLang="ja-JP" sz="1200" dirty="0" err="1">
                <a:solidFill>
                  <a:srgbClr val="000000"/>
                </a:solidFill>
                <a:latin typeface="Consolas" pitchFamily="49" charset="0"/>
              </a:rPr>
              <a:t>message.y</a:t>
            </a:r>
            <a:r>
              <a:rPr lang="en-US" altLang="ja-JP" sz="1200" dirty="0">
                <a:solidFill>
                  <a:srgbClr val="000000"/>
                </a:solidFill>
                <a:latin typeface="Consolas" pitchFamily="49" charset="0"/>
              </a:rPr>
              <a:t>));</a:t>
            </a:r>
          </a:p>
          <a:p>
            <a:r>
              <a:rPr lang="en-US" altLang="ja-JP" sz="1200" dirty="0">
                <a:solidFill>
                  <a:srgbClr val="000000"/>
                </a:solidFill>
                <a:latin typeface="Consolas" pitchFamily="49" charset="0"/>
              </a:rPr>
              <a:t>            </a:t>
            </a:r>
            <a:r>
              <a:rPr lang="en-US" altLang="ja-JP" sz="1200" dirty="0" err="1">
                <a:solidFill>
                  <a:srgbClr val="000000"/>
                </a:solidFill>
                <a:latin typeface="Consolas" pitchFamily="49" charset="0"/>
              </a:rPr>
              <a:t>wsserver.clients.forEach</a:t>
            </a:r>
            <a:r>
              <a:rPr lang="en-US" altLang="ja-JP" sz="1200" dirty="0">
                <a:solidFill>
                  <a:srgbClr val="000000"/>
                </a:solidFill>
                <a:latin typeface="Consolas" pitchFamily="49" charset="0"/>
              </a:rPr>
              <a:t>(function (client) {</a:t>
            </a:r>
          </a:p>
          <a:p>
            <a:r>
              <a:rPr lang="en-US" altLang="ja-JP" sz="1200" dirty="0">
                <a:solidFill>
                  <a:srgbClr val="000000"/>
                </a:solidFill>
                <a:latin typeface="Consolas" pitchFamily="49" charset="0"/>
              </a:rPr>
              <a:t>                if (client) {</a:t>
            </a:r>
          </a:p>
          <a:p>
            <a:r>
              <a:rPr lang="en-US" altLang="ja-JP" sz="1200" dirty="0">
                <a:solidFill>
                  <a:srgbClr val="000000"/>
                </a:solidFill>
                <a:latin typeface="Consolas" pitchFamily="49" charset="0"/>
              </a:rPr>
              <a:t>                    </a:t>
            </a:r>
            <a:r>
              <a:rPr lang="en-US" altLang="ja-JP" sz="1200" dirty="0" err="1">
                <a:solidFill>
                  <a:srgbClr val="000000"/>
                </a:solidFill>
                <a:latin typeface="Consolas" pitchFamily="49" charset="0"/>
              </a:rPr>
              <a:t>client.send</a:t>
            </a:r>
            <a:r>
              <a:rPr lang="en-US" altLang="ja-JP" sz="1200" dirty="0">
                <a:solidFill>
                  <a:srgbClr val="000000"/>
                </a:solidFill>
                <a:latin typeface="Consolas" pitchFamily="49" charset="0"/>
              </a:rPr>
              <a:t>(</a:t>
            </a:r>
            <a:r>
              <a:rPr lang="en-US" altLang="ja-JP" sz="1200" dirty="0" err="1">
                <a:solidFill>
                  <a:srgbClr val="000000"/>
                </a:solidFill>
                <a:latin typeface="Consolas" pitchFamily="49" charset="0"/>
              </a:rPr>
              <a:t>json</a:t>
            </a:r>
            <a:r>
              <a:rPr lang="en-US" altLang="ja-JP" sz="1200" dirty="0">
                <a:solidFill>
                  <a:srgbClr val="000000"/>
                </a:solidFill>
                <a:latin typeface="Consolas" pitchFamily="49" charset="0"/>
              </a:rPr>
              <a:t>);</a:t>
            </a:r>
          </a:p>
          <a:p>
            <a:r>
              <a:rPr lang="en-US" altLang="ja-JP" sz="1200" dirty="0">
                <a:solidFill>
                  <a:srgbClr val="000000"/>
                </a:solidFill>
                <a:latin typeface="Consolas" pitchFamily="49" charset="0"/>
              </a:rPr>
              <a:t>                }</a:t>
            </a:r>
          </a:p>
          <a:p>
            <a:r>
              <a:rPr lang="en-US" altLang="ja-JP" sz="1200" dirty="0">
                <a:solidFill>
                  <a:srgbClr val="000000"/>
                </a:solidFill>
                <a:latin typeface="Consolas" pitchFamily="49" charset="0"/>
              </a:rPr>
              <a:t>            });</a:t>
            </a:r>
          </a:p>
          <a:p>
            <a:r>
              <a:rPr lang="en-US" altLang="ja-JP" sz="1200" dirty="0">
                <a:solidFill>
                  <a:srgbClr val="000000"/>
                </a:solidFill>
                <a:latin typeface="Consolas" pitchFamily="49" charset="0"/>
              </a:rPr>
              <a:t>        }</a:t>
            </a:r>
          </a:p>
          <a:p>
            <a:r>
              <a:rPr lang="en-US" altLang="ja-JP" sz="1200" dirty="0">
                <a:solidFill>
                  <a:srgbClr val="000000"/>
                </a:solidFill>
                <a:latin typeface="Consolas" pitchFamily="49" charset="0"/>
              </a:rPr>
              <a:t>    );</a:t>
            </a:r>
          </a:p>
          <a:p>
            <a:r>
              <a:rPr lang="en-US" altLang="ja-JP" sz="1200" dirty="0">
                <a:solidFill>
                  <a:srgbClr val="000000"/>
                </a:solidFill>
                <a:latin typeface="Consolas" pitchFamily="49" charset="0"/>
              </a:rPr>
              <a:t>});</a:t>
            </a:r>
          </a:p>
        </p:txBody>
      </p:sp>
    </p:spTree>
    <p:extLst>
      <p:ext uri="{BB962C8B-B14F-4D97-AF65-F5344CB8AC3E}">
        <p14:creationId xmlns:p14="http://schemas.microsoft.com/office/powerpoint/2010/main" val="238297558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タイトル 1"/>
          <p:cNvSpPr>
            <a:spLocks noGrp="1"/>
          </p:cNvSpPr>
          <p:nvPr>
            <p:ph type="title"/>
          </p:nvPr>
        </p:nvSpPr>
        <p:spPr/>
        <p:txBody>
          <a:bodyPr/>
          <a:lstStyle/>
          <a:p>
            <a:r>
              <a:rPr lang="en-US" altLang="ja-JP" dirty="0" err="1" smtClean="0"/>
              <a:t>socket.on</a:t>
            </a:r>
            <a:r>
              <a:rPr lang="en-US" altLang="ja-JP" dirty="0" smtClean="0"/>
              <a:t>(‘message’)</a:t>
            </a:r>
            <a:endParaRPr lang="ja-JP" altLang="en-US" dirty="0" smtClean="0"/>
          </a:p>
        </p:txBody>
      </p:sp>
      <p:sp>
        <p:nvSpPr>
          <p:cNvPr id="9" name="コンテンツ プレースホルダー 8"/>
          <p:cNvSpPr>
            <a:spLocks noGrp="1"/>
          </p:cNvSpPr>
          <p:nvPr>
            <p:ph idx="1"/>
          </p:nvPr>
        </p:nvSpPr>
        <p:spPr>
          <a:xfrm>
            <a:off x="838200" y="1534887"/>
            <a:ext cx="10515600" cy="2114550"/>
          </a:xfrm>
        </p:spPr>
        <p:txBody>
          <a:bodyPr>
            <a:normAutofit fontScale="92500" lnSpcReduction="10000"/>
          </a:bodyPr>
          <a:lstStyle/>
          <a:p>
            <a:r>
              <a:rPr lang="en-US" altLang="ja-JP" dirty="0" smtClean="0"/>
              <a:t>socket triggers ‘message’ event when it receives a message from Web Socket client.</a:t>
            </a:r>
          </a:p>
          <a:p>
            <a:r>
              <a:rPr lang="en-US" altLang="ja-JP" dirty="0" err="1"/>
              <a:t>socket.sensorID</a:t>
            </a:r>
            <a:r>
              <a:rPr lang="en-US" altLang="ja-JP" dirty="0"/>
              <a:t> = ++</a:t>
            </a:r>
            <a:r>
              <a:rPr lang="en-US" altLang="ja-JP" dirty="0" err="1"/>
              <a:t>id_serial</a:t>
            </a:r>
            <a:r>
              <a:rPr lang="en-US" altLang="ja-JP" dirty="0" smtClean="0"/>
              <a:t>;  generates a unique serial ID for a client.</a:t>
            </a:r>
            <a:endParaRPr lang="en-US" altLang="ja-JP" dirty="0"/>
          </a:p>
          <a:p>
            <a:r>
              <a:rPr lang="en-US" altLang="ja-JP" dirty="0" err="1" smtClean="0"/>
              <a:t>wsserver.clients</a:t>
            </a:r>
            <a:r>
              <a:rPr lang="en-US" altLang="ja-JP" dirty="0" smtClean="0"/>
              <a:t> is a special variables storing the all clients connected to the server. Thus, you can broadcast the data by iterating over this array.</a:t>
            </a:r>
            <a:endParaRPr lang="ja-JP" altLang="en-US" dirty="0"/>
          </a:p>
        </p:txBody>
      </p:sp>
      <p:sp>
        <p:nvSpPr>
          <p:cNvPr id="140291"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71D5E6C5-5947-48C1-9BBE-93E3E0EABFAB}" type="slidenum">
              <a:rPr lang="ja-JP" altLang="en-US" smtClean="0"/>
              <a:pPr/>
              <a:t>209</a:t>
            </a:fld>
            <a:endParaRPr lang="ja-JP" altLang="en-US"/>
          </a:p>
        </p:txBody>
      </p:sp>
      <p:sp>
        <p:nvSpPr>
          <p:cNvPr id="7" name="正方形/長方形 6"/>
          <p:cNvSpPr/>
          <p:nvPr/>
        </p:nvSpPr>
        <p:spPr>
          <a:xfrm>
            <a:off x="1053193" y="3477986"/>
            <a:ext cx="9593036" cy="3267982"/>
          </a:xfrm>
          <a:prstGeom prst="rect">
            <a:avLst/>
          </a:prstGeom>
        </p:spPr>
        <p:style>
          <a:lnRef idx="2">
            <a:schemeClr val="dk1"/>
          </a:lnRef>
          <a:fillRef idx="1">
            <a:schemeClr val="lt1"/>
          </a:fillRef>
          <a:effectRef idx="0">
            <a:schemeClr val="dk1"/>
          </a:effectRef>
          <a:fontRef idx="minor">
            <a:schemeClr val="dk1"/>
          </a:fontRef>
        </p:style>
        <p:txBody>
          <a:bodyPr anchor="ctr"/>
          <a:lstStyle/>
          <a:p>
            <a:r>
              <a:rPr lang="en-US" altLang="ja-JP" sz="1400" dirty="0" err="1">
                <a:solidFill>
                  <a:schemeClr val="tx1"/>
                </a:solidFill>
                <a:latin typeface="Consolas" pitchFamily="49" charset="0"/>
              </a:rPr>
              <a:t>wsserver.on</a:t>
            </a:r>
            <a:r>
              <a:rPr lang="en-US" altLang="ja-JP" sz="1400" dirty="0">
                <a:solidFill>
                  <a:schemeClr val="tx1"/>
                </a:solidFill>
                <a:latin typeface="Consolas" pitchFamily="49" charset="0"/>
              </a:rPr>
              <a:t>('connection', function (socket) {</a:t>
            </a:r>
          </a:p>
          <a:p>
            <a:r>
              <a:rPr lang="en-US" altLang="ja-JP" sz="1400" dirty="0">
                <a:solidFill>
                  <a:schemeClr val="tx1"/>
                </a:solidFill>
                <a:latin typeface="Consolas" pitchFamily="49" charset="0"/>
              </a:rPr>
              <a:t>    </a:t>
            </a:r>
            <a:r>
              <a:rPr lang="en-US" altLang="ja-JP" sz="1400" dirty="0" err="1">
                <a:solidFill>
                  <a:schemeClr val="tx1"/>
                </a:solidFill>
                <a:latin typeface="Consolas" pitchFamily="49" charset="0"/>
              </a:rPr>
              <a:t>socket.sensorID</a:t>
            </a:r>
            <a:r>
              <a:rPr lang="en-US" altLang="ja-JP" sz="1400" dirty="0">
                <a:solidFill>
                  <a:schemeClr val="tx1"/>
                </a:solidFill>
                <a:latin typeface="Consolas" pitchFamily="49" charset="0"/>
              </a:rPr>
              <a:t> = ++</a:t>
            </a:r>
            <a:r>
              <a:rPr lang="en-US" altLang="ja-JP" sz="1400" dirty="0" err="1">
                <a:solidFill>
                  <a:schemeClr val="tx1"/>
                </a:solidFill>
                <a:latin typeface="Consolas" pitchFamily="49" charset="0"/>
              </a:rPr>
              <a:t>id_serial</a:t>
            </a:r>
            <a:r>
              <a:rPr lang="en-US" altLang="ja-JP" sz="1400" dirty="0">
                <a:solidFill>
                  <a:schemeClr val="tx1"/>
                </a:solidFill>
                <a:latin typeface="Consolas" pitchFamily="49" charset="0"/>
              </a:rPr>
              <a:t>;</a:t>
            </a:r>
          </a:p>
          <a:p>
            <a:r>
              <a:rPr lang="en-US" altLang="ja-JP" sz="1400" dirty="0">
                <a:solidFill>
                  <a:schemeClr val="tx1"/>
                </a:solidFill>
                <a:latin typeface="Consolas" pitchFamily="49" charset="0"/>
              </a:rPr>
              <a:t>    database[</a:t>
            </a:r>
            <a:r>
              <a:rPr lang="en-US" altLang="ja-JP" sz="1400" dirty="0" err="1">
                <a:solidFill>
                  <a:schemeClr val="tx1"/>
                </a:solidFill>
                <a:latin typeface="Consolas" pitchFamily="49" charset="0"/>
              </a:rPr>
              <a:t>socket.sensorID</a:t>
            </a:r>
            <a:r>
              <a:rPr lang="en-US" altLang="ja-JP" sz="1400" dirty="0">
                <a:solidFill>
                  <a:schemeClr val="tx1"/>
                </a:solidFill>
                <a:latin typeface="Consolas" pitchFamily="49" charset="0"/>
              </a:rPr>
              <a:t>] = {data1: [], data2: []};</a:t>
            </a:r>
          </a:p>
          <a:p>
            <a:r>
              <a:rPr lang="en-US" altLang="ja-JP" sz="1400" dirty="0">
                <a:solidFill>
                  <a:schemeClr val="tx1"/>
                </a:solidFill>
                <a:latin typeface="Consolas" pitchFamily="49" charset="0"/>
              </a:rPr>
              <a:t>    </a:t>
            </a:r>
            <a:r>
              <a:rPr lang="en-US" altLang="ja-JP" sz="1400" dirty="0" err="1">
                <a:solidFill>
                  <a:schemeClr val="tx1"/>
                </a:solidFill>
                <a:latin typeface="Consolas" pitchFamily="49" charset="0"/>
              </a:rPr>
              <a:t>socket.send</a:t>
            </a:r>
            <a:r>
              <a:rPr lang="en-US" altLang="ja-JP" sz="1400" dirty="0">
                <a:solidFill>
                  <a:schemeClr val="tx1"/>
                </a:solidFill>
                <a:latin typeface="Consolas" pitchFamily="49" charset="0"/>
              </a:rPr>
              <a:t>(</a:t>
            </a:r>
            <a:r>
              <a:rPr lang="en-US" altLang="ja-JP" sz="1400" dirty="0" err="1">
                <a:solidFill>
                  <a:schemeClr val="tx1"/>
                </a:solidFill>
                <a:latin typeface="Consolas" pitchFamily="49" charset="0"/>
              </a:rPr>
              <a:t>JSON.stringify</a:t>
            </a:r>
            <a:r>
              <a:rPr lang="en-US" altLang="ja-JP" sz="1400" dirty="0">
                <a:solidFill>
                  <a:schemeClr val="tx1"/>
                </a:solidFill>
                <a:latin typeface="Consolas" pitchFamily="49" charset="0"/>
              </a:rPr>
              <a:t>({command: "registered", </a:t>
            </a:r>
            <a:r>
              <a:rPr lang="en-US" altLang="ja-JP" sz="1400" dirty="0" err="1">
                <a:solidFill>
                  <a:schemeClr val="tx1"/>
                </a:solidFill>
                <a:latin typeface="Consolas" pitchFamily="49" charset="0"/>
              </a:rPr>
              <a:t>sensorID</a:t>
            </a:r>
            <a:r>
              <a:rPr lang="en-US" altLang="ja-JP" sz="1400" dirty="0">
                <a:solidFill>
                  <a:schemeClr val="tx1"/>
                </a:solidFill>
                <a:latin typeface="Consolas" pitchFamily="49" charset="0"/>
              </a:rPr>
              <a:t>: </a:t>
            </a:r>
            <a:r>
              <a:rPr lang="en-US" altLang="ja-JP" sz="1400" dirty="0" err="1">
                <a:solidFill>
                  <a:schemeClr val="tx1"/>
                </a:solidFill>
                <a:latin typeface="Consolas" pitchFamily="49" charset="0"/>
              </a:rPr>
              <a:t>socket.sensorID</a:t>
            </a:r>
            <a:r>
              <a:rPr lang="en-US" altLang="ja-JP" sz="1400" dirty="0">
                <a:solidFill>
                  <a:schemeClr val="tx1"/>
                </a:solidFill>
                <a:latin typeface="Consolas" pitchFamily="49" charset="0"/>
              </a:rPr>
              <a:t>}));</a:t>
            </a:r>
          </a:p>
          <a:p>
            <a:r>
              <a:rPr lang="en-US" altLang="ja-JP" sz="1400" dirty="0">
                <a:solidFill>
                  <a:schemeClr val="tx1"/>
                </a:solidFill>
                <a:latin typeface="Consolas" pitchFamily="49" charset="0"/>
              </a:rPr>
              <a:t>    </a:t>
            </a:r>
            <a:r>
              <a:rPr lang="en-US" altLang="ja-JP" sz="1400" dirty="0" err="1">
                <a:solidFill>
                  <a:srgbClr val="FF0000"/>
                </a:solidFill>
                <a:latin typeface="Consolas" pitchFamily="49" charset="0"/>
              </a:rPr>
              <a:t>socket.on</a:t>
            </a:r>
            <a:r>
              <a:rPr lang="en-US" altLang="ja-JP" sz="1400" dirty="0">
                <a:solidFill>
                  <a:srgbClr val="FF0000"/>
                </a:solidFill>
                <a:latin typeface="Consolas" pitchFamily="49" charset="0"/>
              </a:rPr>
              <a:t>("message", function (data) {</a:t>
            </a:r>
          </a:p>
          <a:p>
            <a:r>
              <a:rPr lang="en-US" altLang="ja-JP" sz="1400" dirty="0">
                <a:solidFill>
                  <a:schemeClr val="tx1"/>
                </a:solidFill>
                <a:latin typeface="Consolas" pitchFamily="49" charset="0"/>
              </a:rPr>
              <a:t>            </a:t>
            </a:r>
            <a:r>
              <a:rPr lang="en-US" altLang="ja-JP" sz="1400" dirty="0" err="1">
                <a:solidFill>
                  <a:schemeClr val="tx1"/>
                </a:solidFill>
                <a:latin typeface="Consolas" pitchFamily="49" charset="0"/>
              </a:rPr>
              <a:t>var</a:t>
            </a:r>
            <a:r>
              <a:rPr lang="en-US" altLang="ja-JP" sz="1400" dirty="0">
                <a:solidFill>
                  <a:schemeClr val="tx1"/>
                </a:solidFill>
                <a:latin typeface="Consolas" pitchFamily="49" charset="0"/>
              </a:rPr>
              <a:t> message = </a:t>
            </a:r>
            <a:r>
              <a:rPr lang="en-US" altLang="ja-JP" sz="1400" dirty="0" err="1">
                <a:solidFill>
                  <a:schemeClr val="tx1"/>
                </a:solidFill>
                <a:latin typeface="Consolas" pitchFamily="49" charset="0"/>
              </a:rPr>
              <a:t>JSON.parse</a:t>
            </a:r>
            <a:r>
              <a:rPr lang="en-US" altLang="ja-JP" sz="1400" dirty="0">
                <a:solidFill>
                  <a:schemeClr val="tx1"/>
                </a:solidFill>
                <a:latin typeface="Consolas" pitchFamily="49" charset="0"/>
              </a:rPr>
              <a:t>(data);</a:t>
            </a:r>
          </a:p>
          <a:p>
            <a:r>
              <a:rPr lang="en-US" altLang="ja-JP" sz="1400" dirty="0">
                <a:solidFill>
                  <a:schemeClr val="tx1"/>
                </a:solidFill>
                <a:latin typeface="Consolas" pitchFamily="49" charset="0"/>
              </a:rPr>
              <a:t>            </a:t>
            </a:r>
            <a:r>
              <a:rPr lang="en-US" altLang="ja-JP" sz="1400" dirty="0" err="1">
                <a:solidFill>
                  <a:schemeClr val="tx1"/>
                </a:solidFill>
                <a:latin typeface="Consolas" pitchFamily="49" charset="0"/>
              </a:rPr>
              <a:t>var</a:t>
            </a:r>
            <a:r>
              <a:rPr lang="en-US" altLang="ja-JP" sz="1400" dirty="0">
                <a:solidFill>
                  <a:schemeClr val="tx1"/>
                </a:solidFill>
                <a:latin typeface="Consolas" pitchFamily="49" charset="0"/>
              </a:rPr>
              <a:t> </a:t>
            </a:r>
            <a:r>
              <a:rPr lang="en-US" altLang="ja-JP" sz="1400" dirty="0" err="1">
                <a:solidFill>
                  <a:schemeClr val="tx1"/>
                </a:solidFill>
                <a:latin typeface="Consolas" pitchFamily="49" charset="0"/>
              </a:rPr>
              <a:t>json</a:t>
            </a:r>
            <a:r>
              <a:rPr lang="en-US" altLang="ja-JP" sz="1400" dirty="0">
                <a:solidFill>
                  <a:schemeClr val="tx1"/>
                </a:solidFill>
                <a:latin typeface="Consolas" pitchFamily="49" charset="0"/>
              </a:rPr>
              <a:t> = </a:t>
            </a:r>
            <a:r>
              <a:rPr lang="en-US" altLang="ja-JP" sz="1400" dirty="0" err="1">
                <a:solidFill>
                  <a:schemeClr val="tx1"/>
                </a:solidFill>
                <a:latin typeface="Consolas" pitchFamily="49" charset="0"/>
              </a:rPr>
              <a:t>JSON.stringify</a:t>
            </a:r>
            <a:r>
              <a:rPr lang="en-US" altLang="ja-JP" sz="1400" dirty="0">
                <a:solidFill>
                  <a:schemeClr val="tx1"/>
                </a:solidFill>
                <a:latin typeface="Consolas" pitchFamily="49" charset="0"/>
              </a:rPr>
              <a:t>(</a:t>
            </a:r>
            <a:r>
              <a:rPr lang="en-US" altLang="ja-JP" sz="1400" dirty="0" err="1">
                <a:solidFill>
                  <a:schemeClr val="tx1"/>
                </a:solidFill>
                <a:latin typeface="Consolas" pitchFamily="49" charset="0"/>
              </a:rPr>
              <a:t>makeMessage</a:t>
            </a:r>
            <a:r>
              <a:rPr lang="en-US" altLang="ja-JP" sz="1400" dirty="0">
                <a:solidFill>
                  <a:schemeClr val="tx1"/>
                </a:solidFill>
                <a:latin typeface="Consolas" pitchFamily="49" charset="0"/>
              </a:rPr>
              <a:t>(</a:t>
            </a:r>
            <a:r>
              <a:rPr lang="en-US" altLang="ja-JP" sz="1400" dirty="0" err="1">
                <a:solidFill>
                  <a:schemeClr val="tx1"/>
                </a:solidFill>
                <a:latin typeface="Consolas" pitchFamily="49" charset="0"/>
              </a:rPr>
              <a:t>message.sensorID</a:t>
            </a:r>
            <a:r>
              <a:rPr lang="en-US" altLang="ja-JP" sz="1400" dirty="0">
                <a:solidFill>
                  <a:schemeClr val="tx1"/>
                </a:solidFill>
                <a:latin typeface="Consolas" pitchFamily="49" charset="0"/>
              </a:rPr>
              <a:t>, </a:t>
            </a:r>
            <a:r>
              <a:rPr lang="en-US" altLang="ja-JP" sz="1400" dirty="0" err="1">
                <a:solidFill>
                  <a:schemeClr val="tx1"/>
                </a:solidFill>
                <a:latin typeface="Consolas" pitchFamily="49" charset="0"/>
              </a:rPr>
              <a:t>message.x</a:t>
            </a:r>
            <a:r>
              <a:rPr lang="en-US" altLang="ja-JP" sz="1400" dirty="0">
                <a:solidFill>
                  <a:schemeClr val="tx1"/>
                </a:solidFill>
                <a:latin typeface="Consolas" pitchFamily="49" charset="0"/>
              </a:rPr>
              <a:t>, </a:t>
            </a:r>
            <a:r>
              <a:rPr lang="en-US" altLang="ja-JP" sz="1400" dirty="0" err="1">
                <a:solidFill>
                  <a:schemeClr val="tx1"/>
                </a:solidFill>
                <a:latin typeface="Consolas" pitchFamily="49" charset="0"/>
              </a:rPr>
              <a:t>message.y</a:t>
            </a:r>
            <a:r>
              <a:rPr lang="en-US" altLang="ja-JP" sz="1400" dirty="0">
                <a:solidFill>
                  <a:schemeClr val="tx1"/>
                </a:solidFill>
                <a:latin typeface="Consolas" pitchFamily="49" charset="0"/>
              </a:rPr>
              <a:t>));</a:t>
            </a:r>
          </a:p>
          <a:p>
            <a:r>
              <a:rPr lang="en-US" altLang="ja-JP" sz="1400" dirty="0">
                <a:solidFill>
                  <a:schemeClr val="tx1"/>
                </a:solidFill>
                <a:latin typeface="Consolas" pitchFamily="49" charset="0"/>
              </a:rPr>
              <a:t>            </a:t>
            </a:r>
            <a:r>
              <a:rPr lang="en-US" altLang="ja-JP" sz="1400" dirty="0" err="1">
                <a:solidFill>
                  <a:srgbClr val="FF0000"/>
                </a:solidFill>
                <a:latin typeface="Consolas" pitchFamily="49" charset="0"/>
              </a:rPr>
              <a:t>wsserver.clients.forEach</a:t>
            </a:r>
            <a:r>
              <a:rPr lang="en-US" altLang="ja-JP" sz="1400" dirty="0">
                <a:solidFill>
                  <a:srgbClr val="FF0000"/>
                </a:solidFill>
                <a:latin typeface="Consolas" pitchFamily="49" charset="0"/>
              </a:rPr>
              <a:t>(function (client) {</a:t>
            </a:r>
          </a:p>
          <a:p>
            <a:r>
              <a:rPr lang="en-US" altLang="ja-JP" sz="1400" dirty="0">
                <a:solidFill>
                  <a:srgbClr val="FF0000"/>
                </a:solidFill>
                <a:latin typeface="Consolas" pitchFamily="49" charset="0"/>
              </a:rPr>
              <a:t>                if (client) {</a:t>
            </a:r>
          </a:p>
          <a:p>
            <a:r>
              <a:rPr lang="en-US" altLang="ja-JP" sz="1400" dirty="0">
                <a:solidFill>
                  <a:srgbClr val="FF0000"/>
                </a:solidFill>
                <a:latin typeface="Consolas" pitchFamily="49" charset="0"/>
              </a:rPr>
              <a:t>                    </a:t>
            </a:r>
            <a:r>
              <a:rPr lang="en-US" altLang="ja-JP" sz="1400" dirty="0" err="1">
                <a:solidFill>
                  <a:srgbClr val="FF0000"/>
                </a:solidFill>
                <a:latin typeface="Consolas" pitchFamily="49" charset="0"/>
              </a:rPr>
              <a:t>client.send</a:t>
            </a:r>
            <a:r>
              <a:rPr lang="en-US" altLang="ja-JP" sz="1400" dirty="0">
                <a:solidFill>
                  <a:srgbClr val="FF0000"/>
                </a:solidFill>
                <a:latin typeface="Consolas" pitchFamily="49" charset="0"/>
              </a:rPr>
              <a:t>(</a:t>
            </a:r>
            <a:r>
              <a:rPr lang="en-US" altLang="ja-JP" sz="1400" dirty="0" err="1">
                <a:solidFill>
                  <a:srgbClr val="FF0000"/>
                </a:solidFill>
                <a:latin typeface="Consolas" pitchFamily="49" charset="0"/>
              </a:rPr>
              <a:t>json</a:t>
            </a:r>
            <a:r>
              <a:rPr lang="en-US" altLang="ja-JP" sz="1400" dirty="0">
                <a:solidFill>
                  <a:srgbClr val="FF0000"/>
                </a:solidFill>
                <a:latin typeface="Consolas" pitchFamily="49" charset="0"/>
              </a:rPr>
              <a:t>);</a:t>
            </a:r>
          </a:p>
          <a:p>
            <a:r>
              <a:rPr lang="en-US" altLang="ja-JP" sz="1400" dirty="0">
                <a:solidFill>
                  <a:srgbClr val="FF0000"/>
                </a:solidFill>
                <a:latin typeface="Consolas" pitchFamily="49" charset="0"/>
              </a:rPr>
              <a:t>                }</a:t>
            </a:r>
          </a:p>
          <a:p>
            <a:r>
              <a:rPr lang="en-US" altLang="ja-JP" sz="1400" dirty="0">
                <a:solidFill>
                  <a:srgbClr val="FF0000"/>
                </a:solidFill>
                <a:latin typeface="Consolas" pitchFamily="49" charset="0"/>
              </a:rPr>
              <a:t>            });</a:t>
            </a:r>
          </a:p>
          <a:p>
            <a:r>
              <a:rPr lang="en-US" altLang="ja-JP" sz="1400" dirty="0">
                <a:solidFill>
                  <a:schemeClr val="tx1"/>
                </a:solidFill>
                <a:latin typeface="Consolas" pitchFamily="49" charset="0"/>
              </a:rPr>
              <a:t>        }</a:t>
            </a:r>
          </a:p>
          <a:p>
            <a:r>
              <a:rPr lang="en-US" altLang="ja-JP" sz="1400" dirty="0">
                <a:solidFill>
                  <a:schemeClr val="tx1"/>
                </a:solidFill>
                <a:latin typeface="Consolas" pitchFamily="49" charset="0"/>
              </a:rPr>
              <a:t>    );</a:t>
            </a:r>
          </a:p>
          <a:p>
            <a:r>
              <a:rPr lang="en-US" altLang="ja-JP" sz="1400" dirty="0">
                <a:solidFill>
                  <a:schemeClr val="tx1"/>
                </a:solidFill>
                <a:latin typeface="Consolas" pitchFamily="49" charset="0"/>
              </a:rPr>
              <a:t>});</a:t>
            </a:r>
          </a:p>
        </p:txBody>
      </p:sp>
    </p:spTree>
    <p:extLst>
      <p:ext uri="{BB962C8B-B14F-4D97-AF65-F5344CB8AC3E}">
        <p14:creationId xmlns:p14="http://schemas.microsoft.com/office/powerpoint/2010/main" val="13705441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雲 21"/>
          <p:cNvSpPr/>
          <p:nvPr/>
        </p:nvSpPr>
        <p:spPr>
          <a:xfrm>
            <a:off x="2160092" y="3686696"/>
            <a:ext cx="3071812" cy="1428750"/>
          </a:xfrm>
          <a:prstGeom prst="cloud">
            <a:avLst/>
          </a:prstGeom>
        </p:spPr>
        <p:style>
          <a:lnRef idx="1">
            <a:schemeClr val="accent1"/>
          </a:lnRef>
          <a:fillRef idx="2">
            <a:schemeClr val="accent1"/>
          </a:fillRef>
          <a:effectRef idx="1">
            <a:schemeClr val="accent1"/>
          </a:effectRef>
          <a:fontRef idx="minor">
            <a:schemeClr val="dk1"/>
          </a:fontRef>
        </p:style>
        <p:txBody>
          <a:bodyPr anchor="ctr"/>
          <a:lstStyle/>
          <a:p>
            <a:pPr algn="ctr"/>
            <a:r>
              <a:rPr lang="en-US" altLang="ja-JP" sz="2400" dirty="0">
                <a:solidFill>
                  <a:schemeClr val="tx1"/>
                </a:solidFill>
              </a:rPr>
              <a:t>Real World</a:t>
            </a:r>
            <a:endParaRPr lang="ja-JP" altLang="en-US" sz="2400" dirty="0">
              <a:solidFill>
                <a:schemeClr val="tx1"/>
              </a:solidFill>
            </a:endParaRPr>
          </a:p>
        </p:txBody>
      </p:sp>
      <p:sp>
        <p:nvSpPr>
          <p:cNvPr id="23" name="雲 22"/>
          <p:cNvSpPr/>
          <p:nvPr/>
        </p:nvSpPr>
        <p:spPr>
          <a:xfrm>
            <a:off x="2088655" y="5258321"/>
            <a:ext cx="3071813" cy="1428750"/>
          </a:xfrm>
          <a:prstGeom prst="cloud">
            <a:avLst/>
          </a:prstGeom>
        </p:spPr>
        <p:style>
          <a:lnRef idx="1">
            <a:schemeClr val="accent1"/>
          </a:lnRef>
          <a:fillRef idx="2">
            <a:schemeClr val="accent1"/>
          </a:fillRef>
          <a:effectRef idx="1">
            <a:schemeClr val="accent1"/>
          </a:effectRef>
          <a:fontRef idx="minor">
            <a:schemeClr val="dk1"/>
          </a:fontRef>
        </p:style>
        <p:txBody>
          <a:bodyPr anchor="ctr"/>
          <a:lstStyle/>
          <a:p>
            <a:pPr algn="ctr"/>
            <a:r>
              <a:rPr lang="en-US" altLang="ja-JP" sz="2400" dirty="0">
                <a:solidFill>
                  <a:schemeClr val="tx1"/>
                </a:solidFill>
              </a:rPr>
              <a:t>Tomorrow’s Real World</a:t>
            </a:r>
            <a:endParaRPr lang="ja-JP" altLang="en-US" sz="2400" dirty="0">
              <a:solidFill>
                <a:schemeClr val="tx1"/>
              </a:solidFill>
            </a:endParaRPr>
          </a:p>
        </p:txBody>
      </p:sp>
      <p:sp>
        <p:nvSpPr>
          <p:cNvPr id="15364" name="Rectangle 2"/>
          <p:cNvSpPr>
            <a:spLocks noGrp="1" noChangeArrowheads="1"/>
          </p:cNvSpPr>
          <p:nvPr>
            <p:ph type="title"/>
          </p:nvPr>
        </p:nvSpPr>
        <p:spPr/>
        <p:txBody>
          <a:bodyPr/>
          <a:lstStyle/>
          <a:p>
            <a:r>
              <a:rPr lang="en-US" altLang="ja-JP" dirty="0" smtClean="0"/>
              <a:t>IT System Basics</a:t>
            </a:r>
            <a:endParaRPr lang="ja-JP" altLang="en-US" dirty="0" smtClean="0"/>
          </a:p>
        </p:txBody>
      </p:sp>
      <p:sp>
        <p:nvSpPr>
          <p:cNvPr id="15366" name="Rectangle 3"/>
          <p:cNvSpPr>
            <a:spLocks noGrp="1" noChangeArrowheads="1"/>
          </p:cNvSpPr>
          <p:nvPr>
            <p:ph idx="1"/>
          </p:nvPr>
        </p:nvSpPr>
        <p:spPr/>
        <p:txBody>
          <a:bodyPr/>
          <a:lstStyle/>
          <a:p>
            <a:r>
              <a:rPr lang="en-US" altLang="ja-JP" dirty="0" smtClean="0"/>
              <a:t>Basic functions of a computer</a:t>
            </a:r>
            <a:endParaRPr lang="ja-JP" altLang="en-US" dirty="0" smtClean="0"/>
          </a:p>
          <a:p>
            <a:pPr lvl="1"/>
            <a:r>
              <a:rPr lang="en-US" altLang="ja-JP" dirty="0" smtClean="0"/>
              <a:t>Input (taking in information), Calculation, and Output (implementing results)</a:t>
            </a:r>
            <a:endParaRPr lang="ja-JP" altLang="en-US" dirty="0" smtClean="0"/>
          </a:p>
          <a:p>
            <a:r>
              <a:rPr lang="en-US" altLang="ja-JP" dirty="0" smtClean="0"/>
              <a:t>If the system is not updated to respond to changes in the real world, it is impossible to obtain a beneficial output. </a:t>
            </a:r>
            <a:endParaRPr lang="ja-JP" altLang="en-US" dirty="0" smtClean="0"/>
          </a:p>
        </p:txBody>
      </p:sp>
      <p:sp>
        <p:nvSpPr>
          <p:cNvPr id="15365" name="スライド番号プレースホルダ 23"/>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60530014-222F-458D-BD9F-BE7C2846D87E}" type="slidenum">
              <a:rPr lang="en-US" altLang="ja-JP" smtClean="0"/>
              <a:pPr/>
              <a:t>21</a:t>
            </a:fld>
            <a:endParaRPr lang="en-US" altLang="ja-JP"/>
          </a:p>
        </p:txBody>
      </p:sp>
      <p:sp>
        <p:nvSpPr>
          <p:cNvPr id="329733" name="AutoShape 5"/>
          <p:cNvSpPr>
            <a:spLocks noChangeArrowheads="1"/>
          </p:cNvSpPr>
          <p:nvPr/>
        </p:nvSpPr>
        <p:spPr bwMode="auto">
          <a:xfrm>
            <a:off x="7478216" y="3612976"/>
            <a:ext cx="2286000" cy="1143000"/>
          </a:xfrm>
          <a:prstGeom prst="roundRect">
            <a:avLst>
              <a:gd name="adj" fmla="val 16667"/>
            </a:avLst>
          </a:prstGeom>
          <a:solidFill>
            <a:schemeClr val="bg1">
              <a:lumMod val="95000"/>
            </a:schemeClr>
          </a:solidFill>
          <a:ln>
            <a:headEnd/>
            <a:tailEnd/>
          </a:ln>
        </p:spPr>
        <p:style>
          <a:lnRef idx="1">
            <a:schemeClr val="dk1"/>
          </a:lnRef>
          <a:fillRef idx="2">
            <a:schemeClr val="dk1"/>
          </a:fillRef>
          <a:effectRef idx="1">
            <a:schemeClr val="dk1"/>
          </a:effectRef>
          <a:fontRef idx="minor">
            <a:schemeClr val="dk1"/>
          </a:fontRef>
        </p:style>
        <p:txBody>
          <a:bodyPr wrap="none" anchorCtr="1"/>
          <a:lstStyle/>
          <a:p>
            <a:pPr algn="ctr"/>
            <a:r>
              <a:rPr lang="en-US" altLang="ja-JP" sz="2400" dirty="0">
                <a:solidFill>
                  <a:schemeClr val="tx1"/>
                </a:solidFill>
              </a:rPr>
              <a:t>ITC systems</a:t>
            </a:r>
            <a:endParaRPr lang="ja-JP" altLang="en-US" sz="2400" dirty="0">
              <a:solidFill>
                <a:schemeClr val="tx1"/>
              </a:solidFill>
            </a:endParaRPr>
          </a:p>
        </p:txBody>
      </p:sp>
      <p:sp>
        <p:nvSpPr>
          <p:cNvPr id="15368" name="Line 6"/>
          <p:cNvSpPr>
            <a:spLocks noChangeShapeType="1"/>
          </p:cNvSpPr>
          <p:nvPr/>
        </p:nvSpPr>
        <p:spPr bwMode="auto">
          <a:xfrm>
            <a:off x="5105400" y="4091508"/>
            <a:ext cx="22860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ja-JP" altLang="en-US"/>
          </a:p>
        </p:txBody>
      </p:sp>
      <p:sp>
        <p:nvSpPr>
          <p:cNvPr id="15369" name="Line 7"/>
          <p:cNvSpPr>
            <a:spLocks noChangeShapeType="1"/>
          </p:cNvSpPr>
          <p:nvPr/>
        </p:nvSpPr>
        <p:spPr bwMode="auto">
          <a:xfrm flipH="1">
            <a:off x="5105400" y="4624908"/>
            <a:ext cx="22860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ja-JP" altLang="en-US"/>
          </a:p>
        </p:txBody>
      </p:sp>
      <p:sp>
        <p:nvSpPr>
          <p:cNvPr id="329736" name="AutoShape 8"/>
          <p:cNvSpPr>
            <a:spLocks noChangeArrowheads="1"/>
          </p:cNvSpPr>
          <p:nvPr/>
        </p:nvSpPr>
        <p:spPr bwMode="auto">
          <a:xfrm>
            <a:off x="7481888" y="5327476"/>
            <a:ext cx="2282328" cy="1485900"/>
          </a:xfrm>
          <a:prstGeom prst="roundRect">
            <a:avLst>
              <a:gd name="adj" fmla="val 16667"/>
            </a:avLst>
          </a:prstGeom>
          <a:solidFill>
            <a:schemeClr val="bg1">
              <a:lumMod val="95000"/>
            </a:schemeClr>
          </a:solidFill>
          <a:ln>
            <a:headEnd/>
            <a:tailEnd/>
          </a:ln>
        </p:spPr>
        <p:style>
          <a:lnRef idx="1">
            <a:schemeClr val="dk1"/>
          </a:lnRef>
          <a:fillRef idx="2">
            <a:schemeClr val="dk1"/>
          </a:fillRef>
          <a:effectRef idx="1">
            <a:schemeClr val="dk1"/>
          </a:effectRef>
          <a:fontRef idx="minor">
            <a:schemeClr val="dk1"/>
          </a:fontRef>
        </p:style>
        <p:txBody>
          <a:bodyPr wrap="none" anchorCtr="1"/>
          <a:lstStyle/>
          <a:p>
            <a:pPr algn="ctr"/>
            <a:r>
              <a:rPr lang="en-US" altLang="ja-JP" sz="2000">
                <a:solidFill>
                  <a:schemeClr val="tx1"/>
                </a:solidFill>
              </a:rPr>
              <a:t>Software updates at </a:t>
            </a:r>
          </a:p>
          <a:p>
            <a:pPr algn="ctr"/>
            <a:r>
              <a:rPr lang="en-US" altLang="ja-JP" sz="2000">
                <a:solidFill>
                  <a:schemeClr val="tx1"/>
                </a:solidFill>
              </a:rPr>
              <a:t>reasonable times</a:t>
            </a:r>
            <a:endParaRPr lang="ja-JP" altLang="en-US" sz="2000">
              <a:solidFill>
                <a:schemeClr val="tx1"/>
              </a:solidFill>
            </a:endParaRPr>
          </a:p>
        </p:txBody>
      </p:sp>
      <p:sp>
        <p:nvSpPr>
          <p:cNvPr id="15372" name="Text Box 10"/>
          <p:cNvSpPr txBox="1">
            <a:spLocks noChangeArrowheads="1"/>
          </p:cNvSpPr>
          <p:nvPr/>
        </p:nvSpPr>
        <p:spPr bwMode="auto">
          <a:xfrm>
            <a:off x="5235874" y="3756547"/>
            <a:ext cx="21493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dirty="0"/>
              <a:t>Taking in information</a:t>
            </a:r>
            <a:endParaRPr lang="ja-JP" altLang="en-US" dirty="0"/>
          </a:p>
        </p:txBody>
      </p:sp>
      <p:sp>
        <p:nvSpPr>
          <p:cNvPr id="15373" name="Text Box 11"/>
          <p:cNvSpPr txBox="1">
            <a:spLocks noChangeArrowheads="1"/>
          </p:cNvSpPr>
          <p:nvPr/>
        </p:nvSpPr>
        <p:spPr bwMode="auto">
          <a:xfrm>
            <a:off x="5159376" y="4621733"/>
            <a:ext cx="15570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dirty="0" smtClean="0"/>
              <a:t>Output </a:t>
            </a:r>
            <a:r>
              <a:rPr lang="en-US" altLang="ja-JP" dirty="0"/>
              <a:t>results</a:t>
            </a:r>
            <a:endParaRPr lang="ja-JP" altLang="en-US" dirty="0"/>
          </a:p>
        </p:txBody>
      </p:sp>
      <p:sp>
        <p:nvSpPr>
          <p:cNvPr id="15374" name="Arc 13"/>
          <p:cNvSpPr>
            <a:spLocks/>
          </p:cNvSpPr>
          <p:nvPr/>
        </p:nvSpPr>
        <p:spPr bwMode="auto">
          <a:xfrm flipH="1">
            <a:off x="2063553" y="4477072"/>
            <a:ext cx="676275" cy="1368152"/>
          </a:xfrm>
          <a:custGeom>
            <a:avLst/>
            <a:gdLst>
              <a:gd name="T0" fmla="*/ 0 w 21600"/>
              <a:gd name="T1" fmla="*/ 0 h 42686"/>
              <a:gd name="T2" fmla="*/ 13147321 w 21600"/>
              <a:gd name="T3" fmla="*/ 1103242479 h 42686"/>
              <a:gd name="T4" fmla="*/ 0 w 21600"/>
              <a:gd name="T5" fmla="*/ 55826393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1" y="0"/>
                </a:moveTo>
                <a:cubicBezTo>
                  <a:pt x="11929" y="0"/>
                  <a:pt x="21600" y="9670"/>
                  <a:pt x="21600" y="21600"/>
                </a:cubicBezTo>
                <a:cubicBezTo>
                  <a:pt x="21600" y="31726"/>
                  <a:pt x="14565" y="40493"/>
                  <a:pt x="4679" y="42687"/>
                </a:cubicBezTo>
              </a:path>
              <a:path w="21600" h="42686" stroke="0" extrusionOk="0">
                <a:moveTo>
                  <a:pt x="-1" y="0"/>
                </a:moveTo>
                <a:cubicBezTo>
                  <a:pt x="11929" y="0"/>
                  <a:pt x="21600" y="9670"/>
                  <a:pt x="21600" y="21600"/>
                </a:cubicBezTo>
                <a:cubicBezTo>
                  <a:pt x="21600" y="31726"/>
                  <a:pt x="14565" y="40493"/>
                  <a:pt x="4679" y="42687"/>
                </a:cubicBezTo>
                <a:lnTo>
                  <a:pt x="0" y="21600"/>
                </a:lnTo>
                <a:lnTo>
                  <a:pt x="-1" y="0"/>
                </a:lnTo>
                <a:close/>
              </a:path>
            </a:pathLst>
          </a:custGeom>
          <a:noFill/>
          <a:ln w="57150">
            <a:solidFill>
              <a:srgbClr val="FF0000"/>
            </a:solidFill>
            <a:round/>
            <a:headEnd/>
            <a:tailEnd type="stealth" w="med" len="med"/>
          </a:ln>
          <a:extLst>
            <a:ext uri="{909E8E84-426E-40dd-AFC4-6F175D3DCCD1}">
              <a14:hiddenFill xmlns:a14="http://schemas.microsoft.com/office/drawing/2010/main">
                <a:solidFill>
                  <a:srgbClr val="FFFFFF"/>
                </a:solidFill>
              </a14:hiddenFill>
            </a:ext>
          </a:extLst>
        </p:spPr>
        <p:txBody>
          <a:bodyPr wrap="none" anchor="ctr"/>
          <a:lstStyle/>
          <a:p>
            <a:endParaRPr lang="ja-JP" altLang="en-US"/>
          </a:p>
        </p:txBody>
      </p:sp>
      <p:sp>
        <p:nvSpPr>
          <p:cNvPr id="15375" name="Line 14"/>
          <p:cNvSpPr>
            <a:spLocks noChangeShapeType="1"/>
          </p:cNvSpPr>
          <p:nvPr/>
        </p:nvSpPr>
        <p:spPr bwMode="auto">
          <a:xfrm flipH="1">
            <a:off x="4953000" y="6202883"/>
            <a:ext cx="22860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ja-JP" altLang="en-US"/>
          </a:p>
        </p:txBody>
      </p:sp>
      <p:sp>
        <p:nvSpPr>
          <p:cNvPr id="15376" name="Text Box 15"/>
          <p:cNvSpPr txBox="1">
            <a:spLocks noChangeArrowheads="1"/>
          </p:cNvSpPr>
          <p:nvPr/>
        </p:nvSpPr>
        <p:spPr bwMode="auto">
          <a:xfrm>
            <a:off x="5181600" y="5310708"/>
            <a:ext cx="21493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a:t>Taking in information</a:t>
            </a:r>
          </a:p>
        </p:txBody>
      </p:sp>
      <p:sp>
        <p:nvSpPr>
          <p:cNvPr id="15377" name="Text Box 16"/>
          <p:cNvSpPr txBox="1">
            <a:spLocks noChangeArrowheads="1"/>
          </p:cNvSpPr>
          <p:nvPr/>
        </p:nvSpPr>
        <p:spPr bwMode="auto">
          <a:xfrm>
            <a:off x="5231904" y="6217171"/>
            <a:ext cx="16097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dirty="0" smtClean="0"/>
              <a:t>Output </a:t>
            </a:r>
            <a:r>
              <a:rPr lang="en-US" altLang="ja-JP" dirty="0"/>
              <a:t>Results</a:t>
            </a:r>
            <a:endParaRPr lang="ja-JP" altLang="en-US" dirty="0"/>
          </a:p>
        </p:txBody>
      </p:sp>
      <p:sp>
        <p:nvSpPr>
          <p:cNvPr id="15378" name="Line 17"/>
          <p:cNvSpPr>
            <a:spLocks noChangeShapeType="1"/>
          </p:cNvSpPr>
          <p:nvPr/>
        </p:nvSpPr>
        <p:spPr bwMode="auto">
          <a:xfrm>
            <a:off x="5105400" y="5691708"/>
            <a:ext cx="22860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ja-JP" altLang="en-US"/>
          </a:p>
        </p:txBody>
      </p:sp>
      <p:sp>
        <p:nvSpPr>
          <p:cNvPr id="15379" name="Arc 18"/>
          <p:cNvSpPr>
            <a:spLocks/>
          </p:cNvSpPr>
          <p:nvPr/>
        </p:nvSpPr>
        <p:spPr bwMode="auto">
          <a:xfrm>
            <a:off x="8279108" y="4140054"/>
            <a:ext cx="531814" cy="534597"/>
          </a:xfrm>
          <a:custGeom>
            <a:avLst/>
            <a:gdLst>
              <a:gd name="T0" fmla="*/ 9611473 w 43200"/>
              <a:gd name="T1" fmla="*/ 14853964 h 43200"/>
              <a:gd name="T2" fmla="*/ 13813330 w 43200"/>
              <a:gd name="T3" fmla="*/ 11588883 h 43200"/>
              <a:gd name="T4" fmla="*/ 7468741 w 43200"/>
              <a:gd name="T5" fmla="*/ 7586607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7797" y="42291"/>
                </a:moveTo>
                <a:cubicBezTo>
                  <a:pt x="25786" y="42894"/>
                  <a:pt x="23698" y="43199"/>
                  <a:pt x="21600" y="43200"/>
                </a:cubicBezTo>
                <a:cubicBezTo>
                  <a:pt x="9670" y="43200"/>
                  <a:pt x="0" y="33529"/>
                  <a:pt x="0" y="21600"/>
                </a:cubicBezTo>
                <a:cubicBezTo>
                  <a:pt x="0" y="9670"/>
                  <a:pt x="9670" y="0"/>
                  <a:pt x="21600" y="0"/>
                </a:cubicBezTo>
                <a:cubicBezTo>
                  <a:pt x="33529" y="0"/>
                  <a:pt x="43200" y="9670"/>
                  <a:pt x="43200" y="21600"/>
                </a:cubicBezTo>
                <a:cubicBezTo>
                  <a:pt x="43200" y="25627"/>
                  <a:pt x="42074" y="29574"/>
                  <a:pt x="39949" y="32995"/>
                </a:cubicBezTo>
              </a:path>
              <a:path w="43200" h="43200" stroke="0" extrusionOk="0">
                <a:moveTo>
                  <a:pt x="27797" y="42291"/>
                </a:moveTo>
                <a:cubicBezTo>
                  <a:pt x="25786" y="42894"/>
                  <a:pt x="23698" y="43199"/>
                  <a:pt x="21600" y="43200"/>
                </a:cubicBezTo>
                <a:cubicBezTo>
                  <a:pt x="9670" y="43200"/>
                  <a:pt x="0" y="33529"/>
                  <a:pt x="0" y="21600"/>
                </a:cubicBezTo>
                <a:cubicBezTo>
                  <a:pt x="0" y="9670"/>
                  <a:pt x="9670" y="0"/>
                  <a:pt x="21600" y="0"/>
                </a:cubicBezTo>
                <a:cubicBezTo>
                  <a:pt x="33529" y="0"/>
                  <a:pt x="43200" y="9670"/>
                  <a:pt x="43200" y="21600"/>
                </a:cubicBezTo>
                <a:cubicBezTo>
                  <a:pt x="43200" y="25627"/>
                  <a:pt x="42074" y="29574"/>
                  <a:pt x="39949" y="32995"/>
                </a:cubicBezTo>
                <a:lnTo>
                  <a:pt x="21600" y="21600"/>
                </a:lnTo>
                <a:lnTo>
                  <a:pt x="27797" y="42291"/>
                </a:lnTo>
                <a:close/>
              </a:path>
            </a:pathLst>
          </a:custGeom>
          <a:noFill/>
          <a:ln w="57150">
            <a:solidFill>
              <a:schemeClr val="tx1"/>
            </a:solidFill>
            <a:round/>
            <a:headEnd/>
            <a:tailEnd type="stealth" w="med" len="med"/>
          </a:ln>
          <a:extLst>
            <a:ext uri="{909E8E84-426E-40dd-AFC4-6F175D3DCCD1}">
              <a14:hiddenFill xmlns:a14="http://schemas.microsoft.com/office/drawing/2010/main">
                <a:solidFill>
                  <a:srgbClr val="FFFFFF"/>
                </a:solidFill>
              </a14:hiddenFill>
            </a:ext>
          </a:extLst>
        </p:spPr>
        <p:txBody>
          <a:bodyPr wrap="none" anchor="ctr"/>
          <a:lstStyle/>
          <a:p>
            <a:endParaRPr lang="ja-JP" altLang="en-US"/>
          </a:p>
        </p:txBody>
      </p:sp>
      <p:sp>
        <p:nvSpPr>
          <p:cNvPr id="21" name="Arc 18"/>
          <p:cNvSpPr>
            <a:spLocks/>
          </p:cNvSpPr>
          <p:nvPr/>
        </p:nvSpPr>
        <p:spPr bwMode="auto">
          <a:xfrm>
            <a:off x="8432508" y="6216492"/>
            <a:ext cx="531814" cy="534597"/>
          </a:xfrm>
          <a:custGeom>
            <a:avLst/>
            <a:gdLst>
              <a:gd name="T0" fmla="*/ 9611473 w 43200"/>
              <a:gd name="T1" fmla="*/ 14853964 h 43200"/>
              <a:gd name="T2" fmla="*/ 13813330 w 43200"/>
              <a:gd name="T3" fmla="*/ 11588883 h 43200"/>
              <a:gd name="T4" fmla="*/ 7468741 w 43200"/>
              <a:gd name="T5" fmla="*/ 7586607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7797" y="42291"/>
                </a:moveTo>
                <a:cubicBezTo>
                  <a:pt x="25786" y="42894"/>
                  <a:pt x="23698" y="43199"/>
                  <a:pt x="21600" y="43200"/>
                </a:cubicBezTo>
                <a:cubicBezTo>
                  <a:pt x="9670" y="43200"/>
                  <a:pt x="0" y="33529"/>
                  <a:pt x="0" y="21600"/>
                </a:cubicBezTo>
                <a:cubicBezTo>
                  <a:pt x="0" y="9670"/>
                  <a:pt x="9670" y="0"/>
                  <a:pt x="21600" y="0"/>
                </a:cubicBezTo>
                <a:cubicBezTo>
                  <a:pt x="33529" y="0"/>
                  <a:pt x="43200" y="9670"/>
                  <a:pt x="43200" y="21600"/>
                </a:cubicBezTo>
                <a:cubicBezTo>
                  <a:pt x="43200" y="25627"/>
                  <a:pt x="42074" y="29574"/>
                  <a:pt x="39949" y="32995"/>
                </a:cubicBezTo>
              </a:path>
              <a:path w="43200" h="43200" stroke="0" extrusionOk="0">
                <a:moveTo>
                  <a:pt x="27797" y="42291"/>
                </a:moveTo>
                <a:cubicBezTo>
                  <a:pt x="25786" y="42894"/>
                  <a:pt x="23698" y="43199"/>
                  <a:pt x="21600" y="43200"/>
                </a:cubicBezTo>
                <a:cubicBezTo>
                  <a:pt x="9670" y="43200"/>
                  <a:pt x="0" y="33529"/>
                  <a:pt x="0" y="21600"/>
                </a:cubicBezTo>
                <a:cubicBezTo>
                  <a:pt x="0" y="9670"/>
                  <a:pt x="9670" y="0"/>
                  <a:pt x="21600" y="0"/>
                </a:cubicBezTo>
                <a:cubicBezTo>
                  <a:pt x="33529" y="0"/>
                  <a:pt x="43200" y="9670"/>
                  <a:pt x="43200" y="21600"/>
                </a:cubicBezTo>
                <a:cubicBezTo>
                  <a:pt x="43200" y="25627"/>
                  <a:pt x="42074" y="29574"/>
                  <a:pt x="39949" y="32995"/>
                </a:cubicBezTo>
                <a:lnTo>
                  <a:pt x="21600" y="21600"/>
                </a:lnTo>
                <a:lnTo>
                  <a:pt x="27797" y="42291"/>
                </a:lnTo>
                <a:close/>
              </a:path>
            </a:pathLst>
          </a:custGeom>
          <a:noFill/>
          <a:ln w="57150">
            <a:solidFill>
              <a:schemeClr val="tx1"/>
            </a:solidFill>
            <a:round/>
            <a:headEnd/>
            <a:tailEnd type="stealth" w="med" len="med"/>
          </a:ln>
          <a:extLst>
            <a:ext uri="{909E8E84-426E-40dd-AFC4-6F175D3DCCD1}">
              <a14:hiddenFill xmlns:a14="http://schemas.microsoft.com/office/drawing/2010/main">
                <a:solidFill>
                  <a:srgbClr val="FFFFFF"/>
                </a:solidFill>
              </a14:hiddenFill>
            </a:ext>
          </a:extLst>
        </p:spPr>
        <p:txBody>
          <a:bodyPr wrap="none" anchor="ctr"/>
          <a:lstStyle/>
          <a:p>
            <a:endParaRPr lang="ja-JP" altLang="en-US"/>
          </a:p>
        </p:txBody>
      </p:sp>
      <p:sp>
        <p:nvSpPr>
          <p:cNvPr id="26" name="Arc 13"/>
          <p:cNvSpPr>
            <a:spLocks/>
          </p:cNvSpPr>
          <p:nvPr/>
        </p:nvSpPr>
        <p:spPr bwMode="auto">
          <a:xfrm>
            <a:off x="9188638" y="4357650"/>
            <a:ext cx="939810" cy="2135646"/>
          </a:xfrm>
          <a:custGeom>
            <a:avLst/>
            <a:gdLst>
              <a:gd name="T0" fmla="*/ 0 w 21600"/>
              <a:gd name="T1" fmla="*/ 0 h 42686"/>
              <a:gd name="T2" fmla="*/ 13147321 w 21600"/>
              <a:gd name="T3" fmla="*/ 1103242479 h 42686"/>
              <a:gd name="T4" fmla="*/ 0 w 21600"/>
              <a:gd name="T5" fmla="*/ 55826393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1" y="0"/>
                </a:moveTo>
                <a:cubicBezTo>
                  <a:pt x="11929" y="0"/>
                  <a:pt x="21600" y="9670"/>
                  <a:pt x="21600" y="21600"/>
                </a:cubicBezTo>
                <a:cubicBezTo>
                  <a:pt x="21600" y="31726"/>
                  <a:pt x="14565" y="40493"/>
                  <a:pt x="4679" y="42687"/>
                </a:cubicBezTo>
              </a:path>
              <a:path w="21600" h="42686" stroke="0" extrusionOk="0">
                <a:moveTo>
                  <a:pt x="-1" y="0"/>
                </a:moveTo>
                <a:cubicBezTo>
                  <a:pt x="11929" y="0"/>
                  <a:pt x="21600" y="9670"/>
                  <a:pt x="21600" y="21600"/>
                </a:cubicBezTo>
                <a:cubicBezTo>
                  <a:pt x="21600" y="31726"/>
                  <a:pt x="14565" y="40493"/>
                  <a:pt x="4679" y="42687"/>
                </a:cubicBezTo>
                <a:lnTo>
                  <a:pt x="0" y="21600"/>
                </a:lnTo>
                <a:lnTo>
                  <a:pt x="-1" y="0"/>
                </a:lnTo>
                <a:close/>
              </a:path>
            </a:pathLst>
          </a:custGeom>
          <a:noFill/>
          <a:ln w="57150">
            <a:solidFill>
              <a:srgbClr val="FF0000"/>
            </a:solidFill>
            <a:round/>
            <a:headEnd/>
            <a:tailEnd type="stealth" w="med" len="med"/>
          </a:ln>
          <a:extLst>
            <a:ext uri="{909E8E84-426E-40dd-AFC4-6F175D3DCCD1}">
              <a14:hiddenFill xmlns:a14="http://schemas.microsoft.com/office/drawing/2010/main">
                <a:solidFill>
                  <a:srgbClr val="FFFFFF"/>
                </a:solidFill>
              </a14:hiddenFill>
            </a:ext>
          </a:extLst>
        </p:spPr>
        <p:txBody>
          <a:bodyPr wrap="none" anchor="ctr"/>
          <a:lstStyle/>
          <a:p>
            <a:endParaRPr lang="ja-JP" altLang="en-US"/>
          </a:p>
        </p:txBody>
      </p:sp>
      <p:sp>
        <p:nvSpPr>
          <p:cNvPr id="6" name="爆発 1 5"/>
          <p:cNvSpPr/>
          <p:nvPr/>
        </p:nvSpPr>
        <p:spPr>
          <a:xfrm>
            <a:off x="9305554" y="4656032"/>
            <a:ext cx="1362447" cy="839620"/>
          </a:xfrm>
          <a:prstGeom prst="irregularSeal1">
            <a:avLst/>
          </a:prstGeom>
        </p:spPr>
        <p:style>
          <a:lnRef idx="1">
            <a:schemeClr val="accent2"/>
          </a:lnRef>
          <a:fillRef idx="2">
            <a:schemeClr val="accent2"/>
          </a:fillRef>
          <a:effectRef idx="1">
            <a:schemeClr val="accent2"/>
          </a:effectRef>
          <a:fontRef idx="minor">
            <a:schemeClr val="dk1"/>
          </a:fontRef>
        </p:style>
        <p:txBody>
          <a:bodyPr wrap="none" rtlCol="0" anchor="ctr"/>
          <a:lstStyle/>
          <a:p>
            <a:pPr algn="ctr"/>
            <a:r>
              <a:rPr lang="en-US" altLang="ja-JP" sz="1600" dirty="0"/>
              <a:t>Version</a:t>
            </a:r>
          </a:p>
          <a:p>
            <a:pPr algn="ctr"/>
            <a:r>
              <a:rPr lang="en-US" altLang="ja-JP" sz="1600" dirty="0"/>
              <a:t>UP</a:t>
            </a:r>
            <a:endParaRPr lang="ja-JP" altLang="en-US" sz="1600" dirty="0"/>
          </a:p>
        </p:txBody>
      </p:sp>
    </p:spTree>
  </p:cSld>
  <p:clrMapOvr>
    <a:masterClrMapping/>
  </p:clrMapOvr>
  <p:timing>
    <p:tnLst>
      <p:par>
        <p:cTn xmlns:p14="http://schemas.microsoft.com/office/powerpoint/2010/mai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en-US" altLang="ja-JP" dirty="0" smtClean="0"/>
              <a:t>Integrating Client’s Sensor and Web Services</a:t>
            </a:r>
            <a:endParaRPr kumimoji="1" lang="ja-JP" altLang="en-US" dirty="0"/>
          </a:p>
        </p:txBody>
      </p:sp>
      <p:sp>
        <p:nvSpPr>
          <p:cNvPr id="6" name="テキスト プレースホルダー 5"/>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31BA4CE2-D795-4C9F-AA1E-E47C147C9315}" type="slidenum">
              <a:rPr lang="ja-JP" altLang="en-US" smtClean="0"/>
              <a:pPr/>
              <a:t>210</a:t>
            </a:fld>
            <a:endParaRPr lang="ja-JP" altLang="en-US"/>
          </a:p>
        </p:txBody>
      </p:sp>
    </p:spTree>
    <p:extLst>
      <p:ext uri="{BB962C8B-B14F-4D97-AF65-F5344CB8AC3E}">
        <p14:creationId xmlns:p14="http://schemas.microsoft.com/office/powerpoint/2010/main" val="26885760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7260771" cy="1325563"/>
          </a:xfrm>
        </p:spPr>
        <p:txBody>
          <a:bodyPr>
            <a:normAutofit/>
          </a:bodyPr>
          <a:lstStyle/>
          <a:p>
            <a:r>
              <a:rPr lang="en-US" altLang="ja-JP" dirty="0"/>
              <a:t>Squat Counter</a:t>
            </a:r>
            <a:br>
              <a:rPr lang="en-US" altLang="ja-JP" dirty="0"/>
            </a:br>
            <a:r>
              <a:rPr lang="en-US" altLang="ja-JP" sz="2400" dirty="0">
                <a:hlinkClick r:id="rId2"/>
              </a:rPr>
              <a:t>http://web.sfc.keio.ac.jp/~</a:t>
            </a:r>
            <a:r>
              <a:rPr lang="en-US" altLang="ja-JP" sz="2400" dirty="0" smtClean="0">
                <a:hlinkClick r:id="rId2"/>
              </a:rPr>
              <a:t>kurabaya/lectures/counter.html</a:t>
            </a:r>
            <a:endParaRPr kumimoji="1" lang="ja-JP" altLang="en-US" sz="2400" dirty="0"/>
          </a:p>
        </p:txBody>
      </p:sp>
      <p:sp>
        <p:nvSpPr>
          <p:cNvPr id="3" name="コンテンツ プレースホルダー 2"/>
          <p:cNvSpPr>
            <a:spLocks noGrp="1"/>
          </p:cNvSpPr>
          <p:nvPr>
            <p:ph idx="1"/>
          </p:nvPr>
        </p:nvSpPr>
        <p:spPr>
          <a:xfrm>
            <a:off x="838200" y="1825625"/>
            <a:ext cx="7418040" cy="4351338"/>
          </a:xfrm>
        </p:spPr>
        <p:txBody>
          <a:bodyPr>
            <a:normAutofit lnSpcReduction="10000"/>
          </a:bodyPr>
          <a:lstStyle/>
          <a:p>
            <a:r>
              <a:rPr lang="en-US" altLang="ja-JP" dirty="0"/>
              <a:t>This application detects your squat behavior and counts it up.</a:t>
            </a:r>
          </a:p>
          <a:p>
            <a:r>
              <a:rPr lang="en-US" altLang="ja-JP" dirty="0"/>
              <a:t>The most important feature of this program is a noise reduction mechanism adapted for a gravity sensor equipped in smartphones.</a:t>
            </a:r>
          </a:p>
          <a:p>
            <a:r>
              <a:rPr lang="en-US" altLang="ja-JP" dirty="0"/>
              <a:t>This application measures a magnitude of motion within a certain duration and detects the current state of a user.</a:t>
            </a:r>
          </a:p>
          <a:p>
            <a:r>
              <a:rPr lang="en-US" altLang="ja-JP" dirty="0"/>
              <a:t>To implement the above mechanism, this application uses “</a:t>
            </a:r>
            <a:r>
              <a:rPr lang="en-US" altLang="ja-JP" dirty="0" err="1" smtClean="0"/>
              <a:t>setTimeout</a:t>
            </a:r>
            <a:r>
              <a:rPr lang="en-US" altLang="ja-JP" dirty="0" smtClean="0"/>
              <a:t> ()” </a:t>
            </a:r>
            <a:r>
              <a:rPr lang="en-US" altLang="ja-JP" dirty="0"/>
              <a:t>timer method provided in a web browser.</a:t>
            </a:r>
          </a:p>
        </p:txBody>
      </p:sp>
      <p:sp>
        <p:nvSpPr>
          <p:cNvPr id="4" name="スライド番号プレースホルダー 3"/>
          <p:cNvSpPr>
            <a:spLocks noGrp="1"/>
          </p:cNvSpPr>
          <p:nvPr>
            <p:ph type="sldNum" sz="quarter" idx="12"/>
          </p:nvPr>
        </p:nvSpPr>
        <p:spPr/>
        <p:txBody>
          <a:bodyPr/>
          <a:lstStyle/>
          <a:p>
            <a:fld id="{F6F9076F-3565-4A40-8EC5-09621E8EBD94}" type="slidenum">
              <a:rPr kumimoji="1" lang="ja-JP" altLang="en-US" smtClean="0"/>
              <a:t>211</a:t>
            </a:fld>
            <a:endParaRPr kumimoji="1" lang="ja-JP" altLang="en-US"/>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3633" y="347436"/>
            <a:ext cx="3605348" cy="6008914"/>
          </a:xfrm>
          <a:prstGeom prst="rect">
            <a:avLst/>
          </a:prstGeom>
          <a:ln>
            <a:solidFill>
              <a:schemeClr val="tx1"/>
            </a:solidFill>
          </a:ln>
        </p:spPr>
      </p:pic>
      <p:sp>
        <p:nvSpPr>
          <p:cNvPr id="6" name="四角形吹き出し 5"/>
          <p:cNvSpPr/>
          <p:nvPr/>
        </p:nvSpPr>
        <p:spPr>
          <a:xfrm>
            <a:off x="9624392" y="2564904"/>
            <a:ext cx="2088232" cy="1152128"/>
          </a:xfrm>
          <a:prstGeom prst="wedgeRectCallout">
            <a:avLst>
              <a:gd name="adj1" fmla="val -63096"/>
              <a:gd name="adj2" fmla="val 1162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smtClean="0"/>
              <a:t>This application detects three states as follows: stop, up, and down</a:t>
            </a:r>
            <a:endParaRPr kumimoji="1" lang="ja-JP" altLang="en-US" dirty="0"/>
          </a:p>
        </p:txBody>
      </p:sp>
    </p:spTree>
    <p:extLst>
      <p:ext uri="{BB962C8B-B14F-4D97-AF65-F5344CB8AC3E}">
        <p14:creationId xmlns:p14="http://schemas.microsoft.com/office/powerpoint/2010/main" val="316692293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Implementation Strategy</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en-US" altLang="ja-JP" dirty="0" smtClean="0"/>
              <a:t>Use timer to measure the accumulated magnitude of device motion in a specific </a:t>
            </a:r>
            <a:r>
              <a:rPr lang="en-US" altLang="ja-JP" dirty="0" smtClean="0"/>
              <a:t>period</a:t>
            </a:r>
            <a:r>
              <a:rPr kumimoji="1" lang="en-US" altLang="ja-JP" dirty="0" smtClean="0"/>
              <a:t>.</a:t>
            </a:r>
          </a:p>
          <a:p>
            <a:pPr lvl="1"/>
            <a:r>
              <a:rPr lang="en-US" altLang="ja-JP" dirty="0" err="1" smtClean="0"/>
              <a:t>setTimeout</a:t>
            </a:r>
            <a:r>
              <a:rPr lang="en-US" altLang="ja-JP" dirty="0" smtClean="0"/>
              <a:t>(</a:t>
            </a:r>
            <a:r>
              <a:rPr lang="en-US" altLang="ja-JP" dirty="0" err="1" smtClean="0">
                <a:solidFill>
                  <a:srgbClr val="FF0000"/>
                </a:solidFill>
              </a:rPr>
              <a:t>func</a:t>
            </a:r>
            <a:r>
              <a:rPr lang="en-US" altLang="ja-JP" dirty="0" smtClean="0"/>
              <a:t>, </a:t>
            </a:r>
            <a:r>
              <a:rPr lang="en-US" altLang="ja-JP" dirty="0"/>
              <a:t>delay</a:t>
            </a:r>
            <a:r>
              <a:rPr lang="en-US" altLang="ja-JP" dirty="0" smtClean="0"/>
              <a:t>) function calls </a:t>
            </a:r>
            <a:r>
              <a:rPr lang="en-US" altLang="ja-JP" dirty="0"/>
              <a:t>a function or executes a code snippet after specified delay</a:t>
            </a:r>
            <a:r>
              <a:rPr lang="en-US" altLang="ja-JP" dirty="0" smtClean="0"/>
              <a:t>.</a:t>
            </a:r>
          </a:p>
          <a:p>
            <a:pPr lvl="1"/>
            <a:r>
              <a:rPr lang="en-US" altLang="ja-JP" dirty="0" smtClean="0"/>
              <a:t>where, </a:t>
            </a:r>
            <a:r>
              <a:rPr lang="en-US" altLang="ja-JP" dirty="0" err="1" smtClean="0">
                <a:solidFill>
                  <a:srgbClr val="FF0000"/>
                </a:solidFill>
              </a:rPr>
              <a:t>func</a:t>
            </a:r>
            <a:r>
              <a:rPr lang="en-US" altLang="ja-JP" dirty="0" smtClean="0"/>
              <a:t> </a:t>
            </a:r>
            <a:r>
              <a:rPr lang="en-US" altLang="ja-JP" dirty="0"/>
              <a:t>is the function you want to execute after delay </a:t>
            </a:r>
            <a:r>
              <a:rPr lang="en-US" altLang="ja-JP" dirty="0" smtClean="0"/>
              <a:t>milliseconds. delay </a:t>
            </a:r>
            <a:r>
              <a:rPr lang="en-US" altLang="ja-JP" dirty="0"/>
              <a:t>is the number of milliseconds (thousandths of a second) that the function call should be delayed by</a:t>
            </a:r>
            <a:r>
              <a:rPr lang="en-US" altLang="ja-JP" dirty="0" smtClean="0"/>
              <a:t>.</a:t>
            </a:r>
          </a:p>
          <a:p>
            <a:pPr lvl="1"/>
            <a:r>
              <a:rPr lang="en-US" altLang="ja-JP" dirty="0" smtClean="0"/>
              <a:t>By invoking </a:t>
            </a:r>
            <a:r>
              <a:rPr lang="en-US" altLang="ja-JP" dirty="0" err="1" smtClean="0"/>
              <a:t>setTimeout</a:t>
            </a:r>
            <a:r>
              <a:rPr lang="en-US" altLang="ja-JP" dirty="0" smtClean="0"/>
              <a:t>() inside of a parameterized function, </a:t>
            </a:r>
            <a:r>
              <a:rPr lang="en-US" altLang="ja-JP" b="1" u="sng" dirty="0" smtClean="0"/>
              <a:t>we can implement a infinite loop that does not blocks the main UI thread</a:t>
            </a:r>
            <a:r>
              <a:rPr lang="en-US" altLang="ja-JP" dirty="0" smtClean="0"/>
              <a:t>.</a:t>
            </a:r>
            <a:endParaRPr lang="ja-JP" altLang="en-US" dirty="0"/>
          </a:p>
          <a:p>
            <a:r>
              <a:rPr lang="en-US" altLang="ja-JP" dirty="0" smtClean="0"/>
              <a:t>Manage the state of device by using global variables</a:t>
            </a:r>
          </a:p>
        </p:txBody>
      </p:sp>
      <p:sp>
        <p:nvSpPr>
          <p:cNvPr id="4" name="スライド番号プレースホルダー 3"/>
          <p:cNvSpPr>
            <a:spLocks noGrp="1"/>
          </p:cNvSpPr>
          <p:nvPr>
            <p:ph type="sldNum" sz="quarter" idx="12"/>
          </p:nvPr>
        </p:nvSpPr>
        <p:spPr/>
        <p:txBody>
          <a:bodyPr/>
          <a:lstStyle/>
          <a:p>
            <a:fld id="{F6F9076F-3565-4A40-8EC5-09621E8EBD94}" type="slidenum">
              <a:rPr kumimoji="1" lang="ja-JP" altLang="en-US" smtClean="0"/>
              <a:t>212</a:t>
            </a:fld>
            <a:endParaRPr kumimoji="1" lang="ja-JP" altLang="en-US"/>
          </a:p>
        </p:txBody>
      </p:sp>
    </p:spTree>
    <p:extLst>
      <p:ext uri="{BB962C8B-B14F-4D97-AF65-F5344CB8AC3E}">
        <p14:creationId xmlns:p14="http://schemas.microsoft.com/office/powerpoint/2010/main" val="31873569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State Transition of Squat</a:t>
            </a:r>
            <a:endParaRPr kumimoji="1" lang="ja-JP" altLang="en-US" dirty="0"/>
          </a:p>
        </p:txBody>
      </p:sp>
      <p:sp>
        <p:nvSpPr>
          <p:cNvPr id="3" name="コンテンツ プレースホルダー 2"/>
          <p:cNvSpPr>
            <a:spLocks noGrp="1"/>
          </p:cNvSpPr>
          <p:nvPr>
            <p:ph idx="1"/>
          </p:nvPr>
        </p:nvSpPr>
        <p:spPr>
          <a:xfrm>
            <a:off x="838200" y="1420586"/>
            <a:ext cx="10983686" cy="1616287"/>
          </a:xfrm>
        </p:spPr>
        <p:txBody>
          <a:bodyPr>
            <a:normAutofit fontScale="85000" lnSpcReduction="20000"/>
          </a:bodyPr>
          <a:lstStyle/>
          <a:p>
            <a:r>
              <a:rPr lang="en-US" altLang="ja-JP" dirty="0" smtClean="0"/>
              <a:t>There are three states</a:t>
            </a:r>
          </a:p>
          <a:p>
            <a:pPr lvl="1"/>
            <a:r>
              <a:rPr kumimoji="1" lang="en-US" altLang="ja-JP" dirty="0" smtClean="0"/>
              <a:t>Stop – the device </a:t>
            </a:r>
            <a:r>
              <a:rPr lang="en-US" altLang="ja-JP" dirty="0"/>
              <a:t>is </a:t>
            </a:r>
            <a:r>
              <a:rPr lang="en-US" altLang="ja-JP" dirty="0" smtClean="0"/>
              <a:t>keeping its position.</a:t>
            </a:r>
            <a:endParaRPr kumimoji="1" lang="en-US" altLang="ja-JP" dirty="0" smtClean="0"/>
          </a:p>
          <a:p>
            <a:pPr lvl="1"/>
            <a:r>
              <a:rPr lang="en-US" altLang="ja-JP" dirty="0" smtClean="0"/>
              <a:t>Up – the device is moving up.</a:t>
            </a:r>
          </a:p>
          <a:p>
            <a:pPr lvl="1"/>
            <a:r>
              <a:rPr lang="en-US" altLang="ja-JP" dirty="0" smtClean="0"/>
              <a:t>Down – the device is moving down.</a:t>
            </a:r>
          </a:p>
          <a:p>
            <a:r>
              <a:rPr kumimoji="1" lang="en-US" altLang="ja-JP" dirty="0" smtClean="0"/>
              <a:t>One squat count can be detected as “stop-up-stop-down-stop” cycle.</a:t>
            </a:r>
            <a:endParaRPr kumimoji="1" lang="ja-JP" altLang="en-US" dirty="0"/>
          </a:p>
        </p:txBody>
      </p:sp>
      <p:sp>
        <p:nvSpPr>
          <p:cNvPr id="4" name="スライド番号プレースホルダー 3"/>
          <p:cNvSpPr>
            <a:spLocks noGrp="1"/>
          </p:cNvSpPr>
          <p:nvPr>
            <p:ph type="sldNum" sz="quarter" idx="12"/>
          </p:nvPr>
        </p:nvSpPr>
        <p:spPr/>
        <p:txBody>
          <a:bodyPr/>
          <a:lstStyle/>
          <a:p>
            <a:fld id="{F6F9076F-3565-4A40-8EC5-09621E8EBD94}" type="slidenum">
              <a:rPr kumimoji="1" lang="ja-JP" altLang="en-US" smtClean="0"/>
              <a:t>213</a:t>
            </a:fld>
            <a:endParaRPr kumimoji="1" lang="ja-JP" altLang="en-US"/>
          </a:p>
        </p:txBody>
      </p:sp>
      <p:grpSp>
        <p:nvGrpSpPr>
          <p:cNvPr id="25" name="グループ化 24"/>
          <p:cNvGrpSpPr/>
          <p:nvPr/>
        </p:nvGrpSpPr>
        <p:grpSpPr>
          <a:xfrm>
            <a:off x="1342597" y="3048781"/>
            <a:ext cx="8793719" cy="3637609"/>
            <a:chOff x="1432404" y="2999796"/>
            <a:chExt cx="8793719" cy="3637609"/>
          </a:xfrm>
        </p:grpSpPr>
        <p:sp>
          <p:nvSpPr>
            <p:cNvPr id="11" name="下矢印 10"/>
            <p:cNvSpPr/>
            <p:nvPr/>
          </p:nvSpPr>
          <p:spPr>
            <a:xfrm>
              <a:off x="7503381" y="3643483"/>
              <a:ext cx="726622" cy="2383971"/>
            </a:xfrm>
            <a:prstGeom prst="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ja-JP" altLang="en-US"/>
            </a:p>
          </p:txBody>
        </p:sp>
        <p:sp>
          <p:nvSpPr>
            <p:cNvPr id="10" name="上矢印 9"/>
            <p:cNvSpPr/>
            <p:nvPr/>
          </p:nvSpPr>
          <p:spPr>
            <a:xfrm>
              <a:off x="3440756" y="3289736"/>
              <a:ext cx="669472" cy="2652265"/>
            </a:xfrm>
            <a:prstGeom prst="up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ja-JP" altLang="en-US"/>
            </a:p>
          </p:txBody>
        </p:sp>
        <p:pic>
          <p:nvPicPr>
            <p:cNvPr id="5" name="Picture 12" descr="http://armymanshurin.files.wordpress.com/2012/03/6a0120a619c18e970c0154349fc649970c-500w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2404" y="4891725"/>
              <a:ext cx="59372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2" descr="http://armymanshurin.files.wordpress.com/2012/03/6a0120a619c18e970c0154349fc649970c-500w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8629" y="3819514"/>
              <a:ext cx="59372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http://armymanshurin.files.wordpress.com/2012/03/6a0120a619c18e970c0154349fc649970c-500w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4854" y="2999796"/>
              <a:ext cx="59372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2" descr="http://armymanshurin.files.wordpress.com/2012/03/6a0120a619c18e970c0154349fc649970c-500w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1079" y="3852510"/>
              <a:ext cx="59372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descr="http://armymanshurin.files.wordpress.com/2012/03/6a0120a619c18e970c0154349fc649970c-500w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7302" y="4942348"/>
              <a:ext cx="59372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直線コネクタ 12"/>
            <p:cNvCxnSpPr/>
            <p:nvPr/>
          </p:nvCxnSpPr>
          <p:spPr>
            <a:xfrm>
              <a:off x="1432404" y="6438321"/>
              <a:ext cx="8778623" cy="0"/>
            </a:xfrm>
            <a:prstGeom prst="line">
              <a:avLst/>
            </a:prstGeom>
            <a:ln w="571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3008031" y="6268073"/>
              <a:ext cx="5950540" cy="369332"/>
            </a:xfrm>
            <a:prstGeom prst="rect">
              <a:avLst/>
            </a:prstGeom>
            <a:solidFill>
              <a:schemeClr val="bg1"/>
            </a:solidFill>
          </p:spPr>
          <p:txBody>
            <a:bodyPr wrap="none" rtlCol="0">
              <a:spAutoFit/>
            </a:bodyPr>
            <a:lstStyle/>
            <a:p>
              <a:r>
                <a:rPr lang="en-US" altLang="ja-JP" dirty="0"/>
                <a:t>One </a:t>
              </a:r>
              <a:r>
                <a:rPr lang="en-US" altLang="ja-JP" dirty="0" smtClean="0"/>
                <a:t>count can </a:t>
              </a:r>
              <a:r>
                <a:rPr lang="en-US" altLang="ja-JP" dirty="0"/>
                <a:t>be detected as “stop-up-stop-down-stop” cycle</a:t>
              </a:r>
              <a:endParaRPr kumimoji="1" lang="ja-JP" altLang="en-US" dirty="0"/>
            </a:p>
          </p:txBody>
        </p:sp>
        <p:sp>
          <p:nvSpPr>
            <p:cNvPr id="15" name="テキスト ボックス 14"/>
            <p:cNvSpPr txBox="1"/>
            <p:nvPr/>
          </p:nvSpPr>
          <p:spPr>
            <a:xfrm>
              <a:off x="3548506" y="5993362"/>
              <a:ext cx="453970" cy="369332"/>
            </a:xfrm>
            <a:prstGeom prst="rect">
              <a:avLst/>
            </a:prstGeom>
            <a:noFill/>
          </p:spPr>
          <p:txBody>
            <a:bodyPr wrap="none" rtlCol="0">
              <a:spAutoFit/>
            </a:bodyPr>
            <a:lstStyle/>
            <a:p>
              <a:r>
                <a:rPr kumimoji="1" lang="en-US" altLang="ja-JP" dirty="0" smtClean="0"/>
                <a:t>Up</a:t>
              </a:r>
              <a:endParaRPr kumimoji="1" lang="ja-JP" altLang="en-US" dirty="0"/>
            </a:p>
          </p:txBody>
        </p:sp>
        <p:sp>
          <p:nvSpPr>
            <p:cNvPr id="16" name="テキスト ボックス 15"/>
            <p:cNvSpPr txBox="1"/>
            <p:nvPr/>
          </p:nvSpPr>
          <p:spPr>
            <a:xfrm>
              <a:off x="1436968" y="6018673"/>
              <a:ext cx="608821" cy="369332"/>
            </a:xfrm>
            <a:prstGeom prst="rect">
              <a:avLst/>
            </a:prstGeom>
            <a:noFill/>
          </p:spPr>
          <p:txBody>
            <a:bodyPr wrap="none" rtlCol="0">
              <a:spAutoFit/>
            </a:bodyPr>
            <a:lstStyle/>
            <a:p>
              <a:r>
                <a:rPr kumimoji="1" lang="en-US" altLang="ja-JP" dirty="0" smtClean="0"/>
                <a:t>Stop</a:t>
              </a:r>
              <a:endParaRPr kumimoji="1" lang="ja-JP" altLang="en-US" dirty="0"/>
            </a:p>
          </p:txBody>
        </p:sp>
        <p:sp>
          <p:nvSpPr>
            <p:cNvPr id="20" name="テキスト ボックス 19"/>
            <p:cNvSpPr txBox="1"/>
            <p:nvPr/>
          </p:nvSpPr>
          <p:spPr>
            <a:xfrm>
              <a:off x="9617302" y="6027454"/>
              <a:ext cx="608821" cy="369332"/>
            </a:xfrm>
            <a:prstGeom prst="rect">
              <a:avLst/>
            </a:prstGeom>
            <a:noFill/>
          </p:spPr>
          <p:txBody>
            <a:bodyPr wrap="none" rtlCol="0">
              <a:spAutoFit/>
            </a:bodyPr>
            <a:lstStyle/>
            <a:p>
              <a:r>
                <a:rPr kumimoji="1" lang="en-US" altLang="ja-JP" dirty="0" smtClean="0"/>
                <a:t>Stop</a:t>
              </a:r>
              <a:endParaRPr kumimoji="1" lang="ja-JP" altLang="en-US" dirty="0"/>
            </a:p>
          </p:txBody>
        </p:sp>
        <p:sp>
          <p:nvSpPr>
            <p:cNvPr id="21" name="テキスト ボックス 20"/>
            <p:cNvSpPr txBox="1"/>
            <p:nvPr/>
          </p:nvSpPr>
          <p:spPr>
            <a:xfrm>
              <a:off x="5517305" y="4138879"/>
              <a:ext cx="608821" cy="369332"/>
            </a:xfrm>
            <a:prstGeom prst="rect">
              <a:avLst/>
            </a:prstGeom>
            <a:noFill/>
          </p:spPr>
          <p:txBody>
            <a:bodyPr wrap="none" rtlCol="0">
              <a:spAutoFit/>
            </a:bodyPr>
            <a:lstStyle/>
            <a:p>
              <a:r>
                <a:rPr kumimoji="1" lang="en-US" altLang="ja-JP" dirty="0" smtClean="0"/>
                <a:t>Stop</a:t>
              </a:r>
              <a:endParaRPr kumimoji="1" lang="ja-JP" altLang="en-US" dirty="0"/>
            </a:p>
          </p:txBody>
        </p:sp>
        <p:sp>
          <p:nvSpPr>
            <p:cNvPr id="22" name="テキスト ボックス 21"/>
            <p:cNvSpPr txBox="1"/>
            <p:nvPr/>
          </p:nvSpPr>
          <p:spPr>
            <a:xfrm>
              <a:off x="7545448" y="6027454"/>
              <a:ext cx="735201" cy="369332"/>
            </a:xfrm>
            <a:prstGeom prst="rect">
              <a:avLst/>
            </a:prstGeom>
            <a:noFill/>
          </p:spPr>
          <p:txBody>
            <a:bodyPr wrap="none" rtlCol="0">
              <a:spAutoFit/>
            </a:bodyPr>
            <a:lstStyle/>
            <a:p>
              <a:r>
                <a:rPr kumimoji="1" lang="en-US" altLang="ja-JP" dirty="0" smtClean="0"/>
                <a:t>Down</a:t>
              </a:r>
              <a:endParaRPr kumimoji="1" lang="ja-JP" altLang="en-US" dirty="0"/>
            </a:p>
          </p:txBody>
        </p:sp>
      </p:grpSp>
      <p:grpSp>
        <p:nvGrpSpPr>
          <p:cNvPr id="39" name="グループ化 38"/>
          <p:cNvGrpSpPr/>
          <p:nvPr/>
        </p:nvGrpSpPr>
        <p:grpSpPr>
          <a:xfrm>
            <a:off x="1943872" y="4702713"/>
            <a:ext cx="1545162" cy="661551"/>
            <a:chOff x="1943872" y="4702713"/>
            <a:chExt cx="1545162" cy="661551"/>
          </a:xfrm>
        </p:grpSpPr>
        <p:grpSp>
          <p:nvGrpSpPr>
            <p:cNvPr id="32" name="グループ化 31"/>
            <p:cNvGrpSpPr/>
            <p:nvPr/>
          </p:nvGrpSpPr>
          <p:grpSpPr>
            <a:xfrm>
              <a:off x="1943872" y="4702713"/>
              <a:ext cx="1545162" cy="597792"/>
              <a:chOff x="8254476" y="2538951"/>
              <a:chExt cx="1545162" cy="597792"/>
            </a:xfrm>
          </p:grpSpPr>
          <p:pic>
            <p:nvPicPr>
              <p:cNvPr id="26" name="図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4476" y="2538951"/>
                <a:ext cx="587445" cy="597792"/>
              </a:xfrm>
              <a:prstGeom prst="rect">
                <a:avLst/>
              </a:prstGeom>
            </p:spPr>
          </p:pic>
          <p:sp>
            <p:nvSpPr>
              <p:cNvPr id="27" name="テキスト ボックス 26"/>
              <p:cNvSpPr txBox="1"/>
              <p:nvPr/>
            </p:nvSpPr>
            <p:spPr>
              <a:xfrm>
                <a:off x="8787267" y="2560848"/>
                <a:ext cx="1012371" cy="553998"/>
              </a:xfrm>
              <a:prstGeom prst="rect">
                <a:avLst/>
              </a:prstGeom>
              <a:noFill/>
            </p:spPr>
            <p:txBody>
              <a:bodyPr wrap="square" rtlCol="0">
                <a:spAutoFit/>
              </a:bodyPr>
              <a:lstStyle/>
              <a:p>
                <a:r>
                  <a:rPr kumimoji="1" lang="en-US" altLang="ja-JP" sz="1000" dirty="0" smtClean="0"/>
                  <a:t>Use a timer to capture those state transition</a:t>
                </a:r>
                <a:endParaRPr kumimoji="1" lang="ja-JP" altLang="en-US" sz="1000" dirty="0"/>
              </a:p>
            </p:txBody>
          </p:sp>
        </p:grpSp>
        <p:cxnSp>
          <p:nvCxnSpPr>
            <p:cNvPr id="30" name="直線矢印コネクタ 29"/>
            <p:cNvCxnSpPr/>
            <p:nvPr/>
          </p:nvCxnSpPr>
          <p:spPr>
            <a:xfrm>
              <a:off x="2016579" y="5364264"/>
              <a:ext cx="144212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0" name="グループ化 39"/>
          <p:cNvGrpSpPr/>
          <p:nvPr/>
        </p:nvGrpSpPr>
        <p:grpSpPr>
          <a:xfrm>
            <a:off x="3941402" y="3679453"/>
            <a:ext cx="1545162" cy="661551"/>
            <a:chOff x="1943872" y="4702713"/>
            <a:chExt cx="1545162" cy="661551"/>
          </a:xfrm>
        </p:grpSpPr>
        <p:grpSp>
          <p:nvGrpSpPr>
            <p:cNvPr id="41" name="グループ化 40"/>
            <p:cNvGrpSpPr/>
            <p:nvPr/>
          </p:nvGrpSpPr>
          <p:grpSpPr>
            <a:xfrm>
              <a:off x="1943872" y="4702713"/>
              <a:ext cx="1545162" cy="597792"/>
              <a:chOff x="8254476" y="2538951"/>
              <a:chExt cx="1545162" cy="597792"/>
            </a:xfrm>
          </p:grpSpPr>
          <p:pic>
            <p:nvPicPr>
              <p:cNvPr id="43" name="図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4476" y="2538951"/>
                <a:ext cx="587445" cy="597792"/>
              </a:xfrm>
              <a:prstGeom prst="rect">
                <a:avLst/>
              </a:prstGeom>
            </p:spPr>
          </p:pic>
          <p:sp>
            <p:nvSpPr>
              <p:cNvPr id="44" name="テキスト ボックス 43"/>
              <p:cNvSpPr txBox="1"/>
              <p:nvPr/>
            </p:nvSpPr>
            <p:spPr>
              <a:xfrm>
                <a:off x="8787267" y="2560848"/>
                <a:ext cx="1012371" cy="553998"/>
              </a:xfrm>
              <a:prstGeom prst="rect">
                <a:avLst/>
              </a:prstGeom>
              <a:noFill/>
            </p:spPr>
            <p:txBody>
              <a:bodyPr wrap="square" rtlCol="0">
                <a:spAutoFit/>
              </a:bodyPr>
              <a:lstStyle/>
              <a:p>
                <a:r>
                  <a:rPr kumimoji="1" lang="en-US" altLang="ja-JP" sz="1000" dirty="0" smtClean="0"/>
                  <a:t>Use a timer to capture those state transition</a:t>
                </a:r>
                <a:endParaRPr kumimoji="1" lang="ja-JP" altLang="en-US" sz="1000" dirty="0"/>
              </a:p>
            </p:txBody>
          </p:sp>
        </p:grpSp>
        <p:cxnSp>
          <p:nvCxnSpPr>
            <p:cNvPr id="42" name="直線矢印コネクタ 41"/>
            <p:cNvCxnSpPr/>
            <p:nvPr/>
          </p:nvCxnSpPr>
          <p:spPr>
            <a:xfrm>
              <a:off x="2016579" y="5364264"/>
              <a:ext cx="144212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5" name="グループ化 44"/>
          <p:cNvGrpSpPr/>
          <p:nvPr/>
        </p:nvGrpSpPr>
        <p:grpSpPr>
          <a:xfrm>
            <a:off x="5971589" y="3684895"/>
            <a:ext cx="1545162" cy="661551"/>
            <a:chOff x="1943872" y="4702713"/>
            <a:chExt cx="1545162" cy="661551"/>
          </a:xfrm>
        </p:grpSpPr>
        <p:grpSp>
          <p:nvGrpSpPr>
            <p:cNvPr id="46" name="グループ化 45"/>
            <p:cNvGrpSpPr/>
            <p:nvPr/>
          </p:nvGrpSpPr>
          <p:grpSpPr>
            <a:xfrm>
              <a:off x="1943872" y="4702713"/>
              <a:ext cx="1545162" cy="597792"/>
              <a:chOff x="8254476" y="2538951"/>
              <a:chExt cx="1545162" cy="597792"/>
            </a:xfrm>
          </p:grpSpPr>
          <p:pic>
            <p:nvPicPr>
              <p:cNvPr id="48" name="図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4476" y="2538951"/>
                <a:ext cx="587445" cy="597792"/>
              </a:xfrm>
              <a:prstGeom prst="rect">
                <a:avLst/>
              </a:prstGeom>
            </p:spPr>
          </p:pic>
          <p:sp>
            <p:nvSpPr>
              <p:cNvPr id="49" name="テキスト ボックス 48"/>
              <p:cNvSpPr txBox="1"/>
              <p:nvPr/>
            </p:nvSpPr>
            <p:spPr>
              <a:xfrm>
                <a:off x="8787267" y="2560848"/>
                <a:ext cx="1012371" cy="553998"/>
              </a:xfrm>
              <a:prstGeom prst="rect">
                <a:avLst/>
              </a:prstGeom>
              <a:noFill/>
            </p:spPr>
            <p:txBody>
              <a:bodyPr wrap="square" rtlCol="0">
                <a:spAutoFit/>
              </a:bodyPr>
              <a:lstStyle/>
              <a:p>
                <a:r>
                  <a:rPr kumimoji="1" lang="en-US" altLang="ja-JP" sz="1000" dirty="0" smtClean="0"/>
                  <a:t>Use a timer to capture those state transition</a:t>
                </a:r>
                <a:endParaRPr kumimoji="1" lang="ja-JP" altLang="en-US" sz="1000" dirty="0"/>
              </a:p>
            </p:txBody>
          </p:sp>
        </p:grpSp>
        <p:cxnSp>
          <p:nvCxnSpPr>
            <p:cNvPr id="47" name="直線矢印コネクタ 46"/>
            <p:cNvCxnSpPr/>
            <p:nvPr/>
          </p:nvCxnSpPr>
          <p:spPr>
            <a:xfrm>
              <a:off x="2016579" y="5364264"/>
              <a:ext cx="144212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50" name="グループ化 49"/>
          <p:cNvGrpSpPr/>
          <p:nvPr/>
        </p:nvGrpSpPr>
        <p:grpSpPr>
          <a:xfrm>
            <a:off x="7993611" y="4702709"/>
            <a:ext cx="1545162" cy="661551"/>
            <a:chOff x="1943872" y="4702713"/>
            <a:chExt cx="1545162" cy="661551"/>
          </a:xfrm>
        </p:grpSpPr>
        <p:grpSp>
          <p:nvGrpSpPr>
            <p:cNvPr id="51" name="グループ化 50"/>
            <p:cNvGrpSpPr/>
            <p:nvPr/>
          </p:nvGrpSpPr>
          <p:grpSpPr>
            <a:xfrm>
              <a:off x="1943872" y="4702713"/>
              <a:ext cx="1545162" cy="597792"/>
              <a:chOff x="8254476" y="2538951"/>
              <a:chExt cx="1545162" cy="597792"/>
            </a:xfrm>
          </p:grpSpPr>
          <p:pic>
            <p:nvPicPr>
              <p:cNvPr id="53" name="図 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4476" y="2538951"/>
                <a:ext cx="587445" cy="597792"/>
              </a:xfrm>
              <a:prstGeom prst="rect">
                <a:avLst/>
              </a:prstGeom>
            </p:spPr>
          </p:pic>
          <p:sp>
            <p:nvSpPr>
              <p:cNvPr id="54" name="テキスト ボックス 53"/>
              <p:cNvSpPr txBox="1"/>
              <p:nvPr/>
            </p:nvSpPr>
            <p:spPr>
              <a:xfrm>
                <a:off x="8787267" y="2560848"/>
                <a:ext cx="1012371" cy="553998"/>
              </a:xfrm>
              <a:prstGeom prst="rect">
                <a:avLst/>
              </a:prstGeom>
              <a:noFill/>
            </p:spPr>
            <p:txBody>
              <a:bodyPr wrap="square" rtlCol="0">
                <a:spAutoFit/>
              </a:bodyPr>
              <a:lstStyle/>
              <a:p>
                <a:r>
                  <a:rPr kumimoji="1" lang="en-US" altLang="ja-JP" sz="1000" dirty="0" smtClean="0"/>
                  <a:t>Use a timer to capture those state transition</a:t>
                </a:r>
                <a:endParaRPr kumimoji="1" lang="ja-JP" altLang="en-US" sz="1000" dirty="0"/>
              </a:p>
            </p:txBody>
          </p:sp>
        </p:grpSp>
        <p:cxnSp>
          <p:nvCxnSpPr>
            <p:cNvPr id="52" name="直線矢印コネクタ 51"/>
            <p:cNvCxnSpPr/>
            <p:nvPr/>
          </p:nvCxnSpPr>
          <p:spPr>
            <a:xfrm>
              <a:off x="2016579" y="5364264"/>
              <a:ext cx="144212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344650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9"/>
          <p:cNvSpPr>
            <a:spLocks noGrp="1"/>
          </p:cNvSpPr>
          <p:nvPr>
            <p:ph type="title"/>
          </p:nvPr>
        </p:nvSpPr>
        <p:spPr/>
        <p:txBody>
          <a:bodyPr/>
          <a:lstStyle/>
          <a:p>
            <a:r>
              <a:rPr lang="en-US" altLang="ja-JP" dirty="0"/>
              <a:t>Squat </a:t>
            </a:r>
            <a:r>
              <a:rPr lang="en-US" altLang="ja-JP" dirty="0" smtClean="0"/>
              <a:t>Counter</a:t>
            </a:r>
            <a:br>
              <a:rPr lang="en-US" altLang="ja-JP" dirty="0" smtClean="0"/>
            </a:br>
            <a:r>
              <a:rPr lang="en-US" altLang="ja-JP" dirty="0" smtClean="0"/>
              <a:t>HTML</a:t>
            </a:r>
            <a:endParaRPr kumimoji="1" lang="ja-JP" altLang="en-US" dirty="0"/>
          </a:p>
        </p:txBody>
      </p:sp>
      <p:sp>
        <p:nvSpPr>
          <p:cNvPr id="11" name="コンテンツ プレースホルダー 10"/>
          <p:cNvSpPr>
            <a:spLocks noGrp="1"/>
          </p:cNvSpPr>
          <p:nvPr>
            <p:ph idx="1"/>
          </p:nvPr>
        </p:nvSpPr>
        <p:spPr>
          <a:xfrm>
            <a:off x="838200" y="1825625"/>
            <a:ext cx="4680857" cy="4351338"/>
          </a:xfrm>
        </p:spPr>
        <p:txBody>
          <a:bodyPr>
            <a:normAutofit lnSpcReduction="10000"/>
          </a:bodyPr>
          <a:lstStyle/>
          <a:p>
            <a:r>
              <a:rPr lang="en-US" altLang="ja-JP" dirty="0"/>
              <a:t>There are three placeholder for values.</a:t>
            </a:r>
          </a:p>
          <a:p>
            <a:pPr lvl="1"/>
            <a:r>
              <a:rPr lang="ja-JP" altLang="en-US" dirty="0"/>
              <a:t>Gravity Direction Magnitude for Motion</a:t>
            </a:r>
            <a:endParaRPr lang="en-US" altLang="ja-JP" dirty="0"/>
          </a:p>
          <a:p>
            <a:pPr lvl="1"/>
            <a:r>
              <a:rPr lang="en-US" altLang="ja-JP" dirty="0"/>
              <a:t>State</a:t>
            </a:r>
          </a:p>
          <a:p>
            <a:pPr lvl="1"/>
            <a:r>
              <a:rPr lang="en-US" altLang="ja-JP" dirty="0" smtClean="0"/>
              <a:t>Count</a:t>
            </a:r>
          </a:p>
          <a:p>
            <a:r>
              <a:rPr lang="en-US" altLang="ja-JP" dirty="0"/>
              <a:t>&lt;script type</a:t>
            </a:r>
            <a:r>
              <a:rPr lang="en-US" altLang="ja-JP" dirty="0" smtClean="0"/>
              <a:t>=“text/</a:t>
            </a:r>
            <a:r>
              <a:rPr lang="en-US" altLang="ja-JP" dirty="0" err="1" smtClean="0"/>
              <a:t>javascript</a:t>
            </a:r>
            <a:r>
              <a:rPr lang="en-US" altLang="ja-JP" dirty="0" smtClean="0"/>
              <a:t>” </a:t>
            </a:r>
            <a:r>
              <a:rPr lang="en-US" altLang="ja-JP" dirty="0" err="1"/>
              <a:t>src</a:t>
            </a:r>
            <a:r>
              <a:rPr lang="en-US" altLang="ja-JP" dirty="0" smtClean="0"/>
              <a:t>=“counter.js”&gt;&lt;/</a:t>
            </a:r>
            <a:r>
              <a:rPr lang="en-US" altLang="ja-JP" dirty="0"/>
              <a:t>script</a:t>
            </a:r>
            <a:r>
              <a:rPr lang="en-US" altLang="ja-JP" dirty="0" smtClean="0"/>
              <a:t>&gt;</a:t>
            </a:r>
            <a:r>
              <a:rPr lang="ja-JP" altLang="en-US" dirty="0"/>
              <a:t> </a:t>
            </a:r>
            <a:r>
              <a:rPr lang="en-US" altLang="ja-JP" dirty="0" smtClean="0"/>
              <a:t>loads our counter JavaScript program after initializing a web page.</a:t>
            </a:r>
            <a:endParaRPr lang="en-US" altLang="ja-JP" dirty="0"/>
          </a:p>
        </p:txBody>
      </p:sp>
      <p:sp>
        <p:nvSpPr>
          <p:cNvPr id="4" name="スライド番号プレースホルダー 3"/>
          <p:cNvSpPr>
            <a:spLocks noGrp="1"/>
          </p:cNvSpPr>
          <p:nvPr>
            <p:ph type="sldNum" sz="quarter" idx="12"/>
          </p:nvPr>
        </p:nvSpPr>
        <p:spPr/>
        <p:txBody>
          <a:bodyPr/>
          <a:lstStyle/>
          <a:p>
            <a:fld id="{F6F9076F-3565-4A40-8EC5-09621E8EBD94}" type="slidenum">
              <a:rPr lang="ja-JP" altLang="en-US" smtClean="0"/>
              <a:pPr/>
              <a:t>214</a:t>
            </a:fld>
            <a:endParaRPr lang="ja-JP" altLang="en-US"/>
          </a:p>
        </p:txBody>
      </p:sp>
      <p:sp>
        <p:nvSpPr>
          <p:cNvPr id="6" name="正方形/長方形 5"/>
          <p:cNvSpPr/>
          <p:nvPr/>
        </p:nvSpPr>
        <p:spPr>
          <a:xfrm>
            <a:off x="5538110" y="293914"/>
            <a:ext cx="6596742" cy="6001643"/>
          </a:xfrm>
          <a:prstGeom prst="rect">
            <a:avLst/>
          </a:prstGeom>
          <a:ln>
            <a:solidFill>
              <a:schemeClr val="tx1"/>
            </a:solidFill>
          </a:ln>
        </p:spPr>
        <p:txBody>
          <a:bodyPr wrap="square">
            <a:spAutoFit/>
          </a:bodyPr>
          <a:lstStyle/>
          <a:p>
            <a:r>
              <a:rPr lang="ja-JP" altLang="en-US" sz="1600" dirty="0">
                <a:latin typeface="Consolas" panose="020B0609020204030204" pitchFamily="49" charset="0"/>
                <a:cs typeface="Consolas" panose="020B0609020204030204" pitchFamily="49" charset="0"/>
              </a:rPr>
              <a:t>&lt;!DOCTYPE html&gt;</a:t>
            </a:r>
          </a:p>
          <a:p>
            <a:r>
              <a:rPr lang="ja-JP" altLang="en-US" sz="1600" dirty="0">
                <a:latin typeface="Consolas" panose="020B0609020204030204" pitchFamily="49" charset="0"/>
                <a:cs typeface="Consolas" panose="020B0609020204030204" pitchFamily="49" charset="0"/>
              </a:rPr>
              <a:t>&lt;html&gt;</a:t>
            </a:r>
          </a:p>
          <a:p>
            <a:r>
              <a:rPr lang="ja-JP" altLang="en-US" sz="1600" dirty="0">
                <a:latin typeface="Consolas" panose="020B0609020204030204" pitchFamily="49" charset="0"/>
                <a:cs typeface="Consolas" panose="020B0609020204030204" pitchFamily="49" charset="0"/>
              </a:rPr>
              <a:t>&lt;meta charset="UTF-8" lang="en"/&gt;</a:t>
            </a:r>
          </a:p>
          <a:p>
            <a:r>
              <a:rPr lang="ja-JP" altLang="en-US" sz="1600" dirty="0">
                <a:latin typeface="Consolas" panose="020B0609020204030204" pitchFamily="49" charset="0"/>
                <a:cs typeface="Consolas" panose="020B0609020204030204" pitchFamily="49" charset="0"/>
              </a:rPr>
              <a:t>&lt;meta name=viewport content="width=device-width</a:t>
            </a:r>
            <a:r>
              <a:rPr lang="ja-JP" altLang="en-US" sz="1600" dirty="0" smtClean="0">
                <a:latin typeface="Consolas" panose="020B0609020204030204" pitchFamily="49" charset="0"/>
                <a:cs typeface="Consolas" panose="020B0609020204030204" pitchFamily="49" charset="0"/>
              </a:rPr>
              <a:t>,</a:t>
            </a:r>
            <a:endParaRPr lang="en-US" altLang="ja-JP" sz="1600" dirty="0" smtClean="0">
              <a:latin typeface="Consolas" panose="020B0609020204030204" pitchFamily="49" charset="0"/>
              <a:cs typeface="Consolas" panose="020B0609020204030204" pitchFamily="49" charset="0"/>
            </a:endParaRPr>
          </a:p>
          <a:p>
            <a:r>
              <a:rPr lang="ja-JP" altLang="en-US" sz="1600" dirty="0" smtClean="0">
                <a:latin typeface="Consolas" panose="020B0609020204030204" pitchFamily="49" charset="0"/>
                <a:cs typeface="Consolas" panose="020B0609020204030204" pitchFamily="49" charset="0"/>
              </a:rPr>
              <a:t>user</a:t>
            </a:r>
            <a:r>
              <a:rPr lang="ja-JP" altLang="en-US" sz="1600" dirty="0">
                <a:latin typeface="Consolas" panose="020B0609020204030204" pitchFamily="49" charset="0"/>
                <a:cs typeface="Consolas" panose="020B0609020204030204" pitchFamily="49" charset="0"/>
              </a:rPr>
              <a:t>-scalable=no,initial-scale=1.0,maximum-scale=1.0"/&gt;</a:t>
            </a:r>
          </a:p>
          <a:p>
            <a:r>
              <a:rPr lang="ja-JP" altLang="en-US" sz="1600" dirty="0">
                <a:latin typeface="Consolas" panose="020B0609020204030204" pitchFamily="49" charset="0"/>
                <a:cs typeface="Consolas" panose="020B0609020204030204" pitchFamily="49" charset="0"/>
              </a:rPr>
              <a:t>&lt;meta name="apple-mobile-web-app-capable" content="yes"/&gt;</a:t>
            </a:r>
          </a:p>
          <a:p>
            <a:r>
              <a:rPr lang="ja-JP" altLang="en-US" sz="1600" dirty="0">
                <a:latin typeface="Consolas" panose="020B0609020204030204" pitchFamily="49" charset="0"/>
                <a:cs typeface="Consolas" panose="020B0609020204030204" pitchFamily="49" charset="0"/>
              </a:rPr>
              <a:t>&lt;head&gt;</a:t>
            </a:r>
          </a:p>
          <a:p>
            <a:r>
              <a:rPr lang="ja-JP" altLang="en-US" sz="1600" dirty="0">
                <a:latin typeface="Consolas" panose="020B0609020204030204" pitchFamily="49" charset="0"/>
                <a:cs typeface="Consolas" panose="020B0609020204030204" pitchFamily="49" charset="0"/>
              </a:rPr>
              <a:t>    &lt;title&gt;Squat Counter&lt;/title&gt;</a:t>
            </a:r>
          </a:p>
          <a:p>
            <a:r>
              <a:rPr lang="ja-JP" altLang="en-US" sz="1600" dirty="0">
                <a:latin typeface="Consolas" panose="020B0609020204030204" pitchFamily="49" charset="0"/>
                <a:cs typeface="Consolas" panose="020B0609020204030204" pitchFamily="49" charset="0"/>
              </a:rPr>
              <a:t>&lt;/head&gt;</a:t>
            </a:r>
          </a:p>
          <a:p>
            <a:r>
              <a:rPr lang="ja-JP" altLang="en-US" sz="1600" dirty="0">
                <a:latin typeface="Consolas" panose="020B0609020204030204" pitchFamily="49" charset="0"/>
                <a:cs typeface="Consolas" panose="020B0609020204030204" pitchFamily="49" charset="0"/>
              </a:rPr>
              <a:t>&lt;body&gt;</a:t>
            </a:r>
          </a:p>
          <a:p>
            <a:r>
              <a:rPr lang="ja-JP" altLang="en-US" sz="1600" dirty="0">
                <a:latin typeface="Consolas" panose="020B0609020204030204" pitchFamily="49" charset="0"/>
                <a:cs typeface="Consolas" panose="020B0609020204030204" pitchFamily="49" charset="0"/>
              </a:rPr>
              <a:t>&lt;h1&gt;Squat Counter&lt;/h1&gt;</a:t>
            </a:r>
          </a:p>
          <a:p>
            <a:endParaRPr lang="ja-JP" altLang="en-US" sz="1600" dirty="0">
              <a:latin typeface="Consolas" panose="020B0609020204030204" pitchFamily="49" charset="0"/>
              <a:cs typeface="Consolas" panose="020B0609020204030204" pitchFamily="49" charset="0"/>
            </a:endParaRPr>
          </a:p>
          <a:p>
            <a:r>
              <a:rPr lang="ja-JP" altLang="en-US" sz="1600" dirty="0">
                <a:latin typeface="Consolas" panose="020B0609020204030204" pitchFamily="49" charset="0"/>
                <a:cs typeface="Consolas" panose="020B0609020204030204" pitchFamily="49" charset="0"/>
              </a:rPr>
              <a:t>&lt;dl&gt;</a:t>
            </a:r>
          </a:p>
          <a:p>
            <a:r>
              <a:rPr lang="ja-JP" altLang="en-US" sz="1600" dirty="0">
                <a:latin typeface="Consolas" panose="020B0609020204030204" pitchFamily="49" charset="0"/>
                <a:cs typeface="Consolas" panose="020B0609020204030204" pitchFamily="49" charset="0"/>
              </a:rPr>
              <a:t>    &lt;dt&gt;Gravity Direction Magnitude for Motion：&lt;/dt&gt;</a:t>
            </a:r>
          </a:p>
          <a:p>
            <a:r>
              <a:rPr lang="ja-JP" altLang="en-US" sz="1600" dirty="0">
                <a:latin typeface="Consolas" panose="020B0609020204030204" pitchFamily="49" charset="0"/>
                <a:cs typeface="Consolas" panose="020B0609020204030204" pitchFamily="49" charset="0"/>
              </a:rPr>
              <a:t>    &lt;dd&gt;&lt;/dd&gt;</a:t>
            </a:r>
          </a:p>
          <a:p>
            <a:r>
              <a:rPr lang="ja-JP" altLang="en-US" sz="1600" dirty="0">
                <a:latin typeface="Consolas" panose="020B0609020204030204" pitchFamily="49" charset="0"/>
                <a:cs typeface="Consolas" panose="020B0609020204030204" pitchFamily="49" charset="0"/>
              </a:rPr>
              <a:t>    &lt;dt&gt;State：&lt;/dt&gt;</a:t>
            </a:r>
          </a:p>
          <a:p>
            <a:r>
              <a:rPr lang="ja-JP" altLang="en-US" sz="1600" dirty="0">
                <a:latin typeface="Consolas" panose="020B0609020204030204" pitchFamily="49" charset="0"/>
                <a:cs typeface="Consolas" panose="020B0609020204030204" pitchFamily="49" charset="0"/>
              </a:rPr>
              <a:t>    &lt;dd&gt;&lt;/dd&gt;</a:t>
            </a:r>
          </a:p>
          <a:p>
            <a:r>
              <a:rPr lang="ja-JP" altLang="en-US" sz="1600" dirty="0">
                <a:latin typeface="Consolas" panose="020B0609020204030204" pitchFamily="49" charset="0"/>
                <a:cs typeface="Consolas" panose="020B0609020204030204" pitchFamily="49" charset="0"/>
              </a:rPr>
              <a:t>    &lt;dt&gt;Count：&lt;/dt&gt;</a:t>
            </a:r>
          </a:p>
          <a:p>
            <a:r>
              <a:rPr lang="ja-JP" altLang="en-US" sz="1600" dirty="0">
                <a:latin typeface="Consolas" panose="020B0609020204030204" pitchFamily="49" charset="0"/>
                <a:cs typeface="Consolas" panose="020B0609020204030204" pitchFamily="49" charset="0"/>
              </a:rPr>
              <a:t>    &lt;dd&gt;&lt;/dd&gt;</a:t>
            </a:r>
          </a:p>
          <a:p>
            <a:r>
              <a:rPr lang="ja-JP" altLang="en-US" sz="1600" dirty="0">
                <a:latin typeface="Consolas" panose="020B0609020204030204" pitchFamily="49" charset="0"/>
                <a:cs typeface="Consolas" panose="020B0609020204030204" pitchFamily="49" charset="0"/>
              </a:rPr>
              <a:t>&lt;/dl&gt;</a:t>
            </a:r>
          </a:p>
          <a:p>
            <a:r>
              <a:rPr lang="en-US" altLang="ja-JP" sz="1600" dirty="0" smtClean="0">
                <a:solidFill>
                  <a:srgbClr val="FF0000"/>
                </a:solidFill>
                <a:latin typeface="Consolas" panose="020B0609020204030204" pitchFamily="49" charset="0"/>
                <a:cs typeface="Consolas" panose="020B0609020204030204" pitchFamily="49" charset="0"/>
              </a:rPr>
              <a:t>&lt;</a:t>
            </a:r>
            <a:r>
              <a:rPr lang="en-US" altLang="ja-JP" sz="1600" dirty="0">
                <a:solidFill>
                  <a:srgbClr val="FF0000"/>
                </a:solidFill>
                <a:latin typeface="Consolas" panose="020B0609020204030204" pitchFamily="49" charset="0"/>
                <a:cs typeface="Consolas" panose="020B0609020204030204" pitchFamily="49" charset="0"/>
              </a:rPr>
              <a:t>script type="text/</a:t>
            </a:r>
            <a:r>
              <a:rPr lang="en-US" altLang="ja-JP" sz="1600" dirty="0" err="1">
                <a:solidFill>
                  <a:srgbClr val="FF0000"/>
                </a:solidFill>
                <a:latin typeface="Consolas" panose="020B0609020204030204" pitchFamily="49" charset="0"/>
                <a:cs typeface="Consolas" panose="020B0609020204030204" pitchFamily="49" charset="0"/>
              </a:rPr>
              <a:t>javascript</a:t>
            </a:r>
            <a:r>
              <a:rPr lang="en-US" altLang="ja-JP" sz="1600" dirty="0">
                <a:solidFill>
                  <a:srgbClr val="FF0000"/>
                </a:solidFill>
                <a:latin typeface="Consolas" panose="020B0609020204030204" pitchFamily="49" charset="0"/>
                <a:cs typeface="Consolas" panose="020B0609020204030204" pitchFamily="49" charset="0"/>
              </a:rPr>
              <a:t>" </a:t>
            </a:r>
            <a:r>
              <a:rPr lang="en-US" altLang="ja-JP" sz="1600" dirty="0" err="1">
                <a:solidFill>
                  <a:srgbClr val="FF0000"/>
                </a:solidFill>
                <a:latin typeface="Consolas" panose="020B0609020204030204" pitchFamily="49" charset="0"/>
                <a:cs typeface="Consolas" panose="020B0609020204030204" pitchFamily="49" charset="0"/>
              </a:rPr>
              <a:t>src</a:t>
            </a:r>
            <a:r>
              <a:rPr lang="en-US" altLang="ja-JP" sz="1600" dirty="0">
                <a:solidFill>
                  <a:srgbClr val="FF0000"/>
                </a:solidFill>
                <a:latin typeface="Consolas" panose="020B0609020204030204" pitchFamily="49" charset="0"/>
                <a:cs typeface="Consolas" panose="020B0609020204030204" pitchFamily="49" charset="0"/>
              </a:rPr>
              <a:t>="counter.js"&gt;&lt;/script&gt;</a:t>
            </a:r>
          </a:p>
          <a:p>
            <a:r>
              <a:rPr lang="ja-JP" altLang="en-US" sz="1600" dirty="0" smtClean="0">
                <a:latin typeface="Consolas" panose="020B0609020204030204" pitchFamily="49" charset="0"/>
                <a:cs typeface="Consolas" panose="020B0609020204030204" pitchFamily="49" charset="0"/>
              </a:rPr>
              <a:t>&lt;</a:t>
            </a:r>
            <a:r>
              <a:rPr lang="ja-JP" altLang="en-US" sz="1600" dirty="0">
                <a:latin typeface="Consolas" panose="020B0609020204030204" pitchFamily="49" charset="0"/>
                <a:cs typeface="Consolas" panose="020B0609020204030204" pitchFamily="49" charset="0"/>
              </a:rPr>
              <a:t>/script&gt;</a:t>
            </a:r>
          </a:p>
          <a:p>
            <a:r>
              <a:rPr lang="ja-JP" altLang="en-US" sz="1600" dirty="0">
                <a:latin typeface="Consolas" panose="020B0609020204030204" pitchFamily="49" charset="0"/>
                <a:cs typeface="Consolas" panose="020B0609020204030204" pitchFamily="49" charset="0"/>
              </a:rPr>
              <a:t>&lt;/body&gt;</a:t>
            </a:r>
          </a:p>
          <a:p>
            <a:r>
              <a:rPr lang="ja-JP" altLang="en-US" sz="1600" dirty="0">
                <a:latin typeface="Consolas" panose="020B0609020204030204" pitchFamily="49" charset="0"/>
                <a:cs typeface="Consolas" panose="020B0609020204030204" pitchFamily="49" charset="0"/>
              </a:rPr>
              <a:t>&lt;/html&gt;</a:t>
            </a:r>
          </a:p>
        </p:txBody>
      </p:sp>
      <p:sp>
        <p:nvSpPr>
          <p:cNvPr id="7" name="正方形/長方形 6"/>
          <p:cNvSpPr/>
          <p:nvPr/>
        </p:nvSpPr>
        <p:spPr>
          <a:xfrm>
            <a:off x="4724400" y="365125"/>
            <a:ext cx="6096000" cy="215444"/>
          </a:xfrm>
          <a:prstGeom prst="rect">
            <a:avLst/>
          </a:prstGeom>
        </p:spPr>
        <p:txBody>
          <a:bodyPr>
            <a:spAutoFit/>
          </a:bodyPr>
          <a:lstStyle/>
          <a:p>
            <a:endParaRPr lang="ja-JP" altLang="en-US" sz="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2658335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en-US" altLang="ja-JP" dirty="0" smtClean="0"/>
              <a:t>Global Variables</a:t>
            </a:r>
            <a:endParaRPr kumimoji="1" lang="ja-JP" altLang="en-US" dirty="0"/>
          </a:p>
        </p:txBody>
      </p:sp>
      <p:sp>
        <p:nvSpPr>
          <p:cNvPr id="6" name="コンテンツ プレースホルダー 5"/>
          <p:cNvSpPr>
            <a:spLocks noGrp="1"/>
          </p:cNvSpPr>
          <p:nvPr>
            <p:ph idx="1"/>
          </p:nvPr>
        </p:nvSpPr>
        <p:spPr>
          <a:xfrm>
            <a:off x="838200" y="2132855"/>
            <a:ext cx="10515600" cy="4588620"/>
          </a:xfrm>
        </p:spPr>
        <p:txBody>
          <a:bodyPr>
            <a:normAutofit fontScale="77500" lnSpcReduction="20000"/>
          </a:bodyPr>
          <a:lstStyle/>
          <a:p>
            <a:r>
              <a:rPr lang="en-US" altLang="ja-JP" dirty="0"/>
              <a:t>There are four global variables to manage current state of a user.</a:t>
            </a:r>
          </a:p>
          <a:p>
            <a:r>
              <a:rPr lang="ja-JP" altLang="en-US" dirty="0"/>
              <a:t>dd</a:t>
            </a:r>
            <a:endParaRPr lang="en-US" altLang="ja-JP" dirty="0"/>
          </a:p>
          <a:p>
            <a:pPr lvl="1"/>
            <a:r>
              <a:rPr lang="en-US" altLang="ja-JP" dirty="0"/>
              <a:t>An array that stores the return value of </a:t>
            </a:r>
            <a:r>
              <a:rPr lang="ja-JP" altLang="en-US" dirty="0"/>
              <a:t>document.querySelectorAll("dd")</a:t>
            </a:r>
            <a:r>
              <a:rPr lang="en-US" altLang="ja-JP" dirty="0"/>
              <a:t>. So, this array stores placeholder DOM elements.</a:t>
            </a:r>
            <a:endParaRPr lang="ja-JP" altLang="en-US" dirty="0"/>
          </a:p>
          <a:p>
            <a:r>
              <a:rPr lang="ja-JP" altLang="en-US" dirty="0"/>
              <a:t>state</a:t>
            </a:r>
            <a:endParaRPr lang="en-US" altLang="ja-JP" dirty="0"/>
          </a:p>
          <a:p>
            <a:pPr lvl="1"/>
            <a:r>
              <a:rPr lang="en-US" altLang="ja-JP" dirty="0"/>
              <a:t>Holds a string representing current state of a user. This variable should </a:t>
            </a:r>
            <a:r>
              <a:rPr lang="en-US" altLang="ja-JP" dirty="0" smtClean="0"/>
              <a:t>store </a:t>
            </a:r>
            <a:r>
              <a:rPr lang="en-US" altLang="ja-JP" dirty="0"/>
              <a:t>“stop”,  “up”, or “down”.</a:t>
            </a:r>
            <a:endParaRPr lang="ja-JP" altLang="en-US" dirty="0"/>
          </a:p>
          <a:p>
            <a:r>
              <a:rPr lang="ja-JP" altLang="en-US" dirty="0"/>
              <a:t>previous</a:t>
            </a:r>
            <a:endParaRPr lang="en-US" altLang="ja-JP" dirty="0"/>
          </a:p>
          <a:p>
            <a:pPr lvl="1"/>
            <a:r>
              <a:rPr lang="en-US" altLang="ja-JP" dirty="0"/>
              <a:t>Holds a string representing a previous state of a user. This variable should </a:t>
            </a:r>
            <a:r>
              <a:rPr lang="en-US" altLang="ja-JP" dirty="0" smtClean="0"/>
              <a:t>store </a:t>
            </a:r>
            <a:r>
              <a:rPr lang="en-US" altLang="ja-JP" dirty="0"/>
              <a:t>“stop”,  “up”, or “down”.</a:t>
            </a:r>
            <a:r>
              <a:rPr lang="ja-JP" altLang="en-US" dirty="0"/>
              <a:t> </a:t>
            </a:r>
            <a:r>
              <a:rPr lang="en-US" altLang="ja-JP" dirty="0"/>
              <a:t>We needs this information to associate “down” state and the corresponding “up” state</a:t>
            </a:r>
            <a:r>
              <a:rPr lang="en-US" altLang="ja-JP" dirty="0" smtClean="0"/>
              <a:t>.</a:t>
            </a:r>
          </a:p>
          <a:p>
            <a:r>
              <a:rPr lang="en-US" altLang="ja-JP" dirty="0" smtClean="0"/>
              <a:t>Log</a:t>
            </a:r>
          </a:p>
          <a:p>
            <a:pPr lvl="1"/>
            <a:r>
              <a:rPr lang="en-US" altLang="ja-JP" dirty="0" smtClean="0"/>
              <a:t>Log </a:t>
            </a:r>
            <a:r>
              <a:rPr lang="en-US" altLang="ja-JP" dirty="0"/>
              <a:t>is an array that records magnitudes of device motion in a certain period. We </a:t>
            </a:r>
            <a:r>
              <a:rPr lang="en-US" altLang="ja-JP" dirty="0" smtClean="0"/>
              <a:t>measure </a:t>
            </a:r>
            <a:r>
              <a:rPr lang="en-US" altLang="ja-JP" dirty="0"/>
              <a:t>the accumulated magnitude of device motion recorded in this array</a:t>
            </a:r>
            <a:r>
              <a:rPr lang="en-US" altLang="ja-JP" dirty="0" smtClean="0"/>
              <a:t>. This log variable is cleared every time when a new timer is setup.</a:t>
            </a:r>
            <a:endParaRPr lang="ja-JP" altLang="en-US" dirty="0"/>
          </a:p>
          <a:p>
            <a:r>
              <a:rPr lang="ja-JP" altLang="en-US" dirty="0"/>
              <a:t>count</a:t>
            </a:r>
            <a:endParaRPr lang="en-US" altLang="ja-JP" dirty="0"/>
          </a:p>
          <a:p>
            <a:pPr lvl="1"/>
            <a:r>
              <a:rPr lang="en-US" altLang="ja-JP" dirty="0"/>
              <a:t>Holds an integer value representing a count of squat.</a:t>
            </a:r>
            <a:endParaRPr lang="ja-JP" altLang="en-US" dirty="0"/>
          </a:p>
        </p:txBody>
      </p:sp>
      <p:sp>
        <p:nvSpPr>
          <p:cNvPr id="3" name="スライド番号プレースホルダー 2"/>
          <p:cNvSpPr>
            <a:spLocks noGrp="1"/>
          </p:cNvSpPr>
          <p:nvPr>
            <p:ph type="sldNum" sz="quarter" idx="12"/>
          </p:nvPr>
        </p:nvSpPr>
        <p:spPr/>
        <p:txBody>
          <a:bodyPr/>
          <a:lstStyle/>
          <a:p>
            <a:fld id="{F6F9076F-3565-4A40-8EC5-09621E8EBD94}" type="slidenum">
              <a:rPr kumimoji="1" lang="ja-JP" altLang="en-US" smtClean="0"/>
              <a:t>215</a:t>
            </a:fld>
            <a:endParaRPr kumimoji="1" lang="ja-JP" altLang="en-US"/>
          </a:p>
        </p:txBody>
      </p:sp>
      <p:sp>
        <p:nvSpPr>
          <p:cNvPr id="4" name="正方形/長方形 3"/>
          <p:cNvSpPr/>
          <p:nvPr/>
        </p:nvSpPr>
        <p:spPr>
          <a:xfrm>
            <a:off x="5012871" y="115560"/>
            <a:ext cx="7053943" cy="1938992"/>
          </a:xfrm>
          <a:prstGeom prst="rect">
            <a:avLst/>
          </a:prstGeom>
          <a:ln>
            <a:solidFill>
              <a:schemeClr val="tx1"/>
            </a:solidFill>
          </a:ln>
        </p:spPr>
        <p:txBody>
          <a:bodyPr wrap="square">
            <a:spAutoFit/>
          </a:bodyPr>
          <a:lstStyle/>
          <a:p>
            <a:r>
              <a:rPr lang="ja-JP" altLang="en-US" sz="2400" dirty="0" smtClean="0">
                <a:latin typeface="Consolas" panose="020B0609020204030204" pitchFamily="49" charset="0"/>
                <a:cs typeface="Consolas" panose="020B0609020204030204" pitchFamily="49" charset="0"/>
              </a:rPr>
              <a:t>var </a:t>
            </a:r>
            <a:r>
              <a:rPr lang="ja-JP" altLang="en-US" sz="2400" dirty="0">
                <a:latin typeface="Consolas" panose="020B0609020204030204" pitchFamily="49" charset="0"/>
                <a:cs typeface="Consolas" panose="020B0609020204030204" pitchFamily="49" charset="0"/>
              </a:rPr>
              <a:t>dd = document.querySelectorAll("dd"),</a:t>
            </a:r>
          </a:p>
          <a:p>
            <a:r>
              <a:rPr lang="ja-JP" altLang="en-US" sz="2400" dirty="0">
                <a:latin typeface="Consolas" panose="020B0609020204030204" pitchFamily="49" charset="0"/>
                <a:cs typeface="Consolas" panose="020B0609020204030204" pitchFamily="49" charset="0"/>
              </a:rPr>
              <a:t>    state = "stop",</a:t>
            </a:r>
          </a:p>
          <a:p>
            <a:r>
              <a:rPr lang="ja-JP" altLang="en-US" sz="2400" dirty="0">
                <a:latin typeface="Consolas" panose="020B0609020204030204" pitchFamily="49" charset="0"/>
                <a:cs typeface="Consolas" panose="020B0609020204030204" pitchFamily="49" charset="0"/>
              </a:rPr>
              <a:t>    previous = "stop"</a:t>
            </a:r>
            <a:r>
              <a:rPr lang="ja-JP" altLang="en-US" sz="2400" dirty="0" smtClean="0">
                <a:latin typeface="Consolas" panose="020B0609020204030204" pitchFamily="49" charset="0"/>
                <a:cs typeface="Consolas" panose="020B0609020204030204" pitchFamily="49" charset="0"/>
              </a:rPr>
              <a:t>,</a:t>
            </a:r>
          </a:p>
          <a:p>
            <a:r>
              <a:rPr lang="ja-JP" altLang="en-US" sz="2400" dirty="0" smtClean="0">
                <a:latin typeface="Consolas" panose="020B0609020204030204" pitchFamily="49" charset="0"/>
                <a:cs typeface="Consolas" panose="020B0609020204030204" pitchFamily="49" charset="0"/>
              </a:rPr>
              <a:t>    log = [],</a:t>
            </a:r>
          </a:p>
          <a:p>
            <a:r>
              <a:rPr lang="ja-JP" altLang="en-US" sz="2400" dirty="0" smtClean="0">
                <a:latin typeface="Consolas" panose="020B0609020204030204" pitchFamily="49" charset="0"/>
                <a:cs typeface="Consolas" panose="020B0609020204030204" pitchFamily="49" charset="0"/>
              </a:rPr>
              <a:t>    count = 0;</a:t>
            </a:r>
            <a:endParaRPr lang="ja-JP" altLang="en-US"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7699921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setTimeout</a:t>
            </a:r>
            <a:r>
              <a:rPr lang="en-US" altLang="ja-JP" dirty="0" smtClean="0"/>
              <a:t>()</a:t>
            </a:r>
            <a:endParaRPr kumimoji="1" lang="ja-JP" altLang="en-US" dirty="0"/>
          </a:p>
        </p:txBody>
      </p:sp>
      <p:sp>
        <p:nvSpPr>
          <p:cNvPr id="5" name="コンテンツ プレースホルダー 4"/>
          <p:cNvSpPr>
            <a:spLocks noGrp="1"/>
          </p:cNvSpPr>
          <p:nvPr>
            <p:ph idx="1"/>
          </p:nvPr>
        </p:nvSpPr>
        <p:spPr>
          <a:xfrm>
            <a:off x="191344" y="1825624"/>
            <a:ext cx="5976664" cy="4843735"/>
          </a:xfrm>
        </p:spPr>
        <p:txBody>
          <a:bodyPr>
            <a:noAutofit/>
          </a:bodyPr>
          <a:lstStyle/>
          <a:p>
            <a:pPr marL="228600" lvl="1">
              <a:spcBef>
                <a:spcPts val="1000"/>
              </a:spcBef>
            </a:pPr>
            <a:r>
              <a:rPr lang="en-US" altLang="ja-JP" sz="1800" dirty="0" smtClean="0"/>
              <a:t>This program </a:t>
            </a:r>
            <a:r>
              <a:rPr lang="en-US" altLang="ja-JP" sz="1800" dirty="0"/>
              <a:t>measure the accumulated magnitude of device motion recorded in this </a:t>
            </a:r>
            <a:r>
              <a:rPr lang="en-US" altLang="ja-JP" sz="1800" dirty="0" smtClean="0"/>
              <a:t>array. The accumulated value is calculated in every 100 milliseconds. This program has two branches three as follows:</a:t>
            </a:r>
            <a:endParaRPr kumimoji="1" lang="en-US" altLang="ja-JP" sz="1800" dirty="0" smtClean="0"/>
          </a:p>
          <a:p>
            <a:r>
              <a:rPr lang="en-US" altLang="ja-JP" sz="2400" dirty="0" smtClean="0"/>
              <a:t>if (state != "stop" &amp;&amp; </a:t>
            </a:r>
            <a:r>
              <a:rPr lang="en-US" altLang="ja-JP" sz="2400" dirty="0" err="1" smtClean="0"/>
              <a:t>Math.abs</a:t>
            </a:r>
            <a:r>
              <a:rPr lang="en-US" altLang="ja-JP" sz="2400" dirty="0" smtClean="0"/>
              <a:t>(sum) &lt; 3.0) </a:t>
            </a:r>
          </a:p>
          <a:p>
            <a:pPr lvl="1"/>
            <a:r>
              <a:rPr kumimoji="1" lang="en-US" altLang="ja-JP" sz="1800" dirty="0" smtClean="0"/>
              <a:t>When a user is moving and magnitude of motion is smaller than a threshold (3.0), the system considers that a user begins motion.</a:t>
            </a:r>
          </a:p>
          <a:p>
            <a:r>
              <a:rPr lang="en-US" altLang="ja-JP" sz="2400" dirty="0" smtClean="0"/>
              <a:t>else if (state == "stop" &amp;&amp; sum &gt;= 3.0)</a:t>
            </a:r>
          </a:p>
          <a:p>
            <a:pPr lvl="1"/>
            <a:r>
              <a:rPr lang="en-US" altLang="ja-JP" sz="1800" dirty="0"/>
              <a:t>When a user is </a:t>
            </a:r>
            <a:r>
              <a:rPr lang="en-US" altLang="ja-JP" sz="1800" dirty="0" smtClean="0"/>
              <a:t>stopping </a:t>
            </a:r>
            <a:r>
              <a:rPr lang="en-US" altLang="ja-JP" sz="1800" dirty="0"/>
              <a:t>and magnitude of motion is </a:t>
            </a:r>
            <a:r>
              <a:rPr lang="en-US" altLang="ja-JP" sz="1800" dirty="0" smtClean="0"/>
              <a:t>greater </a:t>
            </a:r>
            <a:r>
              <a:rPr lang="en-US" altLang="ja-JP" sz="1800" dirty="0"/>
              <a:t>than a threshold (3.0</a:t>
            </a:r>
            <a:r>
              <a:rPr lang="en-US" altLang="ja-JP" sz="1800" dirty="0" smtClean="0"/>
              <a:t>), </a:t>
            </a:r>
            <a:r>
              <a:rPr lang="en-US" altLang="ja-JP" sz="1800" dirty="0"/>
              <a:t>the system considers that a </a:t>
            </a:r>
            <a:r>
              <a:rPr lang="en-US" altLang="ja-JP" sz="1800" dirty="0" smtClean="0"/>
              <a:t>user finishes motion.</a:t>
            </a:r>
            <a:endParaRPr kumimoji="1" lang="en-US" altLang="ja-JP" sz="1800" dirty="0" smtClean="0"/>
          </a:p>
          <a:p>
            <a:r>
              <a:rPr kumimoji="1" lang="en-US" altLang="ja-JP" sz="2400" dirty="0" err="1" smtClean="0"/>
              <a:t>setTimeout</a:t>
            </a:r>
            <a:r>
              <a:rPr kumimoji="1" lang="en-US" altLang="ja-JP" sz="2400" dirty="0" smtClean="0"/>
              <a:t>(timer, 100)</a:t>
            </a:r>
          </a:p>
          <a:p>
            <a:pPr lvl="1"/>
            <a:r>
              <a:rPr lang="en-US" altLang="ja-JP" sz="1800" dirty="0"/>
              <a:t>By invoking </a:t>
            </a:r>
            <a:r>
              <a:rPr lang="en-US" altLang="ja-JP" sz="1800" dirty="0" err="1"/>
              <a:t>setTimeout</a:t>
            </a:r>
            <a:r>
              <a:rPr lang="en-US" altLang="ja-JP" sz="1800" dirty="0"/>
              <a:t>() inside of a parameterized function, we can implement a infinite loop that does not blocks the main UI thread</a:t>
            </a:r>
            <a:r>
              <a:rPr lang="en-US" altLang="ja-JP" sz="1800" dirty="0" smtClean="0"/>
              <a:t>.</a:t>
            </a:r>
            <a:endParaRPr kumimoji="1" lang="en-US" altLang="ja-JP" sz="1800" dirty="0" smtClean="0"/>
          </a:p>
          <a:p>
            <a:endParaRPr kumimoji="1" lang="en-US" altLang="ja-JP" sz="2400" dirty="0" smtClean="0"/>
          </a:p>
          <a:p>
            <a:pPr lvl="1"/>
            <a:endParaRPr kumimoji="1" lang="en-US" altLang="ja-JP" sz="1800" dirty="0" smtClean="0"/>
          </a:p>
          <a:p>
            <a:pPr lvl="1"/>
            <a:endParaRPr kumimoji="1" lang="en-US" altLang="ja-JP" sz="1800" dirty="0" smtClean="0"/>
          </a:p>
          <a:p>
            <a:pPr lvl="1"/>
            <a:endParaRPr kumimoji="1" lang="ja-JP" altLang="en-US" sz="1800" dirty="0"/>
          </a:p>
        </p:txBody>
      </p:sp>
      <p:sp>
        <p:nvSpPr>
          <p:cNvPr id="3" name="スライド番号プレースホルダー 2"/>
          <p:cNvSpPr>
            <a:spLocks noGrp="1"/>
          </p:cNvSpPr>
          <p:nvPr>
            <p:ph type="sldNum" sz="quarter" idx="12"/>
          </p:nvPr>
        </p:nvSpPr>
        <p:spPr/>
        <p:txBody>
          <a:bodyPr/>
          <a:lstStyle/>
          <a:p>
            <a:fld id="{F6F9076F-3565-4A40-8EC5-09621E8EBD94}" type="slidenum">
              <a:rPr kumimoji="1" lang="ja-JP" altLang="en-US" smtClean="0"/>
              <a:t>216</a:t>
            </a:fld>
            <a:endParaRPr kumimoji="1" lang="ja-JP" altLang="en-US"/>
          </a:p>
        </p:txBody>
      </p:sp>
      <p:sp>
        <p:nvSpPr>
          <p:cNvPr id="4" name="正方形/長方形 3"/>
          <p:cNvSpPr/>
          <p:nvPr/>
        </p:nvSpPr>
        <p:spPr>
          <a:xfrm>
            <a:off x="6384032" y="535166"/>
            <a:ext cx="5684250" cy="6186309"/>
          </a:xfrm>
          <a:prstGeom prst="rect">
            <a:avLst/>
          </a:prstGeom>
          <a:ln>
            <a:solidFill>
              <a:schemeClr val="tx1"/>
            </a:solidFill>
          </a:ln>
        </p:spPr>
        <p:txBody>
          <a:bodyPr wrap="square">
            <a:spAutoFit/>
          </a:bodyPr>
          <a:lstStyle/>
          <a:p>
            <a:r>
              <a:rPr lang="ja-JP" altLang="en-US" sz="1600" dirty="0" smtClean="0">
                <a:latin typeface="Consolas" panose="020B0609020204030204" pitchFamily="49" charset="0"/>
                <a:cs typeface="Consolas" panose="020B0609020204030204" pitchFamily="49" charset="0"/>
              </a:rPr>
              <a:t>function </a:t>
            </a:r>
            <a:r>
              <a:rPr lang="ja-JP" altLang="en-US" sz="1600" dirty="0">
                <a:latin typeface="Consolas" panose="020B0609020204030204" pitchFamily="49" charset="0"/>
                <a:cs typeface="Consolas" panose="020B0609020204030204" pitchFamily="49" charset="0"/>
              </a:rPr>
              <a:t>timer() {</a:t>
            </a:r>
          </a:p>
          <a:p>
            <a:r>
              <a:rPr lang="ja-JP" altLang="en-US" sz="1600" dirty="0">
                <a:latin typeface="Consolas" panose="020B0609020204030204" pitchFamily="49" charset="0"/>
                <a:cs typeface="Consolas" panose="020B0609020204030204" pitchFamily="49" charset="0"/>
              </a:rPr>
              <a:t>    var sum = 0;</a:t>
            </a:r>
          </a:p>
          <a:p>
            <a:r>
              <a:rPr lang="ja-JP" altLang="en-US" sz="1600" dirty="0">
                <a:latin typeface="Consolas" panose="020B0609020204030204" pitchFamily="49" charset="0"/>
                <a:cs typeface="Consolas" panose="020B0609020204030204" pitchFamily="49" charset="0"/>
              </a:rPr>
              <a:t>    log.forEach(function (v) {</a:t>
            </a:r>
          </a:p>
          <a:p>
            <a:r>
              <a:rPr lang="ja-JP" altLang="en-US" sz="1600" dirty="0">
                <a:latin typeface="Consolas" panose="020B0609020204030204" pitchFamily="49" charset="0"/>
                <a:cs typeface="Consolas" panose="020B0609020204030204" pitchFamily="49" charset="0"/>
              </a:rPr>
              <a:t>        sum += v;</a:t>
            </a:r>
          </a:p>
          <a:p>
            <a:r>
              <a:rPr lang="ja-JP" altLang="en-US" sz="1600" dirty="0">
                <a:latin typeface="Consolas" panose="020B0609020204030204" pitchFamily="49" charset="0"/>
                <a:cs typeface="Consolas" panose="020B0609020204030204" pitchFamily="49" charset="0"/>
              </a:rPr>
              <a:t>    });</a:t>
            </a:r>
          </a:p>
          <a:p>
            <a:r>
              <a:rPr lang="ja-JP" altLang="en-US" sz="1600" dirty="0">
                <a:latin typeface="Consolas" panose="020B0609020204030204" pitchFamily="49" charset="0"/>
                <a:cs typeface="Consolas" panose="020B0609020204030204" pitchFamily="49" charset="0"/>
              </a:rPr>
              <a:t>    log = [];</a:t>
            </a:r>
          </a:p>
          <a:p>
            <a:r>
              <a:rPr lang="ja-JP" altLang="en-US" sz="1600" dirty="0">
                <a:latin typeface="Consolas" panose="020B0609020204030204" pitchFamily="49" charset="0"/>
                <a:cs typeface="Consolas" panose="020B0609020204030204" pitchFamily="49" charset="0"/>
              </a:rPr>
              <a:t>    if (state != "stop" &amp;&amp; Math.abs(sum) &lt; 3.0) {</a:t>
            </a:r>
          </a:p>
          <a:p>
            <a:r>
              <a:rPr lang="ja-JP" altLang="en-US" sz="1600" dirty="0">
                <a:latin typeface="Consolas" panose="020B0609020204030204" pitchFamily="49" charset="0"/>
                <a:cs typeface="Consolas" panose="020B0609020204030204" pitchFamily="49" charset="0"/>
              </a:rPr>
              <a:t>        state = "stop";</a:t>
            </a:r>
          </a:p>
          <a:p>
            <a:r>
              <a:rPr lang="ja-JP" altLang="en-US" sz="1600" dirty="0">
                <a:latin typeface="Consolas" panose="020B0609020204030204" pitchFamily="49" charset="0"/>
                <a:cs typeface="Consolas" panose="020B0609020204030204" pitchFamily="49" charset="0"/>
              </a:rPr>
              <a:t>    } else if (state == "stop" &amp;&amp; sum &gt;= 3.0) {</a:t>
            </a:r>
          </a:p>
          <a:p>
            <a:r>
              <a:rPr lang="ja-JP" altLang="en-US" sz="1600" dirty="0">
                <a:latin typeface="Consolas" panose="020B0609020204030204" pitchFamily="49" charset="0"/>
                <a:cs typeface="Consolas" panose="020B0609020204030204" pitchFamily="49" charset="0"/>
              </a:rPr>
              <a:t>        if (previous == "up") {</a:t>
            </a:r>
          </a:p>
          <a:p>
            <a:r>
              <a:rPr lang="ja-JP" altLang="en-US" sz="1600" dirty="0">
                <a:latin typeface="Consolas" panose="020B0609020204030204" pitchFamily="49" charset="0"/>
                <a:cs typeface="Consolas" panose="020B0609020204030204" pitchFamily="49" charset="0"/>
              </a:rPr>
              <a:t>            state = "down";</a:t>
            </a:r>
          </a:p>
          <a:p>
            <a:r>
              <a:rPr lang="ja-JP" altLang="en-US" sz="1600" dirty="0">
                <a:latin typeface="Consolas" panose="020B0609020204030204" pitchFamily="49" charset="0"/>
                <a:cs typeface="Consolas" panose="020B0609020204030204" pitchFamily="49" charset="0"/>
              </a:rPr>
              <a:t>            previous = state;</a:t>
            </a:r>
          </a:p>
          <a:p>
            <a:r>
              <a:rPr lang="ja-JP" altLang="en-US" sz="1600" dirty="0">
                <a:latin typeface="Consolas" panose="020B0609020204030204" pitchFamily="49" charset="0"/>
                <a:cs typeface="Consolas" panose="020B0609020204030204" pitchFamily="49" charset="0"/>
              </a:rPr>
              <a:t>            count++;</a:t>
            </a:r>
          </a:p>
          <a:p>
            <a:r>
              <a:rPr lang="ja-JP" altLang="en-US" sz="1600" dirty="0">
                <a:latin typeface="Consolas" panose="020B0609020204030204" pitchFamily="49" charset="0"/>
                <a:cs typeface="Consolas" panose="020B0609020204030204" pitchFamily="49" charset="0"/>
              </a:rPr>
              <a:t>        } else {</a:t>
            </a:r>
          </a:p>
          <a:p>
            <a:r>
              <a:rPr lang="ja-JP" altLang="en-US" sz="1600" dirty="0">
                <a:latin typeface="Consolas" panose="020B0609020204030204" pitchFamily="49" charset="0"/>
                <a:cs typeface="Consolas" panose="020B0609020204030204" pitchFamily="49" charset="0"/>
              </a:rPr>
              <a:t>            state = "up";</a:t>
            </a:r>
          </a:p>
          <a:p>
            <a:r>
              <a:rPr lang="ja-JP" altLang="en-US" sz="1600" dirty="0">
                <a:latin typeface="Consolas" panose="020B0609020204030204" pitchFamily="49" charset="0"/>
                <a:cs typeface="Consolas" panose="020B0609020204030204" pitchFamily="49" charset="0"/>
              </a:rPr>
              <a:t>            previous = state;</a:t>
            </a:r>
          </a:p>
          <a:p>
            <a:r>
              <a:rPr lang="ja-JP" altLang="en-US" sz="1600" dirty="0">
                <a:latin typeface="Consolas" panose="020B0609020204030204" pitchFamily="49" charset="0"/>
                <a:cs typeface="Consolas" panose="020B0609020204030204" pitchFamily="49" charset="0"/>
              </a:rPr>
              <a:t>        }</a:t>
            </a:r>
          </a:p>
          <a:p>
            <a:r>
              <a:rPr lang="ja-JP" altLang="en-US" sz="1600" dirty="0">
                <a:latin typeface="Consolas" panose="020B0609020204030204" pitchFamily="49" charset="0"/>
                <a:cs typeface="Consolas" panose="020B0609020204030204" pitchFamily="49" charset="0"/>
              </a:rPr>
              <a:t>    }</a:t>
            </a:r>
          </a:p>
          <a:p>
            <a:r>
              <a:rPr lang="ja-JP" altLang="en-US" sz="1600" dirty="0">
                <a:latin typeface="Consolas" panose="020B0609020204030204" pitchFamily="49" charset="0"/>
                <a:cs typeface="Consolas" panose="020B0609020204030204" pitchFamily="49" charset="0"/>
              </a:rPr>
              <a:t>    dd[1].innerHTML = state;</a:t>
            </a:r>
          </a:p>
          <a:p>
            <a:r>
              <a:rPr lang="ja-JP" altLang="en-US" sz="1600" dirty="0">
                <a:latin typeface="Consolas" panose="020B0609020204030204" pitchFamily="49" charset="0"/>
                <a:cs typeface="Consolas" panose="020B0609020204030204" pitchFamily="49" charset="0"/>
              </a:rPr>
              <a:t>    dd[2].innerHTML = count;</a:t>
            </a:r>
          </a:p>
          <a:p>
            <a:r>
              <a:rPr lang="ja-JP" altLang="en-US" sz="1600" dirty="0">
                <a:latin typeface="Consolas" panose="020B0609020204030204" pitchFamily="49" charset="0"/>
                <a:cs typeface="Consolas" panose="020B0609020204030204" pitchFamily="49" charset="0"/>
              </a:rPr>
              <a:t>    </a:t>
            </a:r>
            <a:r>
              <a:rPr lang="ja-JP" altLang="en-US" sz="1600" dirty="0">
                <a:solidFill>
                  <a:srgbClr val="FF0000"/>
                </a:solidFill>
                <a:latin typeface="Consolas" panose="020B0609020204030204" pitchFamily="49" charset="0"/>
                <a:cs typeface="Consolas" panose="020B0609020204030204" pitchFamily="49" charset="0"/>
              </a:rPr>
              <a:t>setTimeout(timer, 100);</a:t>
            </a:r>
          </a:p>
          <a:p>
            <a:r>
              <a:rPr lang="ja-JP" altLang="en-US" sz="1600" dirty="0">
                <a:latin typeface="Consolas" panose="020B0609020204030204" pitchFamily="49" charset="0"/>
                <a:cs typeface="Consolas" panose="020B0609020204030204" pitchFamily="49" charset="0"/>
              </a:rPr>
              <a:t>}</a:t>
            </a:r>
          </a:p>
          <a:p>
            <a:endParaRPr lang="ja-JP" altLang="en-US" sz="1600" dirty="0">
              <a:latin typeface="Consolas" panose="020B0609020204030204" pitchFamily="49" charset="0"/>
              <a:cs typeface="Consolas" panose="020B0609020204030204" pitchFamily="49" charset="0"/>
            </a:endParaRPr>
          </a:p>
          <a:p>
            <a:r>
              <a:rPr lang="ja-JP" altLang="en-US" sz="1600" dirty="0">
                <a:solidFill>
                  <a:srgbClr val="FF0000"/>
                </a:solidFill>
                <a:latin typeface="Consolas" panose="020B0609020204030204" pitchFamily="49" charset="0"/>
                <a:cs typeface="Consolas" panose="020B0609020204030204" pitchFamily="49" charset="0"/>
              </a:rPr>
              <a:t>setTimeout(timer, 100);</a:t>
            </a:r>
          </a:p>
        </p:txBody>
      </p:sp>
    </p:spTree>
    <p:extLst>
      <p:ext uri="{BB962C8B-B14F-4D97-AF65-F5344CB8AC3E}">
        <p14:creationId xmlns:p14="http://schemas.microsoft.com/office/powerpoint/2010/main" val="11331802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タイトル 3"/>
          <p:cNvSpPr>
            <a:spLocks noGrp="1"/>
          </p:cNvSpPr>
          <p:nvPr>
            <p:ph type="title"/>
          </p:nvPr>
        </p:nvSpPr>
        <p:spPr/>
        <p:txBody>
          <a:bodyPr/>
          <a:lstStyle/>
          <a:p>
            <a:r>
              <a:rPr lang="en-US" altLang="ja-JP" dirty="0"/>
              <a:t>Sensing From Web</a:t>
            </a:r>
            <a:endParaRPr lang="ja-JP" altLang="en-US" dirty="0" smtClean="0"/>
          </a:p>
        </p:txBody>
      </p:sp>
      <p:sp>
        <p:nvSpPr>
          <p:cNvPr id="4" name="テキスト プレースホルダー 3"/>
          <p:cNvSpPr>
            <a:spLocks noGrp="1"/>
          </p:cNvSpPr>
          <p:nvPr>
            <p:ph type="body" idx="1"/>
          </p:nvPr>
        </p:nvSpPr>
        <p:spPr/>
        <p:txBody>
          <a:bodyPr/>
          <a:lstStyle/>
          <a:p>
            <a:r>
              <a:rPr lang="en-US" altLang="ja-JP" dirty="0"/>
              <a:t>JavaScript Programming for Sensing User’s Context from Web </a:t>
            </a:r>
            <a:r>
              <a:rPr lang="en-US" altLang="ja-JP" dirty="0" smtClean="0"/>
              <a:t>Applications</a:t>
            </a:r>
            <a:endParaRPr lang="en-US" altLang="ja-JP" dirty="0"/>
          </a:p>
        </p:txBody>
      </p:sp>
      <p:sp>
        <p:nvSpPr>
          <p:cNvPr id="99331"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FC4D7DCC-1CF0-4DC1-A868-E8665B2A58A6}" type="slidenum">
              <a:rPr lang="ja-JP" altLang="en-US" smtClean="0"/>
              <a:pPr/>
              <a:t>217</a:t>
            </a:fld>
            <a:endParaRPr lang="ja-JP" altLang="en-US"/>
          </a:p>
        </p:txBody>
      </p:sp>
    </p:spTree>
    <p:extLst>
      <p:ext uri="{BB962C8B-B14F-4D97-AF65-F5344CB8AC3E}">
        <p14:creationId xmlns:p14="http://schemas.microsoft.com/office/powerpoint/2010/main" val="3143401798"/>
      </p:ext>
    </p:extLst>
  </p:cSld>
  <p:clrMapOvr>
    <a:masterClrMapping/>
  </p:clrMapOvr>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Overview</a:t>
            </a:r>
            <a:endParaRPr kumimoji="1" lang="ja-JP" altLang="en-US" dirty="0"/>
          </a:p>
        </p:txBody>
      </p:sp>
      <p:sp>
        <p:nvSpPr>
          <p:cNvPr id="3" name="コンテンツ プレースホルダー 2"/>
          <p:cNvSpPr>
            <a:spLocks noGrp="1"/>
          </p:cNvSpPr>
          <p:nvPr>
            <p:ph idx="1"/>
          </p:nvPr>
        </p:nvSpPr>
        <p:spPr/>
        <p:txBody>
          <a:bodyPr/>
          <a:lstStyle/>
          <a:p>
            <a:r>
              <a:rPr lang="en-US" altLang="ja-JP" dirty="0" smtClean="0"/>
              <a:t>Exploiting rich devices equipped in smartphones to capture environmental data.</a:t>
            </a:r>
          </a:p>
          <a:p>
            <a:r>
              <a:rPr lang="en-US" altLang="ja-JP" dirty="0" smtClean="0"/>
              <a:t>This week, we learn methods to access </a:t>
            </a:r>
            <a:r>
              <a:rPr lang="en-US" altLang="ja-JP" dirty="0"/>
              <a:t>6-axes </a:t>
            </a:r>
            <a:r>
              <a:rPr lang="en-US" altLang="ja-JP" dirty="0" smtClean="0"/>
              <a:t>sensors, optical sensor(camera) and web-based image processing techniques.</a:t>
            </a:r>
          </a:p>
          <a:p>
            <a:r>
              <a:rPr kumimoji="1" lang="en-US" altLang="ja-JP" dirty="0" smtClean="0"/>
              <a:t>Also we learn methods to access GPS.</a:t>
            </a:r>
            <a:endParaRPr kumimoji="1" lang="ja-JP" altLang="en-US" dirty="0"/>
          </a:p>
        </p:txBody>
      </p:sp>
      <p:sp>
        <p:nvSpPr>
          <p:cNvPr id="4" name="スライド番号プレースホルダー 3"/>
          <p:cNvSpPr>
            <a:spLocks noGrp="1"/>
          </p:cNvSpPr>
          <p:nvPr>
            <p:ph type="sldNum" sz="quarter" idx="12"/>
          </p:nvPr>
        </p:nvSpPr>
        <p:spPr/>
        <p:txBody>
          <a:bodyPr/>
          <a:lstStyle/>
          <a:p>
            <a:fld id="{F6F9076F-3565-4A40-8EC5-09621E8EBD94}" type="slidenum">
              <a:rPr kumimoji="1" lang="ja-JP" altLang="en-US" smtClean="0"/>
              <a:t>218</a:t>
            </a:fld>
            <a:endParaRPr kumimoji="1" lang="ja-JP" altLang="en-US" dirty="0"/>
          </a:p>
        </p:txBody>
      </p:sp>
    </p:spTree>
    <p:extLst>
      <p:ext uri="{BB962C8B-B14F-4D97-AF65-F5344CB8AC3E}">
        <p14:creationId xmlns:p14="http://schemas.microsoft.com/office/powerpoint/2010/main" val="213118021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6765" y="1027906"/>
            <a:ext cx="3432087" cy="5720145"/>
          </a:xfrm>
          <a:prstGeom prst="rect">
            <a:avLst/>
          </a:prstGeom>
          <a:ln>
            <a:solidFill>
              <a:schemeClr val="tx1"/>
            </a:solidFill>
          </a:ln>
        </p:spPr>
      </p:pic>
      <p:sp>
        <p:nvSpPr>
          <p:cNvPr id="2" name="タイトル 1"/>
          <p:cNvSpPr>
            <a:spLocks noGrp="1"/>
          </p:cNvSpPr>
          <p:nvPr>
            <p:ph type="title"/>
          </p:nvPr>
        </p:nvSpPr>
        <p:spPr>
          <a:xfrm>
            <a:off x="838199" y="365125"/>
            <a:ext cx="5873045" cy="1325563"/>
          </a:xfrm>
        </p:spPr>
        <p:txBody>
          <a:bodyPr/>
          <a:lstStyle/>
          <a:p>
            <a:r>
              <a:rPr kumimoji="1" lang="en-US" altLang="ja-JP" dirty="0" smtClean="0"/>
              <a:t>Sensor Programming on the Web</a:t>
            </a:r>
            <a:endParaRPr kumimoji="1" lang="ja-JP" altLang="en-US" dirty="0"/>
          </a:p>
        </p:txBody>
      </p:sp>
      <p:sp>
        <p:nvSpPr>
          <p:cNvPr id="3" name="コンテンツ プレースホルダー 2"/>
          <p:cNvSpPr>
            <a:spLocks noGrp="1"/>
          </p:cNvSpPr>
          <p:nvPr>
            <p:ph idx="1"/>
          </p:nvPr>
        </p:nvSpPr>
        <p:spPr>
          <a:xfrm>
            <a:off x="838200" y="1825625"/>
            <a:ext cx="7706072" cy="3475583"/>
          </a:xfrm>
        </p:spPr>
        <p:txBody>
          <a:bodyPr>
            <a:normAutofit fontScale="92500"/>
          </a:bodyPr>
          <a:lstStyle/>
          <a:p>
            <a:r>
              <a:rPr lang="en-US" altLang="ja-JP" dirty="0" smtClean="0"/>
              <a:t>Modern smartphone equips various sensors including 6-axes sensors, a barometer, a </a:t>
            </a:r>
            <a:r>
              <a:rPr lang="en-US" altLang="ja-JP" dirty="0"/>
              <a:t>magnetometer </a:t>
            </a:r>
            <a:r>
              <a:rPr lang="en-US" altLang="ja-JP" dirty="0" smtClean="0"/>
              <a:t>GPS, and optical sensors (cameras).</a:t>
            </a:r>
          </a:p>
          <a:p>
            <a:r>
              <a:rPr kumimoji="1" lang="en-US" altLang="ja-JP" dirty="0" smtClean="0"/>
              <a:t>HTML5 offers APIs for accessing those sensors from web applications.</a:t>
            </a:r>
          </a:p>
          <a:p>
            <a:r>
              <a:rPr lang="en-US" altLang="ja-JP" dirty="0" smtClean="0"/>
              <a:t>By integrating web technologies and sensors, we can make social sensors that people sense environmental data by using their own smartphones.</a:t>
            </a:r>
            <a:endParaRPr lang="en-US" altLang="ja-JP" dirty="0"/>
          </a:p>
        </p:txBody>
      </p:sp>
      <p:sp>
        <p:nvSpPr>
          <p:cNvPr id="4" name="スライド番号プレースホルダー 3"/>
          <p:cNvSpPr>
            <a:spLocks noGrp="1"/>
          </p:cNvSpPr>
          <p:nvPr>
            <p:ph type="sldNum" sz="quarter" idx="12"/>
          </p:nvPr>
        </p:nvSpPr>
        <p:spPr/>
        <p:txBody>
          <a:bodyPr/>
          <a:lstStyle/>
          <a:p>
            <a:fld id="{31BA4CE2-D795-4C9F-AA1E-E47C147C9315}" type="slidenum">
              <a:rPr lang="ja-JP" altLang="en-US" smtClean="0"/>
              <a:pPr/>
              <a:t>219</a:t>
            </a:fld>
            <a:endParaRPr lang="ja-JP" altLang="en-US"/>
          </a:p>
        </p:txBody>
      </p:sp>
      <p:sp>
        <p:nvSpPr>
          <p:cNvPr id="6" name="正方形/長方形 5"/>
          <p:cNvSpPr/>
          <p:nvPr/>
        </p:nvSpPr>
        <p:spPr>
          <a:xfrm>
            <a:off x="6880461" y="129440"/>
            <a:ext cx="5128391" cy="830997"/>
          </a:xfrm>
          <a:prstGeom prst="rect">
            <a:avLst/>
          </a:prstGeom>
        </p:spPr>
        <p:txBody>
          <a:bodyPr wrap="square">
            <a:spAutoFit/>
          </a:bodyPr>
          <a:lstStyle/>
          <a:p>
            <a:r>
              <a:rPr lang="ja-JP" altLang="en-US" sz="4800" dirty="0"/>
              <a:t>http://goo.gl/qs8YF</a:t>
            </a:r>
          </a:p>
        </p:txBody>
      </p:sp>
      <p:pic>
        <p:nvPicPr>
          <p:cNvPr id="7" name="Picture 4" descr="http://ivystar.jp/uploads/2011/01/110126-HTML5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5290050"/>
            <a:ext cx="1304925"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角丸四角形 8"/>
          <p:cNvSpPr/>
          <p:nvPr/>
        </p:nvSpPr>
        <p:spPr>
          <a:xfrm>
            <a:off x="2135560" y="5436145"/>
            <a:ext cx="1934468" cy="110276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smtClean="0"/>
              <a:t>Communication &amp; Visualization</a:t>
            </a:r>
            <a:endParaRPr kumimoji="1" lang="ja-JP" altLang="en-US" dirty="0"/>
          </a:p>
        </p:txBody>
      </p:sp>
      <p:sp>
        <p:nvSpPr>
          <p:cNvPr id="11" name="角丸四角形 10"/>
          <p:cNvSpPr/>
          <p:nvPr/>
        </p:nvSpPr>
        <p:spPr>
          <a:xfrm>
            <a:off x="6711244" y="5436144"/>
            <a:ext cx="1689012" cy="110276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smtClean="0"/>
              <a:t>Sensing</a:t>
            </a:r>
          </a:p>
          <a:p>
            <a:pPr algn="ctr"/>
            <a:r>
              <a:rPr lang="en-US" altLang="ja-JP" dirty="0" smtClean="0"/>
              <a:t>Environmental Data</a:t>
            </a:r>
            <a:endParaRPr kumimoji="1" lang="ja-JP" altLang="en-US" dirty="0"/>
          </a:p>
        </p:txBody>
      </p:sp>
      <p:sp>
        <p:nvSpPr>
          <p:cNvPr id="10" name="加算記号 9"/>
          <p:cNvSpPr/>
          <p:nvPr/>
        </p:nvSpPr>
        <p:spPr>
          <a:xfrm>
            <a:off x="4126466" y="5514663"/>
            <a:ext cx="1064983" cy="1064983"/>
          </a:xfrm>
          <a:prstGeom prst="mathPlus">
            <a:avLst>
              <a:gd name="adj1" fmla="val 89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正方形/長方形 7"/>
          <p:cNvSpPr/>
          <p:nvPr/>
        </p:nvSpPr>
        <p:spPr>
          <a:xfrm>
            <a:off x="5294999" y="5316183"/>
            <a:ext cx="432048" cy="432048"/>
          </a:xfrm>
          <a:prstGeom prst="rect">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700" b="1" dirty="0" smtClean="0"/>
              <a:t>Sensor</a:t>
            </a:r>
            <a:endParaRPr kumimoji="1" lang="ja-JP" altLang="en-US" sz="700" b="1" dirty="0"/>
          </a:p>
        </p:txBody>
      </p:sp>
      <p:sp>
        <p:nvSpPr>
          <p:cNvPr id="13" name="正方形/長方形 12"/>
          <p:cNvSpPr/>
          <p:nvPr/>
        </p:nvSpPr>
        <p:spPr>
          <a:xfrm>
            <a:off x="5625700" y="5677736"/>
            <a:ext cx="432048" cy="432048"/>
          </a:xfrm>
          <a:prstGeom prst="rect">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700" b="1" dirty="0" smtClean="0"/>
              <a:t>Sensor</a:t>
            </a:r>
            <a:endParaRPr kumimoji="1" lang="ja-JP" altLang="en-US" sz="700" b="1" dirty="0"/>
          </a:p>
        </p:txBody>
      </p:sp>
      <p:sp>
        <p:nvSpPr>
          <p:cNvPr id="14" name="正方形/長方形 13"/>
          <p:cNvSpPr/>
          <p:nvPr/>
        </p:nvSpPr>
        <p:spPr>
          <a:xfrm>
            <a:off x="5292984" y="6053096"/>
            <a:ext cx="432048" cy="432048"/>
          </a:xfrm>
          <a:prstGeom prst="rect">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700" b="1" dirty="0" smtClean="0"/>
              <a:t>Sensor</a:t>
            </a:r>
            <a:endParaRPr kumimoji="1" lang="ja-JP" altLang="en-US" sz="700" b="1" dirty="0"/>
          </a:p>
        </p:txBody>
      </p:sp>
      <p:sp>
        <p:nvSpPr>
          <p:cNvPr id="15" name="正方形/長方形 14"/>
          <p:cNvSpPr/>
          <p:nvPr/>
        </p:nvSpPr>
        <p:spPr>
          <a:xfrm>
            <a:off x="5982356" y="5329990"/>
            <a:ext cx="432048" cy="432048"/>
          </a:xfrm>
          <a:prstGeom prst="rect">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700" b="1" dirty="0" smtClean="0"/>
              <a:t>Sensor</a:t>
            </a:r>
            <a:endParaRPr kumimoji="1" lang="ja-JP" altLang="en-US" sz="700" b="1" dirty="0"/>
          </a:p>
        </p:txBody>
      </p:sp>
      <p:sp>
        <p:nvSpPr>
          <p:cNvPr id="16" name="正方形/長方形 15"/>
          <p:cNvSpPr/>
          <p:nvPr/>
        </p:nvSpPr>
        <p:spPr>
          <a:xfrm>
            <a:off x="6002114" y="6053096"/>
            <a:ext cx="432048" cy="432048"/>
          </a:xfrm>
          <a:prstGeom prst="rect">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700" b="1" dirty="0" smtClean="0"/>
              <a:t>Sensor</a:t>
            </a:r>
            <a:endParaRPr kumimoji="1" lang="ja-JP" altLang="en-US" sz="700" b="1" dirty="0"/>
          </a:p>
        </p:txBody>
      </p:sp>
    </p:spTree>
    <p:extLst>
      <p:ext uri="{BB962C8B-B14F-4D97-AF65-F5344CB8AC3E}">
        <p14:creationId xmlns:p14="http://schemas.microsoft.com/office/powerpoint/2010/main" val="3364693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ja-JP" smtClean="0"/>
              <a:t>Modularization</a:t>
            </a:r>
            <a:endParaRPr lang="ja-JP" altLang="en-US" dirty="0" smtClean="0"/>
          </a:p>
        </p:txBody>
      </p:sp>
      <p:sp>
        <p:nvSpPr>
          <p:cNvPr id="16388" name="Rectangle 3"/>
          <p:cNvSpPr>
            <a:spLocks noGrp="1" noChangeArrowheads="1"/>
          </p:cNvSpPr>
          <p:nvPr>
            <p:ph idx="1"/>
          </p:nvPr>
        </p:nvSpPr>
        <p:spPr/>
        <p:txBody>
          <a:bodyPr/>
          <a:lstStyle/>
          <a:p>
            <a:r>
              <a:rPr lang="en-US" altLang="ja-JP" smtClean="0"/>
              <a:t>If software can be realized as an association of independent modules, one can design software that responds well to change. </a:t>
            </a:r>
            <a:endParaRPr lang="ja-JP" altLang="en-US" smtClean="0"/>
          </a:p>
          <a:p>
            <a:r>
              <a:rPr lang="en-US" altLang="ja-JP" smtClean="0"/>
              <a:t>Programming languages are full of functions that support “modularization,” and it is important to understand these various functions. </a:t>
            </a:r>
            <a:endParaRPr lang="ja-JP" altLang="en-US" smtClean="0"/>
          </a:p>
        </p:txBody>
      </p:sp>
      <p:sp>
        <p:nvSpPr>
          <p:cNvPr id="16387" name="スライド番号プレースホルダ 16"/>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54C6236F-5BA3-42CB-9D3A-68F17D01DFCD}" type="slidenum">
              <a:rPr lang="en-US" altLang="ja-JP" smtClean="0"/>
              <a:pPr/>
              <a:t>22</a:t>
            </a:fld>
            <a:endParaRPr lang="en-US" altLang="ja-JP"/>
          </a:p>
        </p:txBody>
      </p:sp>
      <p:sp>
        <p:nvSpPr>
          <p:cNvPr id="16389" name="AutoShape 4"/>
          <p:cNvSpPr>
            <a:spLocks noChangeArrowheads="1"/>
          </p:cNvSpPr>
          <p:nvPr/>
        </p:nvSpPr>
        <p:spPr bwMode="auto">
          <a:xfrm>
            <a:off x="1809751" y="4534743"/>
            <a:ext cx="1285875" cy="1333500"/>
          </a:xfrm>
          <a:prstGeom prst="cube">
            <a:avLst>
              <a:gd name="adj" fmla="val 25000"/>
            </a:avLst>
          </a:prstGeom>
          <a:solidFill>
            <a:schemeClr val="accent1"/>
          </a:solidFill>
          <a:ln w="9525">
            <a:solidFill>
              <a:schemeClr val="tx1"/>
            </a:solidFill>
            <a:miter lim="800000"/>
            <a:headEnd/>
            <a:tailEnd/>
          </a:ln>
        </p:spPr>
        <p:txBody>
          <a:bodyPr wrap="none" anchor="ctr"/>
          <a:lstStyle/>
          <a:p>
            <a:endParaRPr lang="ja-JP" altLang="en-US"/>
          </a:p>
        </p:txBody>
      </p:sp>
      <p:sp>
        <p:nvSpPr>
          <p:cNvPr id="16390" name="Oval 5"/>
          <p:cNvSpPr>
            <a:spLocks noChangeArrowheads="1"/>
          </p:cNvSpPr>
          <p:nvPr/>
        </p:nvSpPr>
        <p:spPr bwMode="auto">
          <a:xfrm>
            <a:off x="6667500" y="4477593"/>
            <a:ext cx="381000" cy="38100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ja-JP" altLang="en-US"/>
          </a:p>
        </p:txBody>
      </p:sp>
      <p:sp>
        <p:nvSpPr>
          <p:cNvPr id="16391" name="Oval 6"/>
          <p:cNvSpPr>
            <a:spLocks noChangeArrowheads="1"/>
          </p:cNvSpPr>
          <p:nvPr/>
        </p:nvSpPr>
        <p:spPr bwMode="auto">
          <a:xfrm>
            <a:off x="6167438" y="4977655"/>
            <a:ext cx="381000" cy="38100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ja-JP" altLang="en-US"/>
          </a:p>
        </p:txBody>
      </p:sp>
      <p:sp>
        <p:nvSpPr>
          <p:cNvPr id="16392" name="Oval 7"/>
          <p:cNvSpPr>
            <a:spLocks noChangeArrowheads="1"/>
          </p:cNvSpPr>
          <p:nvPr/>
        </p:nvSpPr>
        <p:spPr bwMode="auto">
          <a:xfrm>
            <a:off x="7167563" y="5620593"/>
            <a:ext cx="381000" cy="38100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ja-JP" altLang="en-US"/>
          </a:p>
        </p:txBody>
      </p:sp>
      <p:sp>
        <p:nvSpPr>
          <p:cNvPr id="16393" name="Oval 8"/>
          <p:cNvSpPr>
            <a:spLocks noChangeArrowheads="1"/>
          </p:cNvSpPr>
          <p:nvPr/>
        </p:nvSpPr>
        <p:spPr bwMode="auto">
          <a:xfrm>
            <a:off x="6405563" y="5630118"/>
            <a:ext cx="381000" cy="38100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ja-JP" altLang="en-US"/>
          </a:p>
        </p:txBody>
      </p:sp>
      <p:sp>
        <p:nvSpPr>
          <p:cNvPr id="16394" name="Oval 9"/>
          <p:cNvSpPr>
            <a:spLocks noChangeArrowheads="1"/>
          </p:cNvSpPr>
          <p:nvPr/>
        </p:nvSpPr>
        <p:spPr bwMode="auto">
          <a:xfrm>
            <a:off x="7310438" y="4977655"/>
            <a:ext cx="381000" cy="38100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ja-JP" altLang="en-US"/>
          </a:p>
        </p:txBody>
      </p:sp>
      <p:cxnSp>
        <p:nvCxnSpPr>
          <p:cNvPr id="16395" name="AutoShape 10"/>
          <p:cNvCxnSpPr>
            <a:cxnSpLocks noChangeShapeType="1"/>
            <a:stCxn id="16390" idx="2"/>
            <a:endCxn id="16391" idx="0"/>
          </p:cNvCxnSpPr>
          <p:nvPr/>
        </p:nvCxnSpPr>
        <p:spPr bwMode="auto">
          <a:xfrm rot="10800000" flipV="1">
            <a:off x="6357938" y="4668093"/>
            <a:ext cx="309562" cy="309562"/>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6396" name="AutoShape 11"/>
          <p:cNvCxnSpPr>
            <a:cxnSpLocks noChangeShapeType="1"/>
            <a:stCxn id="16393" idx="1"/>
            <a:endCxn id="16391" idx="4"/>
          </p:cNvCxnSpPr>
          <p:nvPr/>
        </p:nvCxnSpPr>
        <p:spPr bwMode="auto">
          <a:xfrm rot="16200000" flipV="1">
            <a:off x="6245226" y="5471369"/>
            <a:ext cx="328613" cy="103187"/>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6397" name="AutoShape 12"/>
          <p:cNvCxnSpPr>
            <a:cxnSpLocks noChangeShapeType="1"/>
            <a:stCxn id="16392" idx="2"/>
            <a:endCxn id="16393" idx="6"/>
          </p:cNvCxnSpPr>
          <p:nvPr/>
        </p:nvCxnSpPr>
        <p:spPr bwMode="auto">
          <a:xfrm rot="10800000" flipV="1">
            <a:off x="6786563" y="5811094"/>
            <a:ext cx="381000" cy="952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6398" name="AutoShape 13"/>
          <p:cNvCxnSpPr>
            <a:cxnSpLocks noChangeShapeType="1"/>
            <a:stCxn id="16392" idx="7"/>
            <a:endCxn id="16394" idx="4"/>
          </p:cNvCxnSpPr>
          <p:nvPr/>
        </p:nvCxnSpPr>
        <p:spPr bwMode="auto">
          <a:xfrm rot="5400000" flipH="1" flipV="1">
            <a:off x="7337425" y="5514230"/>
            <a:ext cx="319088" cy="793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6399" name="AutoShape 14"/>
          <p:cNvCxnSpPr>
            <a:cxnSpLocks noChangeShapeType="1"/>
            <a:stCxn id="16390" idx="6"/>
            <a:endCxn id="16394" idx="1"/>
          </p:cNvCxnSpPr>
          <p:nvPr/>
        </p:nvCxnSpPr>
        <p:spPr bwMode="auto">
          <a:xfrm>
            <a:off x="7048500" y="4668093"/>
            <a:ext cx="317500" cy="366712"/>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6400" name="Text Box 15"/>
          <p:cNvSpPr txBox="1">
            <a:spLocks noChangeArrowheads="1"/>
          </p:cNvSpPr>
          <p:nvPr/>
        </p:nvSpPr>
        <p:spPr bwMode="auto">
          <a:xfrm>
            <a:off x="1738313" y="5868243"/>
            <a:ext cx="42148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1200"/>
              <a:t>When software is designed all in one block, the entire thing has to be rewritten when a change needs to be made. </a:t>
            </a:r>
            <a:endParaRPr lang="ja-JP" altLang="en-US" sz="1200"/>
          </a:p>
        </p:txBody>
      </p:sp>
      <p:sp>
        <p:nvSpPr>
          <p:cNvPr id="16401" name="Text Box 16"/>
          <p:cNvSpPr txBox="1">
            <a:spLocks noChangeArrowheads="1"/>
          </p:cNvSpPr>
          <p:nvPr/>
        </p:nvSpPr>
        <p:spPr bwMode="auto">
          <a:xfrm>
            <a:off x="6310314" y="6003180"/>
            <a:ext cx="4143375"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1400"/>
              <a:t>When software is designed as an association of independent modules, updates can be completed simply by making changes to portions of the software.  </a:t>
            </a:r>
            <a:endParaRPr lang="ja-JP" altLang="en-US" sz="1400"/>
          </a:p>
        </p:txBody>
      </p:sp>
      <p:sp>
        <p:nvSpPr>
          <p:cNvPr id="16402" name="AutoShape 4"/>
          <p:cNvSpPr>
            <a:spLocks noChangeArrowheads="1"/>
          </p:cNvSpPr>
          <p:nvPr/>
        </p:nvSpPr>
        <p:spPr bwMode="auto">
          <a:xfrm>
            <a:off x="4524376" y="4510930"/>
            <a:ext cx="1285875" cy="1333500"/>
          </a:xfrm>
          <a:prstGeom prst="cube">
            <a:avLst>
              <a:gd name="adj" fmla="val 25000"/>
            </a:avLst>
          </a:prstGeom>
          <a:solidFill>
            <a:srgbClr val="C00000"/>
          </a:solidFill>
          <a:ln w="9525">
            <a:solidFill>
              <a:schemeClr val="tx1"/>
            </a:solidFill>
            <a:miter lim="800000"/>
            <a:headEnd/>
            <a:tailEnd/>
          </a:ln>
        </p:spPr>
        <p:txBody>
          <a:bodyPr wrap="none" anchor="ctr"/>
          <a:lstStyle/>
          <a:p>
            <a:endParaRPr lang="ja-JP" altLang="en-US"/>
          </a:p>
        </p:txBody>
      </p:sp>
      <p:sp>
        <p:nvSpPr>
          <p:cNvPr id="22" name="右矢印 21"/>
          <p:cNvSpPr/>
          <p:nvPr/>
        </p:nvSpPr>
        <p:spPr>
          <a:xfrm>
            <a:off x="3238500" y="4868119"/>
            <a:ext cx="1214438" cy="714375"/>
          </a:xfrm>
          <a:prstGeom prst="rightArrow">
            <a:avLst/>
          </a:prstGeom>
          <a:solidFill>
            <a:schemeClr val="accent3">
              <a:lumMod val="50000"/>
            </a:schemeClr>
          </a:solid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r>
              <a:rPr lang="en-US" altLang="ja-JP" sz="1200">
                <a:solidFill>
                  <a:srgbClr val="FFFFFF"/>
                </a:solidFill>
              </a:rPr>
              <a:t>Change</a:t>
            </a:r>
            <a:endParaRPr lang="ja-JP" altLang="en-US" sz="1200">
              <a:solidFill>
                <a:srgbClr val="FFFFFF"/>
              </a:solidFill>
            </a:endParaRPr>
          </a:p>
        </p:txBody>
      </p:sp>
      <p:sp>
        <p:nvSpPr>
          <p:cNvPr id="16404" name="Oval 5"/>
          <p:cNvSpPr>
            <a:spLocks noChangeArrowheads="1"/>
          </p:cNvSpPr>
          <p:nvPr/>
        </p:nvSpPr>
        <p:spPr bwMode="auto">
          <a:xfrm>
            <a:off x="9382125" y="4434730"/>
            <a:ext cx="381000" cy="38100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ja-JP" altLang="en-US"/>
          </a:p>
        </p:txBody>
      </p:sp>
      <p:sp>
        <p:nvSpPr>
          <p:cNvPr id="16405" name="Oval 6"/>
          <p:cNvSpPr>
            <a:spLocks noChangeArrowheads="1"/>
          </p:cNvSpPr>
          <p:nvPr/>
        </p:nvSpPr>
        <p:spPr bwMode="auto">
          <a:xfrm>
            <a:off x="8786813" y="4834780"/>
            <a:ext cx="381000" cy="38100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ja-JP" altLang="en-US"/>
          </a:p>
        </p:txBody>
      </p:sp>
      <p:sp>
        <p:nvSpPr>
          <p:cNvPr id="16406" name="Oval 7"/>
          <p:cNvSpPr>
            <a:spLocks noChangeArrowheads="1"/>
          </p:cNvSpPr>
          <p:nvPr/>
        </p:nvSpPr>
        <p:spPr bwMode="auto">
          <a:xfrm>
            <a:off x="9786938" y="5620593"/>
            <a:ext cx="381000" cy="38100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ja-JP" altLang="en-US"/>
          </a:p>
        </p:txBody>
      </p:sp>
      <p:sp>
        <p:nvSpPr>
          <p:cNvPr id="16407" name="Oval 8"/>
          <p:cNvSpPr>
            <a:spLocks noChangeArrowheads="1"/>
          </p:cNvSpPr>
          <p:nvPr/>
        </p:nvSpPr>
        <p:spPr bwMode="auto">
          <a:xfrm>
            <a:off x="9024938" y="5630118"/>
            <a:ext cx="381000" cy="38100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ja-JP" altLang="en-US"/>
          </a:p>
        </p:txBody>
      </p:sp>
      <p:sp>
        <p:nvSpPr>
          <p:cNvPr id="52" name="Oval 9"/>
          <p:cNvSpPr>
            <a:spLocks noChangeArrowheads="1"/>
          </p:cNvSpPr>
          <p:nvPr/>
        </p:nvSpPr>
        <p:spPr bwMode="auto">
          <a:xfrm>
            <a:off x="10144125" y="4763343"/>
            <a:ext cx="381000" cy="381000"/>
          </a:xfrm>
          <a:prstGeom prst="ellipse">
            <a:avLst/>
          </a:prstGeom>
          <a:solidFill>
            <a:srgbClr val="C00000"/>
          </a:solidFill>
          <a:ln>
            <a:noFill/>
            <a:headEnd/>
            <a:tailEnd/>
          </a:ln>
        </p:spPr>
        <p:style>
          <a:lnRef idx="1">
            <a:schemeClr val="accent4"/>
          </a:lnRef>
          <a:fillRef idx="2">
            <a:schemeClr val="accent4"/>
          </a:fillRef>
          <a:effectRef idx="1">
            <a:schemeClr val="accent4"/>
          </a:effectRef>
          <a:fontRef idx="minor">
            <a:schemeClr val="dk1"/>
          </a:fontRef>
        </p:style>
        <p:txBody>
          <a:bodyPr wrap="none" anchor="ctr"/>
          <a:lstStyle/>
          <a:p>
            <a:endParaRPr lang="ja-JP" altLang="en-US">
              <a:solidFill>
                <a:srgbClr val="000000"/>
              </a:solidFill>
            </a:endParaRPr>
          </a:p>
        </p:txBody>
      </p:sp>
      <p:cxnSp>
        <p:nvCxnSpPr>
          <p:cNvPr id="16409" name="AutoShape 10"/>
          <p:cNvCxnSpPr>
            <a:cxnSpLocks noChangeShapeType="1"/>
            <a:stCxn id="16404" idx="2"/>
            <a:endCxn id="16405" idx="0"/>
          </p:cNvCxnSpPr>
          <p:nvPr/>
        </p:nvCxnSpPr>
        <p:spPr bwMode="auto">
          <a:xfrm rot="10800000" flipV="1">
            <a:off x="8977313" y="4625230"/>
            <a:ext cx="404812" cy="2095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6410" name="AutoShape 11"/>
          <p:cNvCxnSpPr>
            <a:cxnSpLocks noChangeShapeType="1"/>
            <a:stCxn id="16407" idx="1"/>
            <a:endCxn id="16405" idx="4"/>
          </p:cNvCxnSpPr>
          <p:nvPr/>
        </p:nvCxnSpPr>
        <p:spPr bwMode="auto">
          <a:xfrm rot="16200000" flipV="1">
            <a:off x="8793163" y="5399931"/>
            <a:ext cx="471488" cy="103187"/>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6411" name="AutoShape 12"/>
          <p:cNvCxnSpPr>
            <a:cxnSpLocks noChangeShapeType="1"/>
            <a:stCxn id="16406" idx="2"/>
            <a:endCxn id="16407" idx="6"/>
          </p:cNvCxnSpPr>
          <p:nvPr/>
        </p:nvCxnSpPr>
        <p:spPr bwMode="auto">
          <a:xfrm rot="10800000" flipV="1">
            <a:off x="9405938" y="5811094"/>
            <a:ext cx="381000" cy="952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6412" name="AutoShape 13"/>
          <p:cNvCxnSpPr>
            <a:cxnSpLocks noChangeShapeType="1"/>
            <a:stCxn id="16406" idx="7"/>
            <a:endCxn id="52" idx="4"/>
          </p:cNvCxnSpPr>
          <p:nvPr/>
        </p:nvCxnSpPr>
        <p:spPr bwMode="auto">
          <a:xfrm rot="5400000" flipH="1" flipV="1">
            <a:off x="9956800" y="5299918"/>
            <a:ext cx="533400" cy="2222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6413" name="AutoShape 14"/>
          <p:cNvCxnSpPr>
            <a:cxnSpLocks noChangeShapeType="1"/>
            <a:stCxn id="16404" idx="6"/>
            <a:endCxn id="52" idx="1"/>
          </p:cNvCxnSpPr>
          <p:nvPr/>
        </p:nvCxnSpPr>
        <p:spPr bwMode="auto">
          <a:xfrm>
            <a:off x="9763126" y="4625231"/>
            <a:ext cx="436563" cy="19526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68" name="右矢印 67"/>
          <p:cNvSpPr/>
          <p:nvPr/>
        </p:nvSpPr>
        <p:spPr>
          <a:xfrm>
            <a:off x="7739063" y="4977656"/>
            <a:ext cx="1071562" cy="714375"/>
          </a:xfrm>
          <a:prstGeom prst="rightArrow">
            <a:avLst>
              <a:gd name="adj1" fmla="val 50000"/>
              <a:gd name="adj2" fmla="val 50000"/>
            </a:avLst>
          </a:prstGeom>
          <a:solidFill>
            <a:schemeClr val="accent3">
              <a:lumMod val="50000"/>
            </a:schemeClr>
          </a:solid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r>
              <a:rPr lang="en-US" altLang="ja-JP" sz="1400">
                <a:solidFill>
                  <a:srgbClr val="FFFFFF"/>
                </a:solidFill>
              </a:rPr>
              <a:t>change</a:t>
            </a:r>
            <a:endParaRPr lang="ja-JP" altLang="en-US" sz="1400">
              <a:solidFill>
                <a:srgbClr val="FFFFFF"/>
              </a:solidFill>
            </a:endParaRPr>
          </a:p>
        </p:txBody>
      </p:sp>
      <p:sp>
        <p:nvSpPr>
          <p:cNvPr id="31" name="右中かっこ 30"/>
          <p:cNvSpPr/>
          <p:nvPr/>
        </p:nvSpPr>
        <p:spPr>
          <a:xfrm rot="16200000">
            <a:off x="5060157" y="3617962"/>
            <a:ext cx="214312" cy="1571625"/>
          </a:xfrm>
          <a:prstGeom prst="rightBrace">
            <a:avLst>
              <a:gd name="adj1" fmla="val 32222"/>
              <a:gd name="adj2" fmla="val 50000"/>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lang="ja-JP" altLang="en-US"/>
          </a:p>
        </p:txBody>
      </p:sp>
      <p:sp>
        <p:nvSpPr>
          <p:cNvPr id="33" name="四角形吹き出し 32"/>
          <p:cNvSpPr/>
          <p:nvPr/>
        </p:nvSpPr>
        <p:spPr>
          <a:xfrm>
            <a:off x="9239251" y="4006105"/>
            <a:ext cx="1357313" cy="357188"/>
          </a:xfrm>
          <a:prstGeom prst="wedgeRectCallout">
            <a:avLst>
              <a:gd name="adj1" fmla="val 28169"/>
              <a:gd name="adj2" fmla="val 160803"/>
            </a:avLst>
          </a:prstGeom>
          <a:ln>
            <a:solidFill>
              <a:srgbClr val="FFC000"/>
            </a:solidFill>
          </a:ln>
        </p:spPr>
        <p:style>
          <a:lnRef idx="1">
            <a:schemeClr val="accent4"/>
          </a:lnRef>
          <a:fillRef idx="2">
            <a:schemeClr val="accent4"/>
          </a:fillRef>
          <a:effectRef idx="1">
            <a:schemeClr val="accent4"/>
          </a:effectRef>
          <a:fontRef idx="minor">
            <a:schemeClr val="dk1"/>
          </a:fontRef>
        </p:style>
        <p:txBody>
          <a:bodyPr anchor="ctr"/>
          <a:lstStyle/>
          <a:p>
            <a:pPr algn="ctr"/>
            <a:r>
              <a:rPr lang="en-US" altLang="ja-JP" sz="1200">
                <a:solidFill>
                  <a:srgbClr val="000000"/>
                </a:solidFill>
              </a:rPr>
              <a:t>Modified portion</a:t>
            </a:r>
            <a:endParaRPr lang="ja-JP" altLang="en-US" sz="1200">
              <a:solidFill>
                <a:srgbClr val="000000"/>
              </a:solidFill>
            </a:endParaRPr>
          </a:p>
        </p:txBody>
      </p:sp>
      <p:sp>
        <p:nvSpPr>
          <p:cNvPr id="16417" name="テキスト ボックス 33"/>
          <p:cNvSpPr txBox="1">
            <a:spLocks noChangeArrowheads="1"/>
          </p:cNvSpPr>
          <p:nvPr/>
        </p:nvSpPr>
        <p:spPr bwMode="auto">
          <a:xfrm>
            <a:off x="4087813" y="3993406"/>
            <a:ext cx="24685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1200"/>
              <a:t>Necessary to change entire program</a:t>
            </a:r>
            <a:endParaRPr lang="ja-JP" altLang="en-US" sz="1200"/>
          </a:p>
        </p:txBody>
      </p:sp>
    </p:spTree>
  </p:cSld>
  <p:clrMapOvr>
    <a:masterClrMapping/>
  </p:clrMapOvr>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四角形吹き出し 8"/>
          <p:cNvSpPr/>
          <p:nvPr/>
        </p:nvSpPr>
        <p:spPr>
          <a:xfrm>
            <a:off x="479376" y="3005517"/>
            <a:ext cx="5688631" cy="3754874"/>
          </a:xfrm>
          <a:prstGeom prst="wedgeRectCallout">
            <a:avLst>
              <a:gd name="adj1" fmla="val 92735"/>
              <a:gd name="adj2" fmla="val 25026"/>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 name="タイトル 1"/>
          <p:cNvSpPr>
            <a:spLocks noGrp="1"/>
          </p:cNvSpPr>
          <p:nvPr>
            <p:ph type="title"/>
          </p:nvPr>
        </p:nvSpPr>
        <p:spPr>
          <a:xfrm>
            <a:off x="838200" y="365125"/>
            <a:ext cx="5617840" cy="1325563"/>
          </a:xfrm>
        </p:spPr>
        <p:txBody>
          <a:bodyPr>
            <a:normAutofit/>
          </a:bodyPr>
          <a:lstStyle/>
          <a:p>
            <a:r>
              <a:rPr kumimoji="1" lang="en-US" altLang="ja-JP" dirty="0" smtClean="0"/>
              <a:t>Sensor Programming on the web</a:t>
            </a:r>
            <a:endParaRPr kumimoji="1" lang="ja-JP" altLang="en-US" dirty="0"/>
          </a:p>
        </p:txBody>
      </p:sp>
      <p:sp>
        <p:nvSpPr>
          <p:cNvPr id="3" name="コンテンツ プレースホルダー 2"/>
          <p:cNvSpPr>
            <a:spLocks noGrp="1"/>
          </p:cNvSpPr>
          <p:nvPr>
            <p:ph idx="1"/>
          </p:nvPr>
        </p:nvSpPr>
        <p:spPr>
          <a:xfrm>
            <a:off x="838200" y="1825625"/>
            <a:ext cx="5473824" cy="1171327"/>
          </a:xfrm>
        </p:spPr>
        <p:txBody>
          <a:bodyPr>
            <a:normAutofit fontScale="77500" lnSpcReduction="20000"/>
          </a:bodyPr>
          <a:lstStyle/>
          <a:p>
            <a:r>
              <a:rPr lang="en-US" altLang="ja-JP" dirty="0" smtClean="0"/>
              <a:t>When a smartphone moves, “</a:t>
            </a:r>
            <a:r>
              <a:rPr lang="ja-JP" altLang="en-US" dirty="0" smtClean="0"/>
              <a:t>devicemotion</a:t>
            </a:r>
            <a:r>
              <a:rPr lang="en-US" altLang="ja-JP" dirty="0" smtClean="0"/>
              <a:t>”</a:t>
            </a:r>
            <a:r>
              <a:rPr lang="ja-JP" altLang="en-US" dirty="0" smtClean="0"/>
              <a:t> </a:t>
            </a:r>
            <a:r>
              <a:rPr lang="en-US" altLang="ja-JP" dirty="0" smtClean="0"/>
              <a:t>event is triggered.</a:t>
            </a:r>
          </a:p>
          <a:p>
            <a:r>
              <a:rPr lang="en-US" altLang="ja-JP" dirty="0" smtClean="0"/>
              <a:t>The </a:t>
            </a:r>
            <a:r>
              <a:rPr lang="en-US" altLang="ja-JP" dirty="0" err="1" smtClean="0"/>
              <a:t>querySelector</a:t>
            </a:r>
            <a:r>
              <a:rPr lang="en-US" altLang="ja-JP" dirty="0" smtClean="0"/>
              <a:t> method finds appropriate nodes </a:t>
            </a:r>
            <a:r>
              <a:rPr lang="en-US" altLang="ja-JP" dirty="0" err="1" smtClean="0"/>
              <a:t>sasifying</a:t>
            </a:r>
            <a:r>
              <a:rPr lang="en-US" altLang="ja-JP" dirty="0" smtClean="0"/>
              <a:t> CSS selector expression</a:t>
            </a:r>
            <a:endParaRPr kumimoji="1" lang="ja-JP" altLang="en-US" dirty="0"/>
          </a:p>
        </p:txBody>
      </p:sp>
      <p:sp>
        <p:nvSpPr>
          <p:cNvPr id="4" name="スライド番号プレースホルダー 3"/>
          <p:cNvSpPr>
            <a:spLocks noGrp="1"/>
          </p:cNvSpPr>
          <p:nvPr>
            <p:ph type="sldNum" sz="quarter" idx="12"/>
          </p:nvPr>
        </p:nvSpPr>
        <p:spPr/>
        <p:txBody>
          <a:bodyPr/>
          <a:lstStyle/>
          <a:p>
            <a:fld id="{31BA4CE2-D795-4C9F-AA1E-E47C147C9315}" type="slidenum">
              <a:rPr lang="ja-JP" altLang="en-US" smtClean="0"/>
              <a:pPr/>
              <a:t>220</a:t>
            </a:fld>
            <a:endParaRPr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6040" y="188640"/>
            <a:ext cx="2070526" cy="3450876"/>
          </a:xfrm>
          <a:prstGeom prst="rect">
            <a:avLst/>
          </a:prstGeom>
          <a:ln>
            <a:solidFill>
              <a:schemeClr val="tx1"/>
            </a:solidFill>
          </a:ln>
        </p:spPr>
      </p:pic>
      <p:sp>
        <p:nvSpPr>
          <p:cNvPr id="6" name="正方形/長方形 5"/>
          <p:cNvSpPr/>
          <p:nvPr/>
        </p:nvSpPr>
        <p:spPr>
          <a:xfrm>
            <a:off x="8610600" y="188640"/>
            <a:ext cx="3527242" cy="62324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ja-JP" altLang="en-US" sz="1050" dirty="0"/>
              <a:t>&lt;!DOCTYPE html&gt;</a:t>
            </a:r>
          </a:p>
          <a:p>
            <a:r>
              <a:rPr lang="ja-JP" altLang="en-US" sz="1050" dirty="0"/>
              <a:t>&lt;html&gt;</a:t>
            </a:r>
          </a:p>
          <a:p>
            <a:r>
              <a:rPr lang="ja-JP" altLang="en-US" sz="1050" dirty="0"/>
              <a:t>&lt;meta charset="UTF-8" lang="en"/&gt;</a:t>
            </a:r>
          </a:p>
          <a:p>
            <a:r>
              <a:rPr lang="ja-JP" altLang="en-US" sz="1050" dirty="0"/>
              <a:t>&lt;meta name=viewport content="width=device-width,user-scalable=no,initial-scale=1.0,maximum-scale=1.0"/&gt;</a:t>
            </a:r>
          </a:p>
          <a:p>
            <a:r>
              <a:rPr lang="ja-JP" altLang="en-US" sz="1050" dirty="0"/>
              <a:t>&lt;meta name="apple-mobile-web-app-capable" content="yes"/&gt;</a:t>
            </a:r>
          </a:p>
          <a:p>
            <a:r>
              <a:rPr lang="ja-JP" altLang="en-US" sz="1050" dirty="0"/>
              <a:t>&lt;head&gt;</a:t>
            </a:r>
          </a:p>
          <a:p>
            <a:r>
              <a:rPr lang="ja-JP" altLang="en-US" sz="1050" dirty="0"/>
              <a:t>    &lt;title&gt;Sensor Programming on the web&lt;/title&gt;</a:t>
            </a:r>
          </a:p>
          <a:p>
            <a:r>
              <a:rPr lang="ja-JP" altLang="en-US" sz="1050" dirty="0"/>
              <a:t>&lt;/head&gt;</a:t>
            </a:r>
          </a:p>
          <a:p>
            <a:r>
              <a:rPr lang="ja-JP" altLang="en-US" sz="1050" dirty="0"/>
              <a:t>&lt;body&gt;</a:t>
            </a:r>
          </a:p>
          <a:p>
            <a:r>
              <a:rPr lang="ja-JP" altLang="en-US" sz="1050" dirty="0"/>
              <a:t>&lt;h1&gt;Sensor Programming on the web&lt;/h1&gt;</a:t>
            </a:r>
          </a:p>
          <a:p>
            <a:endParaRPr lang="ja-JP" altLang="en-US" sz="1050" dirty="0"/>
          </a:p>
          <a:p>
            <a:r>
              <a:rPr lang="ja-JP" altLang="en-US" sz="1050" dirty="0"/>
              <a:t>&lt;dl&gt;</a:t>
            </a:r>
          </a:p>
          <a:p>
            <a:r>
              <a:rPr lang="ja-JP" altLang="en-US" sz="1050" dirty="0"/>
              <a:t>    &lt;dt&gt;Acceleration:&lt;/dt&gt;</a:t>
            </a:r>
          </a:p>
          <a:p>
            <a:r>
              <a:rPr lang="ja-JP" altLang="en-US" sz="1050" dirty="0"/>
              <a:t>    &lt;dd&gt;x:&lt;/dd&gt;</a:t>
            </a:r>
          </a:p>
          <a:p>
            <a:r>
              <a:rPr lang="ja-JP" altLang="en-US" sz="1050" dirty="0"/>
              <a:t>    &lt;dd&gt;y:&lt;/dd&gt;</a:t>
            </a:r>
          </a:p>
          <a:p>
            <a:r>
              <a:rPr lang="ja-JP" altLang="en-US" sz="1050" dirty="0"/>
              <a:t>    &lt;dd&gt;z:&lt;/dd&gt;</a:t>
            </a:r>
          </a:p>
          <a:p>
            <a:r>
              <a:rPr lang="ja-JP" altLang="en-US" sz="1050" dirty="0"/>
              <a:t>&lt;/dl&gt;</a:t>
            </a:r>
          </a:p>
          <a:p>
            <a:endParaRPr lang="ja-JP" altLang="en-US" sz="1050" dirty="0"/>
          </a:p>
          <a:p>
            <a:r>
              <a:rPr lang="ja-JP" altLang="en-US" sz="1050" dirty="0"/>
              <a:t>&lt;dl&gt;</a:t>
            </a:r>
          </a:p>
          <a:p>
            <a:r>
              <a:rPr lang="ja-JP" altLang="en-US" sz="1050" dirty="0"/>
              <a:t>    &lt;dt&gt;Acceleration Including Gravity：&lt;/dt&gt;</a:t>
            </a:r>
          </a:p>
          <a:p>
            <a:r>
              <a:rPr lang="ja-JP" altLang="en-US" sz="1050" dirty="0"/>
              <a:t>    &lt;dd&gt;x:&lt;/dd&gt;</a:t>
            </a:r>
          </a:p>
          <a:p>
            <a:r>
              <a:rPr lang="ja-JP" altLang="en-US" sz="1050" dirty="0"/>
              <a:t>    &lt;dd&gt;y:&lt;/dd&gt;</a:t>
            </a:r>
          </a:p>
          <a:p>
            <a:r>
              <a:rPr lang="ja-JP" altLang="en-US" sz="1050" dirty="0"/>
              <a:t>    &lt;dd&gt;z:&lt;/dd&gt;</a:t>
            </a:r>
          </a:p>
          <a:p>
            <a:r>
              <a:rPr lang="ja-JP" altLang="en-US" sz="1050" dirty="0"/>
              <a:t>&lt;/dl&gt;</a:t>
            </a:r>
          </a:p>
          <a:p>
            <a:endParaRPr lang="ja-JP" altLang="en-US" sz="1050" dirty="0"/>
          </a:p>
          <a:p>
            <a:r>
              <a:rPr lang="ja-JP" altLang="en-US" sz="1050" dirty="0"/>
              <a:t>&lt;dl&gt;</a:t>
            </a:r>
          </a:p>
          <a:p>
            <a:r>
              <a:rPr lang="ja-JP" altLang="en-US" sz="1050" dirty="0"/>
              <a:t>    &lt;dt&gt;Rotation Rate (Gyro Sensor)：&lt;/dt&gt;</a:t>
            </a:r>
          </a:p>
          <a:p>
            <a:r>
              <a:rPr lang="ja-JP" altLang="en-US" sz="1050" dirty="0"/>
              <a:t>    &lt;dd&gt;a:&lt;/dd&gt;</a:t>
            </a:r>
          </a:p>
          <a:p>
            <a:r>
              <a:rPr lang="ja-JP" altLang="en-US" sz="1050" dirty="0"/>
              <a:t>    &lt;dd&gt;b:&lt;/dd&gt;</a:t>
            </a:r>
          </a:p>
          <a:p>
            <a:r>
              <a:rPr lang="ja-JP" altLang="en-US" sz="1050" dirty="0"/>
              <a:t>    &lt;dd&gt;g:&lt;/dd&gt;</a:t>
            </a:r>
          </a:p>
          <a:p>
            <a:r>
              <a:rPr lang="ja-JP" altLang="en-US" sz="1050" dirty="0"/>
              <a:t>&lt;/dl&gt;</a:t>
            </a:r>
          </a:p>
          <a:p>
            <a:endParaRPr lang="ja-JP" altLang="en-US" sz="1050" dirty="0"/>
          </a:p>
          <a:p>
            <a:r>
              <a:rPr lang="ja-JP" altLang="en-US" sz="1050" dirty="0"/>
              <a:t>&lt;script type="text/javascript"&gt;</a:t>
            </a:r>
          </a:p>
          <a:p>
            <a:r>
              <a:rPr lang="ja-JP" altLang="en-US" sz="1050" dirty="0" smtClean="0"/>
              <a:t>&lt;</a:t>
            </a:r>
            <a:r>
              <a:rPr lang="ja-JP" altLang="en-US" sz="1050" dirty="0"/>
              <a:t>/script&gt;</a:t>
            </a:r>
          </a:p>
          <a:p>
            <a:r>
              <a:rPr lang="ja-JP" altLang="en-US" sz="1050" dirty="0"/>
              <a:t>&lt;/body&gt;</a:t>
            </a:r>
          </a:p>
          <a:p>
            <a:r>
              <a:rPr lang="ja-JP" altLang="en-US" sz="1050" dirty="0"/>
              <a:t>&lt;/html&gt;</a:t>
            </a:r>
          </a:p>
        </p:txBody>
      </p:sp>
      <p:sp>
        <p:nvSpPr>
          <p:cNvPr id="7" name="正方形/長方形 6"/>
          <p:cNvSpPr/>
          <p:nvPr/>
        </p:nvSpPr>
        <p:spPr>
          <a:xfrm>
            <a:off x="323115" y="3005517"/>
            <a:ext cx="6886169" cy="3754874"/>
          </a:xfrm>
          <a:prstGeom prst="rect">
            <a:avLst/>
          </a:prstGeom>
        </p:spPr>
        <p:txBody>
          <a:bodyPr wrap="square">
            <a:spAutoFit/>
          </a:bodyPr>
          <a:lstStyle/>
          <a:p>
            <a:r>
              <a:rPr lang="ja-JP" altLang="en-US" sz="1400" dirty="0"/>
              <a:t> </a:t>
            </a:r>
            <a:r>
              <a:rPr lang="ja-JP" altLang="en-US" sz="1400" dirty="0" smtClean="0"/>
              <a:t>   var </a:t>
            </a:r>
            <a:r>
              <a:rPr lang="ja-JP" altLang="en-US" sz="1400" dirty="0"/>
              <a:t>acc_dd = </a:t>
            </a:r>
            <a:r>
              <a:rPr lang="ja-JP" altLang="en-US" sz="1400" dirty="0">
                <a:solidFill>
                  <a:srgbClr val="FF0000"/>
                </a:solidFill>
              </a:rPr>
              <a:t>document.querySelectorAll</a:t>
            </a:r>
            <a:r>
              <a:rPr lang="ja-JP" altLang="en-US" sz="1400" dirty="0"/>
              <a:t>("dl:nth-of-type(1) dd");</a:t>
            </a:r>
          </a:p>
          <a:p>
            <a:r>
              <a:rPr lang="ja-JP" altLang="en-US" sz="1400" dirty="0"/>
              <a:t>    var gra_dd = document.querySelectorAll("dl:nth-of-type(2) dd");</a:t>
            </a:r>
          </a:p>
          <a:p>
            <a:r>
              <a:rPr lang="ja-JP" altLang="en-US" sz="1400" dirty="0"/>
              <a:t>    var rat_dd = document.querySelectorAll("dl:nth-of-type(3) dd");</a:t>
            </a:r>
          </a:p>
          <a:p>
            <a:endParaRPr lang="ja-JP" altLang="en-US" sz="1400" dirty="0"/>
          </a:p>
          <a:p>
            <a:r>
              <a:rPr lang="ja-JP" altLang="en-US" sz="1400" dirty="0"/>
              <a:t>    window.addEventListener('</a:t>
            </a:r>
            <a:r>
              <a:rPr lang="ja-JP" altLang="en-US" sz="1400" dirty="0">
                <a:solidFill>
                  <a:srgbClr val="FF0000"/>
                </a:solidFill>
              </a:rPr>
              <a:t>devicemotion</a:t>
            </a:r>
            <a:r>
              <a:rPr lang="ja-JP" altLang="en-US" sz="1400" dirty="0"/>
              <a:t>', function (e) {</a:t>
            </a:r>
          </a:p>
          <a:p>
            <a:r>
              <a:rPr lang="ja-JP" altLang="en-US" sz="1400" dirty="0"/>
              <a:t>        acc_dd[0].innerHTML = 'x:' + e.</a:t>
            </a:r>
            <a:r>
              <a:rPr lang="ja-JP" altLang="en-US" sz="1400" dirty="0">
                <a:solidFill>
                  <a:srgbClr val="FF0000"/>
                </a:solidFill>
              </a:rPr>
              <a:t>acceleration</a:t>
            </a:r>
            <a:r>
              <a:rPr lang="ja-JP" altLang="en-US" sz="1400" dirty="0"/>
              <a:t>.x.toFixed(2);</a:t>
            </a:r>
          </a:p>
          <a:p>
            <a:r>
              <a:rPr lang="ja-JP" altLang="en-US" sz="1400" dirty="0"/>
              <a:t>        acc_dd[1].innerHTML = 'y:' + e.acceleration.y.toFixed(2);</a:t>
            </a:r>
          </a:p>
          <a:p>
            <a:r>
              <a:rPr lang="ja-JP" altLang="en-US" sz="1400" dirty="0"/>
              <a:t>        acc_dd[2].innerHTML = 'z:' + e.acceleration.z.toFixed(2);</a:t>
            </a:r>
          </a:p>
          <a:p>
            <a:endParaRPr lang="ja-JP" altLang="en-US" sz="1400" dirty="0"/>
          </a:p>
          <a:p>
            <a:r>
              <a:rPr lang="ja-JP" altLang="en-US" sz="1400" dirty="0"/>
              <a:t>        gra_dd[0].innerHTML = 'x:' + e.</a:t>
            </a:r>
            <a:r>
              <a:rPr lang="ja-JP" altLang="en-US" sz="1400" dirty="0">
                <a:solidFill>
                  <a:srgbClr val="FF0000"/>
                </a:solidFill>
              </a:rPr>
              <a:t>accelerationIncludingGravity</a:t>
            </a:r>
            <a:r>
              <a:rPr lang="ja-JP" altLang="en-US" sz="1400" dirty="0"/>
              <a:t>.x.toFixed(2);</a:t>
            </a:r>
          </a:p>
          <a:p>
            <a:r>
              <a:rPr lang="ja-JP" altLang="en-US" sz="1400" dirty="0"/>
              <a:t>        gra_dd[1].innerHTML = 'y:' + e.accelerationIncludingGravity.y.toFixed(2);</a:t>
            </a:r>
          </a:p>
          <a:p>
            <a:r>
              <a:rPr lang="ja-JP" altLang="en-US" sz="1400" dirty="0"/>
              <a:t>        gra_dd[2].innerHTML = 'z:' + e.accelerationIncludingGravity.z.toFixed(2);</a:t>
            </a:r>
          </a:p>
          <a:p>
            <a:endParaRPr lang="ja-JP" altLang="en-US" sz="1400" dirty="0"/>
          </a:p>
          <a:p>
            <a:r>
              <a:rPr lang="ja-JP" altLang="en-US" sz="1400" dirty="0"/>
              <a:t>        rat_dd[0].innerHTML = 'a:' + e.</a:t>
            </a:r>
            <a:r>
              <a:rPr lang="ja-JP" altLang="en-US" sz="1400" dirty="0">
                <a:solidFill>
                  <a:srgbClr val="FF0000"/>
                </a:solidFill>
              </a:rPr>
              <a:t>rotationRate</a:t>
            </a:r>
            <a:r>
              <a:rPr lang="ja-JP" altLang="en-US" sz="1400" dirty="0"/>
              <a:t>.alpha.toFixed(2);</a:t>
            </a:r>
          </a:p>
          <a:p>
            <a:r>
              <a:rPr lang="ja-JP" altLang="en-US" sz="1400" dirty="0"/>
              <a:t>        rat_dd[1].innerHTML = 'g:' + e.rotationRate.beta.toFixed(2);</a:t>
            </a:r>
          </a:p>
          <a:p>
            <a:r>
              <a:rPr lang="ja-JP" altLang="en-US" sz="1400" dirty="0"/>
              <a:t>        rat_dd[2].innerHTML = 'g:' + e.rotationRate.gamma.toFixed(2);</a:t>
            </a:r>
          </a:p>
          <a:p>
            <a:r>
              <a:rPr lang="ja-JP" altLang="en-US" sz="1400" dirty="0"/>
              <a:t>    });</a:t>
            </a:r>
          </a:p>
        </p:txBody>
      </p:sp>
    </p:spTree>
    <p:extLst>
      <p:ext uri="{BB962C8B-B14F-4D97-AF65-F5344CB8AC3E}">
        <p14:creationId xmlns:p14="http://schemas.microsoft.com/office/powerpoint/2010/main" val="351772461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X,Y,Z,</a:t>
            </a:r>
            <a:r>
              <a:rPr lang="sv-SE" altLang="ja-JP" smtClean="0"/>
              <a:t>yaw, pitch, roll(alpha, beta, gamma)</a:t>
            </a:r>
            <a:endParaRPr lang="ja-JP" altLang="en-US" dirty="0"/>
          </a:p>
        </p:txBody>
      </p:sp>
      <p:sp>
        <p:nvSpPr>
          <p:cNvPr id="3" name="コンテンツ プレースホルダー 2"/>
          <p:cNvSpPr>
            <a:spLocks noGrp="1"/>
          </p:cNvSpPr>
          <p:nvPr>
            <p:ph idx="1"/>
          </p:nvPr>
        </p:nvSpPr>
        <p:spPr/>
        <p:txBody>
          <a:bodyPr/>
          <a:lstStyle/>
          <a:p>
            <a:r>
              <a:rPr lang="en-US" altLang="ja-JP" dirty="0" smtClean="0"/>
              <a:t>The orientation sensor establishes which way up the device is being held.</a:t>
            </a:r>
          </a:p>
          <a:p>
            <a:r>
              <a:rPr lang="en-US" altLang="ja-JP" dirty="0" smtClean="0"/>
              <a:t>The rotation around the X, Y, Z axes may respectively be referred to as roll, pitch and yaw as in planes and boats or in terms of degrees of beta, gamma and alpha rotation.</a:t>
            </a:r>
            <a:endParaRPr lang="ja-JP" altLang="en-US" dirty="0"/>
          </a:p>
        </p:txBody>
      </p:sp>
      <p:sp>
        <p:nvSpPr>
          <p:cNvPr id="4" name="スライド番号プレースホルダー 3"/>
          <p:cNvSpPr>
            <a:spLocks noGrp="1"/>
          </p:cNvSpPr>
          <p:nvPr>
            <p:ph type="sldNum" sz="quarter" idx="12"/>
          </p:nvPr>
        </p:nvSpPr>
        <p:spPr/>
        <p:txBody>
          <a:bodyPr/>
          <a:lstStyle/>
          <a:p>
            <a:fld id="{31BA4CE2-D795-4C9F-AA1E-E47C147C9315}" type="slidenum">
              <a:rPr lang="ja-JP" altLang="en-US" smtClean="0"/>
              <a:pPr/>
              <a:t>221</a:t>
            </a:fld>
            <a:endParaRPr lang="ja-JP" altLang="en-US"/>
          </a:p>
        </p:txBody>
      </p:sp>
      <p:pic>
        <p:nvPicPr>
          <p:cNvPr id="3074" name="Picture 2" descr="http://mobiforge.com/files/javascript_sensors_ya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4032" y="4116660"/>
            <a:ext cx="333375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d16vxhzt0fcu59.cloudfront.net/developer/img/article2/16/ACF12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1584" y="4184020"/>
            <a:ext cx="2809528" cy="2417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652800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HTML Media Capture</a:t>
            </a:r>
            <a:endParaRPr kumimoji="1" lang="ja-JP" altLang="en-US" dirty="0"/>
          </a:p>
        </p:txBody>
      </p:sp>
      <p:sp>
        <p:nvSpPr>
          <p:cNvPr id="3" name="コンテンツ プレースホルダー 2"/>
          <p:cNvSpPr>
            <a:spLocks noGrp="1"/>
          </p:cNvSpPr>
          <p:nvPr>
            <p:ph idx="1"/>
          </p:nvPr>
        </p:nvSpPr>
        <p:spPr>
          <a:xfrm>
            <a:off x="838200" y="1825625"/>
            <a:ext cx="10515600" cy="1838071"/>
          </a:xfrm>
        </p:spPr>
        <p:txBody>
          <a:bodyPr/>
          <a:lstStyle/>
          <a:p>
            <a:r>
              <a:rPr lang="en-US" altLang="ja-JP" dirty="0"/>
              <a:t>The HTML Media Capture specification defines an HTML form extension that facilitates user access to a device's media capture mechanism, such as a camera, or microphone, from within a file upload control.</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7859" y="3255264"/>
            <a:ext cx="2071901" cy="3453168"/>
          </a:xfrm>
          <a:prstGeom prst="rect">
            <a:avLst/>
          </a:prstGeom>
          <a:ln>
            <a:solidFill>
              <a:schemeClr val="tx1"/>
            </a:solidFill>
          </a:ln>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3050" y="3255264"/>
            <a:ext cx="2142486" cy="3570810"/>
          </a:xfrm>
          <a:prstGeom prst="rect">
            <a:avLst/>
          </a:prstGeom>
          <a:ln>
            <a:solidFill>
              <a:schemeClr val="tx1"/>
            </a:solidFill>
          </a:ln>
        </p:spPr>
      </p:pic>
      <p:sp>
        <p:nvSpPr>
          <p:cNvPr id="6" name="四角形吹き出し 5"/>
          <p:cNvSpPr/>
          <p:nvPr/>
        </p:nvSpPr>
        <p:spPr>
          <a:xfrm>
            <a:off x="3627859" y="5006341"/>
            <a:ext cx="1842212" cy="863780"/>
          </a:xfrm>
          <a:prstGeom prst="wedgeRectCallout">
            <a:avLst>
              <a:gd name="adj1" fmla="val 11419"/>
              <a:gd name="adj2" fmla="val -1508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Click this button to load an image file</a:t>
            </a:r>
            <a:endParaRPr kumimoji="1" lang="ja-JP" altLang="en-US" dirty="0"/>
          </a:p>
        </p:txBody>
      </p:sp>
      <p:sp>
        <p:nvSpPr>
          <p:cNvPr id="7" name="右矢印 6"/>
          <p:cNvSpPr/>
          <p:nvPr/>
        </p:nvSpPr>
        <p:spPr>
          <a:xfrm>
            <a:off x="5870447" y="3891985"/>
            <a:ext cx="2618971" cy="2297367"/>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dirty="0" smtClean="0"/>
              <a:t>The browser load the specified image and renders it on a canvas.</a:t>
            </a:r>
            <a:endParaRPr kumimoji="1" lang="ja-JP" altLang="en-US" dirty="0"/>
          </a:p>
        </p:txBody>
      </p:sp>
      <p:sp>
        <p:nvSpPr>
          <p:cNvPr id="8" name="スライド番号プレースホルダー 7"/>
          <p:cNvSpPr>
            <a:spLocks noGrp="1"/>
          </p:cNvSpPr>
          <p:nvPr>
            <p:ph type="sldNum" sz="quarter" idx="12"/>
          </p:nvPr>
        </p:nvSpPr>
        <p:spPr/>
        <p:txBody>
          <a:bodyPr/>
          <a:lstStyle/>
          <a:p>
            <a:fld id="{F6F9076F-3565-4A40-8EC5-09621E8EBD94}" type="slidenum">
              <a:rPr kumimoji="1" lang="ja-JP" altLang="en-US" smtClean="0"/>
              <a:t>222</a:t>
            </a:fld>
            <a:endParaRPr kumimoji="1" lang="ja-JP" altLang="en-US"/>
          </a:p>
        </p:txBody>
      </p:sp>
    </p:spTree>
    <p:extLst>
      <p:ext uri="{BB962C8B-B14F-4D97-AF65-F5344CB8AC3E}">
        <p14:creationId xmlns:p14="http://schemas.microsoft.com/office/powerpoint/2010/main" val="175201201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2449286" y="3210921"/>
            <a:ext cx="9601201" cy="35394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1600" dirty="0"/>
              <a:t>&lt;!DOCTYPE html&gt;</a:t>
            </a:r>
          </a:p>
          <a:p>
            <a:r>
              <a:rPr lang="en-US" altLang="ja-JP" sz="1600" dirty="0"/>
              <a:t>&lt;html&gt;</a:t>
            </a:r>
          </a:p>
          <a:p>
            <a:r>
              <a:rPr lang="en-US" altLang="ja-JP" sz="1600" dirty="0"/>
              <a:t>&lt;meta charset="UTF-8" </a:t>
            </a:r>
            <a:r>
              <a:rPr lang="en-US" altLang="ja-JP" sz="1600" dirty="0" err="1"/>
              <a:t>lang</a:t>
            </a:r>
            <a:r>
              <a:rPr lang="en-US" altLang="ja-JP" sz="1600" dirty="0"/>
              <a:t>="en"/&gt;</a:t>
            </a:r>
          </a:p>
          <a:p>
            <a:r>
              <a:rPr lang="en-US" altLang="ja-JP" sz="1600" dirty="0"/>
              <a:t>&lt;meta name=viewport content="width=device-</a:t>
            </a:r>
            <a:r>
              <a:rPr lang="en-US" altLang="ja-JP" sz="1600" dirty="0" err="1"/>
              <a:t>width,user</a:t>
            </a:r>
            <a:r>
              <a:rPr lang="en-US" altLang="ja-JP" sz="1600" dirty="0"/>
              <a:t>-scalable=</a:t>
            </a:r>
            <a:r>
              <a:rPr lang="en-US" altLang="ja-JP" sz="1600" dirty="0" err="1"/>
              <a:t>no,initial</a:t>
            </a:r>
            <a:r>
              <a:rPr lang="en-US" altLang="ja-JP" sz="1600" dirty="0"/>
              <a:t>-scale=1.0,maximum-scale=1.0"/&gt;</a:t>
            </a:r>
          </a:p>
          <a:p>
            <a:r>
              <a:rPr lang="en-US" altLang="ja-JP" sz="1600" dirty="0"/>
              <a:t>&lt;head&gt;</a:t>
            </a:r>
          </a:p>
          <a:p>
            <a:r>
              <a:rPr lang="en-US" altLang="ja-JP" sz="1600" dirty="0"/>
              <a:t>    &lt;title&gt;Camera Invocation 1&lt;/title&gt;</a:t>
            </a:r>
          </a:p>
          <a:p>
            <a:r>
              <a:rPr lang="en-US" altLang="ja-JP" sz="1600" dirty="0"/>
              <a:t>&lt;/head&gt;</a:t>
            </a:r>
          </a:p>
          <a:p>
            <a:r>
              <a:rPr lang="en-US" altLang="ja-JP" sz="1600" dirty="0"/>
              <a:t>&lt;body&gt;</a:t>
            </a:r>
          </a:p>
          <a:p>
            <a:r>
              <a:rPr lang="en-US" altLang="ja-JP" sz="1600" dirty="0"/>
              <a:t>&lt;p&gt;Capture Image: </a:t>
            </a:r>
            <a:r>
              <a:rPr lang="en-US" altLang="ja-JP" sz="1600" dirty="0">
                <a:solidFill>
                  <a:srgbClr val="FF0000"/>
                </a:solidFill>
              </a:rPr>
              <a:t>&lt;input type="file" id="</a:t>
            </a:r>
            <a:r>
              <a:rPr lang="en-US" altLang="ja-JP" sz="1600" dirty="0" smtClean="0">
                <a:solidFill>
                  <a:srgbClr val="FF0000"/>
                </a:solidFill>
              </a:rPr>
              <a:t>capture1" accept</a:t>
            </a:r>
            <a:r>
              <a:rPr lang="en-US" altLang="ja-JP" sz="1600" dirty="0">
                <a:solidFill>
                  <a:srgbClr val="FF0000"/>
                </a:solidFill>
              </a:rPr>
              <a:t>="image/*" capture="camera" </a:t>
            </a:r>
            <a:r>
              <a:rPr lang="en-US" altLang="ja-JP" sz="1600" dirty="0" smtClean="0">
                <a:solidFill>
                  <a:srgbClr val="FF0000"/>
                </a:solidFill>
              </a:rPr>
              <a:t>&gt;</a:t>
            </a:r>
            <a:r>
              <a:rPr lang="en-US" altLang="ja-JP" sz="1600" dirty="0" smtClean="0"/>
              <a:t>&lt;/</a:t>
            </a:r>
            <a:r>
              <a:rPr lang="en-US" altLang="ja-JP" sz="1600" dirty="0"/>
              <a:t>p&gt;</a:t>
            </a:r>
          </a:p>
          <a:p>
            <a:r>
              <a:rPr lang="en-US" altLang="ja-JP" sz="1600" dirty="0"/>
              <a:t>&lt;canvas id="canvas1"&gt;&lt;/canvas&gt;</a:t>
            </a:r>
          </a:p>
          <a:p>
            <a:r>
              <a:rPr lang="en-US" altLang="ja-JP" sz="1600" dirty="0"/>
              <a:t>&lt;script type="text/</a:t>
            </a:r>
            <a:r>
              <a:rPr lang="en-US" altLang="ja-JP" sz="1600" dirty="0" err="1"/>
              <a:t>javascript</a:t>
            </a:r>
            <a:r>
              <a:rPr lang="en-US" altLang="ja-JP" sz="1600" dirty="0" smtClean="0"/>
              <a:t>"&gt;</a:t>
            </a:r>
            <a:endParaRPr lang="en-US" altLang="ja-JP" sz="1600" dirty="0"/>
          </a:p>
          <a:p>
            <a:r>
              <a:rPr lang="en-US" altLang="ja-JP" sz="1600" dirty="0"/>
              <a:t>&lt;/script&gt;</a:t>
            </a:r>
          </a:p>
          <a:p>
            <a:r>
              <a:rPr lang="en-US" altLang="ja-JP" sz="1600" dirty="0"/>
              <a:t>&lt;/body&gt;</a:t>
            </a:r>
          </a:p>
          <a:p>
            <a:r>
              <a:rPr lang="en-US" altLang="ja-JP" sz="1600" dirty="0"/>
              <a:t>&lt;/html&gt;</a:t>
            </a:r>
            <a:endParaRPr lang="ja-JP" altLang="en-US" sz="1600" dirty="0"/>
          </a:p>
        </p:txBody>
      </p:sp>
      <p:sp>
        <p:nvSpPr>
          <p:cNvPr id="2" name="タイトル 1"/>
          <p:cNvSpPr>
            <a:spLocks noGrp="1"/>
          </p:cNvSpPr>
          <p:nvPr>
            <p:ph type="title"/>
          </p:nvPr>
        </p:nvSpPr>
        <p:spPr/>
        <p:txBody>
          <a:bodyPr>
            <a:normAutofit fontScale="90000"/>
          </a:bodyPr>
          <a:lstStyle/>
          <a:p>
            <a:r>
              <a:rPr lang="en-US" altLang="ja-JP" dirty="0"/>
              <a:t>HTML Media Capture</a:t>
            </a:r>
            <a:br>
              <a:rPr lang="en-US" altLang="ja-JP" dirty="0"/>
            </a:br>
            <a:r>
              <a:rPr lang="en-US" altLang="ja-JP" sz="3600" dirty="0">
                <a:hlinkClick r:id="rId2"/>
              </a:rPr>
              <a:t>http://web.sfc.keio.ac.jp/~</a:t>
            </a:r>
            <a:r>
              <a:rPr lang="en-US" altLang="ja-JP" sz="3600" dirty="0" smtClean="0">
                <a:hlinkClick r:id="rId2"/>
              </a:rPr>
              <a:t>kurabaya/lectures/camera1.html</a:t>
            </a:r>
            <a:endParaRPr lang="ja-JP" altLang="en-US" dirty="0"/>
          </a:p>
        </p:txBody>
      </p:sp>
      <p:sp>
        <p:nvSpPr>
          <p:cNvPr id="3" name="コンテンツ プレースホルダー 2"/>
          <p:cNvSpPr>
            <a:spLocks noGrp="1"/>
          </p:cNvSpPr>
          <p:nvPr>
            <p:ph idx="1"/>
          </p:nvPr>
        </p:nvSpPr>
        <p:spPr>
          <a:xfrm>
            <a:off x="838200" y="1548035"/>
            <a:ext cx="10515600" cy="1619704"/>
          </a:xfrm>
        </p:spPr>
        <p:txBody>
          <a:bodyPr>
            <a:normAutofit fontScale="70000" lnSpcReduction="20000"/>
          </a:bodyPr>
          <a:lstStyle/>
          <a:p>
            <a:r>
              <a:rPr lang="en-US" altLang="ja-JP" dirty="0"/>
              <a:t>&lt;input&gt; tag supports “capture” attribute for defining a method to get media files. You can use the following three parameter</a:t>
            </a:r>
            <a:r>
              <a:rPr lang="en-US" altLang="ja-JP" dirty="0" smtClean="0"/>
              <a:t>:</a:t>
            </a:r>
          </a:p>
          <a:p>
            <a:r>
              <a:rPr lang="en-US" altLang="ja-JP" dirty="0" smtClean="0"/>
              <a:t>“</a:t>
            </a:r>
            <a:r>
              <a:rPr lang="en-US" altLang="ja-JP" dirty="0"/>
              <a:t>camera” for getting a still </a:t>
            </a:r>
            <a:r>
              <a:rPr lang="en-US" altLang="ja-JP" dirty="0" smtClean="0"/>
              <a:t>image</a:t>
            </a:r>
            <a:endParaRPr lang="en-US" altLang="ja-JP" dirty="0"/>
          </a:p>
          <a:p>
            <a:r>
              <a:rPr lang="en-US" altLang="ja-JP" dirty="0" smtClean="0"/>
              <a:t>“camcorder</a:t>
            </a:r>
            <a:r>
              <a:rPr lang="en-US" altLang="ja-JP" dirty="0"/>
              <a:t>” for getting a </a:t>
            </a:r>
            <a:r>
              <a:rPr lang="en-US" altLang="ja-JP" dirty="0" smtClean="0"/>
              <a:t>video</a:t>
            </a:r>
            <a:endParaRPr lang="en-US" altLang="ja-JP" dirty="0"/>
          </a:p>
          <a:p>
            <a:r>
              <a:rPr lang="en-US" altLang="ja-JP" dirty="0" smtClean="0"/>
              <a:t>“microphone</a:t>
            </a:r>
            <a:r>
              <a:rPr lang="en-US" altLang="ja-JP" dirty="0"/>
              <a:t>” for getting audio </a:t>
            </a:r>
            <a:r>
              <a:rPr lang="en-US" altLang="ja-JP" dirty="0" smtClean="0"/>
              <a:t>stream</a:t>
            </a:r>
            <a:endParaRPr lang="en-US" altLang="ja-JP" dirty="0"/>
          </a:p>
        </p:txBody>
      </p:sp>
      <p:sp>
        <p:nvSpPr>
          <p:cNvPr id="4" name="スライド番号プレースホルダー 3"/>
          <p:cNvSpPr>
            <a:spLocks noGrp="1"/>
          </p:cNvSpPr>
          <p:nvPr>
            <p:ph type="sldNum" sz="quarter" idx="12"/>
          </p:nvPr>
        </p:nvSpPr>
        <p:spPr/>
        <p:txBody>
          <a:bodyPr/>
          <a:lstStyle/>
          <a:p>
            <a:fld id="{31BA4CE2-D795-4C9F-AA1E-E47C147C9315}" type="slidenum">
              <a:rPr lang="ja-JP" altLang="en-US" smtClean="0"/>
              <a:pPr/>
              <a:t>223</a:t>
            </a:fld>
            <a:endParaRPr lang="ja-JP" altLang="en-US"/>
          </a:p>
        </p:txBody>
      </p:sp>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944" y="3210920"/>
            <a:ext cx="2122934" cy="3538223"/>
          </a:xfrm>
          <a:prstGeom prst="rect">
            <a:avLst/>
          </a:prstGeom>
          <a:ln>
            <a:solidFill>
              <a:schemeClr val="tx1"/>
            </a:solidFill>
          </a:ln>
        </p:spPr>
      </p:pic>
    </p:spTree>
    <p:extLst>
      <p:ext uri="{BB962C8B-B14F-4D97-AF65-F5344CB8AC3E}">
        <p14:creationId xmlns:p14="http://schemas.microsoft.com/office/powerpoint/2010/main" val="290142476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File Access from HTML</a:t>
            </a:r>
            <a:endParaRPr lang="ja-JP" altLang="en-US" dirty="0"/>
          </a:p>
        </p:txBody>
      </p:sp>
      <p:sp>
        <p:nvSpPr>
          <p:cNvPr id="3" name="コンテンツ プレースホルダー 2"/>
          <p:cNvSpPr>
            <a:spLocks noGrp="1"/>
          </p:cNvSpPr>
          <p:nvPr>
            <p:ph idx="1"/>
          </p:nvPr>
        </p:nvSpPr>
        <p:spPr>
          <a:xfrm>
            <a:off x="138794" y="1825625"/>
            <a:ext cx="6776356" cy="4895850"/>
          </a:xfrm>
        </p:spPr>
        <p:txBody>
          <a:bodyPr>
            <a:normAutofit fontScale="92500" lnSpcReduction="20000"/>
          </a:bodyPr>
          <a:lstStyle/>
          <a:p>
            <a:r>
              <a:rPr lang="en-US" altLang="ja-JP" dirty="0" err="1" smtClean="0"/>
              <a:t>FileReader</a:t>
            </a:r>
            <a:r>
              <a:rPr lang="en-US" altLang="ja-JP" dirty="0" smtClean="0"/>
              <a:t> is an object to access a file selected in &lt;input type=“file”&gt; tag. </a:t>
            </a:r>
            <a:r>
              <a:rPr lang="en-US" altLang="ja-JP" dirty="0" err="1" smtClean="0"/>
              <a:t>FileReader</a:t>
            </a:r>
            <a:r>
              <a:rPr lang="en-US" altLang="ja-JP" dirty="0" smtClean="0"/>
              <a:t> can access only the selected file due to security issue.</a:t>
            </a:r>
          </a:p>
          <a:p>
            <a:r>
              <a:rPr lang="en-US" altLang="ja-JP" dirty="0" err="1" smtClean="0"/>
              <a:t>reader.addEventListener</a:t>
            </a:r>
            <a:r>
              <a:rPr lang="en-US" altLang="ja-JP" dirty="0" smtClean="0"/>
              <a:t>('load', function (evt2) {…});</a:t>
            </a:r>
          </a:p>
          <a:p>
            <a:pPr lvl="1"/>
            <a:r>
              <a:rPr lang="en-US" altLang="ja-JP" dirty="0" err="1" smtClean="0"/>
              <a:t>FileReader</a:t>
            </a:r>
            <a:r>
              <a:rPr lang="en-US" altLang="ja-JP" dirty="0" smtClean="0"/>
              <a:t> triggers ‘load’ event when it finishes loading a file. Variable evt2.target.result contains the loaded binary data in Data URL schema.</a:t>
            </a:r>
          </a:p>
          <a:p>
            <a:r>
              <a:rPr lang="en-US" altLang="ja-JP" dirty="0" err="1" smtClean="0"/>
              <a:t>reader.readAsDataURL</a:t>
            </a:r>
            <a:r>
              <a:rPr lang="en-US" altLang="ja-JP" dirty="0" smtClean="0"/>
              <a:t>(</a:t>
            </a:r>
            <a:r>
              <a:rPr lang="en-US" altLang="ja-JP" dirty="0" err="1" smtClean="0"/>
              <a:t>evt.target.files</a:t>
            </a:r>
            <a:r>
              <a:rPr lang="en-US" altLang="ja-JP" dirty="0" smtClean="0"/>
              <a:t>[0]);</a:t>
            </a:r>
          </a:p>
          <a:p>
            <a:pPr lvl="1"/>
            <a:r>
              <a:rPr lang="en-US" altLang="ja-JP" dirty="0" err="1" smtClean="0"/>
              <a:t>readAsDataURL</a:t>
            </a:r>
            <a:r>
              <a:rPr lang="en-US" altLang="ja-JP" dirty="0" smtClean="0"/>
              <a:t> method starts to load the specified file.</a:t>
            </a:r>
          </a:p>
          <a:p>
            <a:pPr lvl="1"/>
            <a:r>
              <a:rPr lang="en-US" altLang="ja-JP" dirty="0" smtClean="0"/>
              <a:t>Here, evt1.target corresponds to the &lt;input type="file" id="capture1"&gt;. Thus, evt1.target.files[0] means the first selected file in the &lt;input&gt; tag.</a:t>
            </a:r>
          </a:p>
        </p:txBody>
      </p:sp>
      <p:sp>
        <p:nvSpPr>
          <p:cNvPr id="4" name="スライド番号プレースホルダー 3"/>
          <p:cNvSpPr>
            <a:spLocks noGrp="1"/>
          </p:cNvSpPr>
          <p:nvPr>
            <p:ph type="sldNum" sz="quarter" idx="12"/>
          </p:nvPr>
        </p:nvSpPr>
        <p:spPr/>
        <p:txBody>
          <a:bodyPr/>
          <a:lstStyle/>
          <a:p>
            <a:fld id="{F6F9076F-3565-4A40-8EC5-09621E8EBD94}" type="slidenum">
              <a:rPr lang="ja-JP" altLang="en-US" smtClean="0"/>
              <a:pPr/>
              <a:t>224</a:t>
            </a:fld>
            <a:endParaRPr lang="ja-JP" altLang="en-US"/>
          </a:p>
        </p:txBody>
      </p:sp>
      <p:sp>
        <p:nvSpPr>
          <p:cNvPr id="6" name="コンテンツ プレースホルダー 2"/>
          <p:cNvSpPr txBox="1">
            <a:spLocks/>
          </p:cNvSpPr>
          <p:nvPr/>
        </p:nvSpPr>
        <p:spPr>
          <a:xfrm>
            <a:off x="6471558" y="3592758"/>
            <a:ext cx="5489121" cy="27635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endParaRPr lang="en-US" altLang="ja-JP" dirty="0" smtClean="0"/>
          </a:p>
        </p:txBody>
      </p:sp>
      <p:sp>
        <p:nvSpPr>
          <p:cNvPr id="7" name="正方形/長方形 6"/>
          <p:cNvSpPr/>
          <p:nvPr/>
        </p:nvSpPr>
        <p:spPr>
          <a:xfrm>
            <a:off x="6915150" y="2821666"/>
            <a:ext cx="5045529" cy="34163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dirty="0" err="1"/>
              <a:t>document.getElementById</a:t>
            </a:r>
            <a:r>
              <a:rPr lang="en-US" altLang="ja-JP" dirty="0"/>
              <a:t>("capture1</a:t>
            </a:r>
            <a:r>
              <a:rPr lang="en-US" altLang="ja-JP" dirty="0" smtClean="0"/>
              <a:t>").</a:t>
            </a:r>
          </a:p>
          <a:p>
            <a:r>
              <a:rPr lang="en-US" altLang="ja-JP" dirty="0" err="1" smtClean="0"/>
              <a:t>addEventListener</a:t>
            </a:r>
            <a:r>
              <a:rPr lang="en-US" altLang="ja-JP" dirty="0"/>
              <a:t>("change", function (</a:t>
            </a:r>
            <a:r>
              <a:rPr lang="en-US" altLang="ja-JP" dirty="0" smtClean="0"/>
              <a:t>evt1) </a:t>
            </a:r>
            <a:r>
              <a:rPr lang="en-US" altLang="ja-JP" dirty="0"/>
              <a:t>{</a:t>
            </a:r>
          </a:p>
          <a:p>
            <a:r>
              <a:rPr lang="en-US" altLang="ja-JP" dirty="0" smtClean="0">
                <a:solidFill>
                  <a:srgbClr val="FF0000"/>
                </a:solidFill>
              </a:rPr>
              <a:t>    </a:t>
            </a:r>
            <a:r>
              <a:rPr lang="en-US" altLang="ja-JP" dirty="0" err="1">
                <a:solidFill>
                  <a:srgbClr val="FF0000"/>
                </a:solidFill>
              </a:rPr>
              <a:t>var</a:t>
            </a:r>
            <a:r>
              <a:rPr lang="en-US" altLang="ja-JP" dirty="0">
                <a:solidFill>
                  <a:srgbClr val="FF0000"/>
                </a:solidFill>
              </a:rPr>
              <a:t> reader = new </a:t>
            </a:r>
            <a:r>
              <a:rPr lang="en-US" altLang="ja-JP" dirty="0" err="1">
                <a:solidFill>
                  <a:srgbClr val="FF0000"/>
                </a:solidFill>
              </a:rPr>
              <a:t>FileReader</a:t>
            </a:r>
            <a:r>
              <a:rPr lang="en-US" altLang="ja-JP" dirty="0">
                <a:solidFill>
                  <a:srgbClr val="FF0000"/>
                </a:solidFill>
              </a:rPr>
              <a:t>();</a:t>
            </a:r>
          </a:p>
          <a:p>
            <a:r>
              <a:rPr lang="en-US" altLang="ja-JP" dirty="0" smtClean="0">
                <a:solidFill>
                  <a:srgbClr val="FF0000"/>
                </a:solidFill>
              </a:rPr>
              <a:t>    </a:t>
            </a:r>
            <a:r>
              <a:rPr lang="en-US" altLang="ja-JP" dirty="0" err="1">
                <a:solidFill>
                  <a:srgbClr val="FF0000"/>
                </a:solidFill>
              </a:rPr>
              <a:t>reader.addEventListener</a:t>
            </a:r>
            <a:r>
              <a:rPr lang="en-US" altLang="ja-JP" dirty="0">
                <a:solidFill>
                  <a:srgbClr val="FF0000"/>
                </a:solidFill>
              </a:rPr>
              <a:t>('load', function (</a:t>
            </a:r>
            <a:r>
              <a:rPr lang="en-US" altLang="ja-JP" dirty="0" smtClean="0">
                <a:solidFill>
                  <a:srgbClr val="FF0000"/>
                </a:solidFill>
              </a:rPr>
              <a:t>evt2) </a:t>
            </a:r>
            <a:r>
              <a:rPr lang="en-US" altLang="ja-JP" dirty="0"/>
              <a:t>{</a:t>
            </a:r>
          </a:p>
          <a:p>
            <a:r>
              <a:rPr lang="en-US" altLang="ja-JP" dirty="0" smtClean="0"/>
              <a:t>        </a:t>
            </a:r>
            <a:r>
              <a:rPr lang="en-US" altLang="ja-JP" dirty="0" err="1"/>
              <a:t>var</a:t>
            </a:r>
            <a:r>
              <a:rPr lang="en-US" altLang="ja-JP" dirty="0"/>
              <a:t> </a:t>
            </a:r>
            <a:r>
              <a:rPr lang="en-US" altLang="ja-JP" dirty="0" err="1"/>
              <a:t>img</a:t>
            </a:r>
            <a:r>
              <a:rPr lang="en-US" altLang="ja-JP" dirty="0"/>
              <a:t> = new Image();</a:t>
            </a:r>
          </a:p>
          <a:p>
            <a:r>
              <a:rPr lang="en-US" altLang="ja-JP" dirty="0" smtClean="0"/>
              <a:t>        </a:t>
            </a:r>
            <a:r>
              <a:rPr lang="en-US" altLang="ja-JP" dirty="0" err="1"/>
              <a:t>img.addEventListener</a:t>
            </a:r>
            <a:r>
              <a:rPr lang="en-US" altLang="ja-JP" dirty="0"/>
              <a:t>('load', function () {</a:t>
            </a:r>
          </a:p>
          <a:p>
            <a:r>
              <a:rPr lang="en-US" altLang="ja-JP" dirty="0" smtClean="0"/>
              <a:t>            </a:t>
            </a:r>
            <a:r>
              <a:rPr lang="en-US" altLang="ja-JP" dirty="0" err="1"/>
              <a:t>var</a:t>
            </a:r>
            <a:r>
              <a:rPr lang="en-US" altLang="ja-JP" dirty="0"/>
              <a:t> canvas = </a:t>
            </a:r>
            <a:r>
              <a:rPr lang="en-US" altLang="ja-JP" dirty="0" err="1"/>
              <a:t>createThumbnail</a:t>
            </a:r>
            <a:r>
              <a:rPr lang="en-US" altLang="ja-JP" dirty="0"/>
              <a:t>(</a:t>
            </a:r>
            <a:r>
              <a:rPr lang="en-US" altLang="ja-JP" dirty="0" err="1"/>
              <a:t>img</a:t>
            </a:r>
            <a:r>
              <a:rPr lang="en-US" altLang="ja-JP" dirty="0"/>
              <a:t>, 400, 400);</a:t>
            </a:r>
          </a:p>
          <a:p>
            <a:r>
              <a:rPr lang="en-US" altLang="ja-JP" dirty="0" smtClean="0"/>
              <a:t>        </a:t>
            </a:r>
            <a:r>
              <a:rPr lang="en-US" altLang="ja-JP" dirty="0"/>
              <a:t>});</a:t>
            </a:r>
          </a:p>
          <a:p>
            <a:r>
              <a:rPr lang="en-US" altLang="ja-JP" dirty="0" smtClean="0"/>
              <a:t>        </a:t>
            </a:r>
            <a:r>
              <a:rPr lang="en-US" altLang="ja-JP" dirty="0" err="1"/>
              <a:t>img.src</a:t>
            </a:r>
            <a:r>
              <a:rPr lang="en-US" altLang="ja-JP" dirty="0"/>
              <a:t> = </a:t>
            </a:r>
            <a:r>
              <a:rPr lang="en-US" altLang="ja-JP" dirty="0" smtClean="0"/>
              <a:t>evt2.target.result</a:t>
            </a:r>
            <a:r>
              <a:rPr lang="en-US" altLang="ja-JP" dirty="0"/>
              <a:t>;</a:t>
            </a:r>
          </a:p>
          <a:p>
            <a:r>
              <a:rPr lang="en-US" altLang="ja-JP" dirty="0" smtClean="0"/>
              <a:t>    </a:t>
            </a:r>
            <a:r>
              <a:rPr lang="en-US" altLang="ja-JP" dirty="0"/>
              <a:t>});</a:t>
            </a:r>
          </a:p>
          <a:p>
            <a:r>
              <a:rPr lang="en-US" altLang="ja-JP" dirty="0" smtClean="0"/>
              <a:t>    </a:t>
            </a:r>
            <a:r>
              <a:rPr lang="en-US" altLang="ja-JP" dirty="0" err="1" smtClean="0">
                <a:solidFill>
                  <a:srgbClr val="FF0000"/>
                </a:solidFill>
              </a:rPr>
              <a:t>reader.readAsDataURL</a:t>
            </a:r>
            <a:r>
              <a:rPr lang="en-US" altLang="ja-JP" dirty="0" smtClean="0">
                <a:solidFill>
                  <a:srgbClr val="FF0000"/>
                </a:solidFill>
              </a:rPr>
              <a:t>(evt1.target.files[0</a:t>
            </a:r>
            <a:r>
              <a:rPr lang="en-US" altLang="ja-JP" dirty="0">
                <a:solidFill>
                  <a:srgbClr val="FF0000"/>
                </a:solidFill>
              </a:rPr>
              <a:t>]);</a:t>
            </a:r>
          </a:p>
          <a:p>
            <a:r>
              <a:rPr lang="en-US" altLang="ja-JP" dirty="0" smtClean="0"/>
              <a:t>});</a:t>
            </a:r>
            <a:endParaRPr lang="ja-JP" altLang="en-US" dirty="0"/>
          </a:p>
        </p:txBody>
      </p:sp>
      <p:sp>
        <p:nvSpPr>
          <p:cNvPr id="17" name="四角形吹き出し 16"/>
          <p:cNvSpPr/>
          <p:nvPr/>
        </p:nvSpPr>
        <p:spPr>
          <a:xfrm>
            <a:off x="6792685" y="1077684"/>
            <a:ext cx="5323115" cy="1609045"/>
          </a:xfrm>
          <a:prstGeom prst="wedgeRectCallout">
            <a:avLst/>
          </a:prstGeom>
        </p:spPr>
        <p:style>
          <a:lnRef idx="1">
            <a:schemeClr val="accent4"/>
          </a:lnRef>
          <a:fillRef idx="2">
            <a:schemeClr val="accent4"/>
          </a:fillRef>
          <a:effectRef idx="1">
            <a:schemeClr val="accent4"/>
          </a:effectRef>
          <a:fontRef idx="minor">
            <a:schemeClr val="dk1"/>
          </a:fontRef>
        </p:style>
        <p:txBody>
          <a:bodyPr rtlCol="0" anchor="ctr"/>
          <a:lstStyle/>
          <a:p>
            <a:pPr marL="285750" indent="-285750" algn="just">
              <a:buFont typeface="Arial" panose="020B0604020202020204" pitchFamily="34" charset="0"/>
              <a:buChar char="•"/>
            </a:pPr>
            <a:r>
              <a:rPr lang="en-US" altLang="ja-JP" dirty="0" err="1"/>
              <a:t>document.getElementById</a:t>
            </a:r>
            <a:r>
              <a:rPr lang="en-US" altLang="ja-JP" dirty="0"/>
              <a:t>("capture1").</a:t>
            </a:r>
            <a:r>
              <a:rPr lang="en-US" altLang="ja-JP" dirty="0" err="1"/>
              <a:t>addEventListener</a:t>
            </a:r>
            <a:r>
              <a:rPr lang="en-US" altLang="ja-JP" dirty="0"/>
              <a:t>("change", function (</a:t>
            </a:r>
            <a:r>
              <a:rPr lang="en-US" altLang="ja-JP" dirty="0" err="1"/>
              <a:t>evt</a:t>
            </a:r>
            <a:r>
              <a:rPr lang="en-US" altLang="ja-JP" dirty="0"/>
              <a:t>){…});</a:t>
            </a:r>
          </a:p>
          <a:p>
            <a:pPr marL="285750" indent="-285750" algn="just">
              <a:buFont typeface="Arial" panose="020B0604020202020204" pitchFamily="34" charset="0"/>
              <a:buChar char="•"/>
            </a:pPr>
            <a:r>
              <a:rPr lang="en-US" altLang="ja-JP" dirty="0" err="1"/>
              <a:t>document.getElementById</a:t>
            </a:r>
            <a:r>
              <a:rPr lang="en-US" altLang="ja-JP" dirty="0"/>
              <a:t> retrieves the DOM element specified by ID.</a:t>
            </a:r>
          </a:p>
          <a:p>
            <a:pPr marL="285750" indent="-285750" algn="just">
              <a:buFont typeface="Arial" panose="020B0604020202020204" pitchFamily="34" charset="0"/>
              <a:buChar char="•"/>
            </a:pPr>
            <a:r>
              <a:rPr lang="en-US" altLang="ja-JP" dirty="0"/>
              <a:t>&lt;input type="file“&gt; triggers “change” event when a user selects files.</a:t>
            </a:r>
          </a:p>
        </p:txBody>
      </p:sp>
    </p:spTree>
    <p:extLst>
      <p:ext uri="{BB962C8B-B14F-4D97-AF65-F5344CB8AC3E}">
        <p14:creationId xmlns:p14="http://schemas.microsoft.com/office/powerpoint/2010/main" val="154670383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Image Decoder in JavaScript</a:t>
            </a:r>
            <a:endParaRPr kumimoji="1" lang="ja-JP" altLang="en-US" dirty="0"/>
          </a:p>
        </p:txBody>
      </p:sp>
      <p:sp>
        <p:nvSpPr>
          <p:cNvPr id="4" name="スライド番号プレースホルダー 3"/>
          <p:cNvSpPr>
            <a:spLocks noGrp="1"/>
          </p:cNvSpPr>
          <p:nvPr>
            <p:ph type="sldNum" sz="quarter" idx="12"/>
          </p:nvPr>
        </p:nvSpPr>
        <p:spPr/>
        <p:txBody>
          <a:bodyPr/>
          <a:lstStyle/>
          <a:p>
            <a:fld id="{F6F9076F-3565-4A40-8EC5-09621E8EBD94}" type="slidenum">
              <a:rPr kumimoji="1" lang="ja-JP" altLang="en-US" smtClean="0"/>
              <a:t>225</a:t>
            </a:fld>
            <a:endParaRPr kumimoji="1" lang="ja-JP" altLang="en-US"/>
          </a:p>
        </p:txBody>
      </p:sp>
      <p:sp>
        <p:nvSpPr>
          <p:cNvPr id="5" name="コンテンツ プレースホルダー 2"/>
          <p:cNvSpPr>
            <a:spLocks noGrp="1"/>
          </p:cNvSpPr>
          <p:nvPr>
            <p:ph idx="1"/>
          </p:nvPr>
        </p:nvSpPr>
        <p:spPr>
          <a:xfrm>
            <a:off x="302079" y="1825624"/>
            <a:ext cx="6613071" cy="4746625"/>
          </a:xfrm>
        </p:spPr>
        <p:txBody>
          <a:bodyPr>
            <a:normAutofit lnSpcReduction="10000"/>
          </a:bodyPr>
          <a:lstStyle/>
          <a:p>
            <a:r>
              <a:rPr lang="en-US" altLang="ja-JP" dirty="0" smtClean="0"/>
              <a:t>Image is an object to decode and to render an image file such as JPEG and PNG.</a:t>
            </a:r>
          </a:p>
          <a:p>
            <a:r>
              <a:rPr lang="en-US" altLang="ja-JP" dirty="0" err="1" smtClean="0"/>
              <a:t>img.addEventListener</a:t>
            </a:r>
            <a:r>
              <a:rPr lang="en-US" altLang="ja-JP" dirty="0" smtClean="0"/>
              <a:t>('load', function () {…});</a:t>
            </a:r>
          </a:p>
          <a:p>
            <a:pPr lvl="1"/>
            <a:r>
              <a:rPr lang="en-US" altLang="ja-JP" dirty="0" smtClean="0"/>
              <a:t>Image triggers ‘load’ event when it finishes decoding a image file.</a:t>
            </a:r>
          </a:p>
          <a:p>
            <a:r>
              <a:rPr lang="en-US" altLang="ja-JP" dirty="0" err="1" smtClean="0"/>
              <a:t>img.src</a:t>
            </a:r>
            <a:r>
              <a:rPr lang="en-US" altLang="ja-JP" dirty="0" smtClean="0"/>
              <a:t> = </a:t>
            </a:r>
            <a:r>
              <a:rPr lang="en-US" altLang="ja-JP" dirty="0" err="1" smtClean="0"/>
              <a:t>evt.target.result</a:t>
            </a:r>
            <a:r>
              <a:rPr lang="en-US" altLang="ja-JP" dirty="0" smtClean="0"/>
              <a:t>;</a:t>
            </a:r>
          </a:p>
          <a:p>
            <a:pPr lvl="1"/>
            <a:r>
              <a:rPr lang="en-US" altLang="ja-JP" dirty="0" smtClean="0"/>
              <a:t>Image object starts to decode an image file when is was assigned “</a:t>
            </a:r>
            <a:r>
              <a:rPr lang="en-US" altLang="ja-JP" dirty="0" err="1" smtClean="0"/>
              <a:t>src</a:t>
            </a:r>
            <a:r>
              <a:rPr lang="en-US" altLang="ja-JP" dirty="0" smtClean="0"/>
              <a:t>” attribute. Here evt2.target corresponds to the loaded file (triggered by </a:t>
            </a:r>
            <a:r>
              <a:rPr lang="en-US" altLang="ja-JP" dirty="0" err="1" smtClean="0"/>
              <a:t>FileReader</a:t>
            </a:r>
            <a:r>
              <a:rPr lang="en-US" altLang="ja-JP" dirty="0" smtClean="0"/>
              <a:t>)</a:t>
            </a:r>
            <a:endParaRPr lang="en-US" altLang="ja-JP" dirty="0"/>
          </a:p>
        </p:txBody>
      </p:sp>
      <p:sp>
        <p:nvSpPr>
          <p:cNvPr id="6" name="正方形/長方形 5"/>
          <p:cNvSpPr/>
          <p:nvPr/>
        </p:nvSpPr>
        <p:spPr>
          <a:xfrm>
            <a:off x="6915150" y="1931759"/>
            <a:ext cx="5045529" cy="34163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dirty="0" err="1"/>
              <a:t>document.getElementById</a:t>
            </a:r>
            <a:r>
              <a:rPr lang="en-US" altLang="ja-JP" dirty="0"/>
              <a:t>("capture1</a:t>
            </a:r>
            <a:r>
              <a:rPr lang="en-US" altLang="ja-JP" dirty="0" smtClean="0"/>
              <a:t>").</a:t>
            </a:r>
          </a:p>
          <a:p>
            <a:r>
              <a:rPr lang="en-US" altLang="ja-JP" dirty="0" err="1" smtClean="0"/>
              <a:t>addEventListener</a:t>
            </a:r>
            <a:r>
              <a:rPr lang="en-US" altLang="ja-JP" dirty="0"/>
              <a:t>("change", function (</a:t>
            </a:r>
            <a:r>
              <a:rPr lang="en-US" altLang="ja-JP" dirty="0" smtClean="0"/>
              <a:t>evt1) </a:t>
            </a:r>
            <a:r>
              <a:rPr lang="en-US" altLang="ja-JP" dirty="0"/>
              <a:t>{</a:t>
            </a:r>
          </a:p>
          <a:p>
            <a:r>
              <a:rPr lang="en-US" altLang="ja-JP" dirty="0" smtClean="0"/>
              <a:t>    </a:t>
            </a:r>
            <a:r>
              <a:rPr lang="en-US" altLang="ja-JP" dirty="0" err="1"/>
              <a:t>var</a:t>
            </a:r>
            <a:r>
              <a:rPr lang="en-US" altLang="ja-JP" dirty="0"/>
              <a:t> reader = new </a:t>
            </a:r>
            <a:r>
              <a:rPr lang="en-US" altLang="ja-JP" dirty="0" err="1"/>
              <a:t>FileReader</a:t>
            </a:r>
            <a:r>
              <a:rPr lang="en-US" altLang="ja-JP" dirty="0"/>
              <a:t>();</a:t>
            </a:r>
          </a:p>
          <a:p>
            <a:r>
              <a:rPr lang="en-US" altLang="ja-JP" dirty="0" smtClean="0"/>
              <a:t>    </a:t>
            </a:r>
            <a:r>
              <a:rPr lang="en-US" altLang="ja-JP" dirty="0" err="1"/>
              <a:t>reader.addEventListener</a:t>
            </a:r>
            <a:r>
              <a:rPr lang="en-US" altLang="ja-JP" dirty="0"/>
              <a:t>('load', function (</a:t>
            </a:r>
            <a:r>
              <a:rPr lang="en-US" altLang="ja-JP" dirty="0" smtClean="0"/>
              <a:t>evt2) </a:t>
            </a:r>
            <a:r>
              <a:rPr lang="en-US" altLang="ja-JP" dirty="0"/>
              <a:t>{</a:t>
            </a:r>
          </a:p>
          <a:p>
            <a:r>
              <a:rPr lang="en-US" altLang="ja-JP" dirty="0" smtClean="0"/>
              <a:t>        </a:t>
            </a:r>
            <a:r>
              <a:rPr lang="en-US" altLang="ja-JP" dirty="0" err="1">
                <a:solidFill>
                  <a:srgbClr val="FF0000"/>
                </a:solidFill>
              </a:rPr>
              <a:t>var</a:t>
            </a:r>
            <a:r>
              <a:rPr lang="en-US" altLang="ja-JP" dirty="0">
                <a:solidFill>
                  <a:srgbClr val="FF0000"/>
                </a:solidFill>
              </a:rPr>
              <a:t> </a:t>
            </a:r>
            <a:r>
              <a:rPr lang="en-US" altLang="ja-JP" dirty="0" err="1">
                <a:solidFill>
                  <a:srgbClr val="FF0000"/>
                </a:solidFill>
              </a:rPr>
              <a:t>img</a:t>
            </a:r>
            <a:r>
              <a:rPr lang="en-US" altLang="ja-JP" dirty="0">
                <a:solidFill>
                  <a:srgbClr val="FF0000"/>
                </a:solidFill>
              </a:rPr>
              <a:t> = new Image();</a:t>
            </a:r>
          </a:p>
          <a:p>
            <a:r>
              <a:rPr lang="en-US" altLang="ja-JP" dirty="0" smtClean="0">
                <a:solidFill>
                  <a:srgbClr val="FF0000"/>
                </a:solidFill>
              </a:rPr>
              <a:t>        </a:t>
            </a:r>
            <a:r>
              <a:rPr lang="en-US" altLang="ja-JP" dirty="0" err="1">
                <a:solidFill>
                  <a:srgbClr val="FF0000"/>
                </a:solidFill>
              </a:rPr>
              <a:t>img.addEventListener</a:t>
            </a:r>
            <a:r>
              <a:rPr lang="en-US" altLang="ja-JP" dirty="0">
                <a:solidFill>
                  <a:srgbClr val="FF0000"/>
                </a:solidFill>
              </a:rPr>
              <a:t>('load', function () {</a:t>
            </a:r>
          </a:p>
          <a:p>
            <a:r>
              <a:rPr lang="en-US" altLang="ja-JP" dirty="0" smtClean="0"/>
              <a:t>            </a:t>
            </a:r>
            <a:r>
              <a:rPr lang="en-US" altLang="ja-JP" dirty="0" err="1"/>
              <a:t>var</a:t>
            </a:r>
            <a:r>
              <a:rPr lang="en-US" altLang="ja-JP" dirty="0"/>
              <a:t> canvas = </a:t>
            </a:r>
            <a:r>
              <a:rPr lang="en-US" altLang="ja-JP" dirty="0" err="1"/>
              <a:t>createThumbnail</a:t>
            </a:r>
            <a:r>
              <a:rPr lang="en-US" altLang="ja-JP" dirty="0"/>
              <a:t>(</a:t>
            </a:r>
            <a:r>
              <a:rPr lang="en-US" altLang="ja-JP" dirty="0" err="1"/>
              <a:t>img</a:t>
            </a:r>
            <a:r>
              <a:rPr lang="en-US" altLang="ja-JP" dirty="0"/>
              <a:t>, 400, 400);</a:t>
            </a:r>
          </a:p>
          <a:p>
            <a:r>
              <a:rPr lang="en-US" altLang="ja-JP" dirty="0" smtClean="0"/>
              <a:t>        </a:t>
            </a:r>
            <a:r>
              <a:rPr lang="en-US" altLang="ja-JP" dirty="0"/>
              <a:t>});</a:t>
            </a:r>
          </a:p>
          <a:p>
            <a:r>
              <a:rPr lang="en-US" altLang="ja-JP" dirty="0" smtClean="0">
                <a:solidFill>
                  <a:srgbClr val="FF0000"/>
                </a:solidFill>
              </a:rPr>
              <a:t>        </a:t>
            </a:r>
            <a:r>
              <a:rPr lang="en-US" altLang="ja-JP" dirty="0" err="1">
                <a:solidFill>
                  <a:srgbClr val="FF0000"/>
                </a:solidFill>
              </a:rPr>
              <a:t>img.src</a:t>
            </a:r>
            <a:r>
              <a:rPr lang="en-US" altLang="ja-JP" dirty="0">
                <a:solidFill>
                  <a:srgbClr val="FF0000"/>
                </a:solidFill>
              </a:rPr>
              <a:t> = </a:t>
            </a:r>
            <a:r>
              <a:rPr lang="en-US" altLang="ja-JP" dirty="0" smtClean="0">
                <a:solidFill>
                  <a:srgbClr val="FF0000"/>
                </a:solidFill>
              </a:rPr>
              <a:t>evt2.target.result</a:t>
            </a:r>
            <a:r>
              <a:rPr lang="en-US" altLang="ja-JP" dirty="0">
                <a:solidFill>
                  <a:srgbClr val="FF0000"/>
                </a:solidFill>
              </a:rPr>
              <a:t>;</a:t>
            </a:r>
          </a:p>
          <a:p>
            <a:r>
              <a:rPr lang="en-US" altLang="ja-JP" dirty="0" smtClean="0"/>
              <a:t>    </a:t>
            </a:r>
            <a:r>
              <a:rPr lang="en-US" altLang="ja-JP" dirty="0"/>
              <a:t>});</a:t>
            </a:r>
          </a:p>
          <a:p>
            <a:r>
              <a:rPr lang="en-US" altLang="ja-JP" dirty="0" smtClean="0"/>
              <a:t>    </a:t>
            </a:r>
            <a:r>
              <a:rPr lang="en-US" altLang="ja-JP" dirty="0" err="1" smtClean="0"/>
              <a:t>reader.readAsDataURL</a:t>
            </a:r>
            <a:r>
              <a:rPr lang="en-US" altLang="ja-JP" dirty="0" smtClean="0"/>
              <a:t>(evt1.target.files[0</a:t>
            </a:r>
            <a:r>
              <a:rPr lang="en-US" altLang="ja-JP" dirty="0"/>
              <a:t>]);</a:t>
            </a:r>
          </a:p>
          <a:p>
            <a:r>
              <a:rPr lang="en-US" altLang="ja-JP" dirty="0" smtClean="0"/>
              <a:t>});</a:t>
            </a:r>
            <a:endParaRPr lang="ja-JP" altLang="en-US" dirty="0"/>
          </a:p>
        </p:txBody>
      </p:sp>
    </p:spTree>
    <p:extLst>
      <p:ext uri="{BB962C8B-B14F-4D97-AF65-F5344CB8AC3E}">
        <p14:creationId xmlns:p14="http://schemas.microsoft.com/office/powerpoint/2010/main" val="77248459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createThumbnail()</a:t>
            </a:r>
            <a:endParaRPr lang="ja-JP" altLang="en-US" dirty="0"/>
          </a:p>
        </p:txBody>
      </p:sp>
      <p:sp>
        <p:nvSpPr>
          <p:cNvPr id="3" name="コンテンツ プレースホルダー 2"/>
          <p:cNvSpPr>
            <a:spLocks noGrp="1"/>
          </p:cNvSpPr>
          <p:nvPr>
            <p:ph idx="1"/>
          </p:nvPr>
        </p:nvSpPr>
        <p:spPr>
          <a:xfrm>
            <a:off x="106136" y="1306286"/>
            <a:ext cx="6131378" cy="5249635"/>
          </a:xfrm>
        </p:spPr>
        <p:txBody>
          <a:bodyPr>
            <a:normAutofit fontScale="77500" lnSpcReduction="20000"/>
          </a:bodyPr>
          <a:lstStyle/>
          <a:p>
            <a:r>
              <a:rPr lang="en-US" altLang="ja-JP" smtClean="0"/>
              <a:t>Context is an object providing many methods to manipulate canvas. Context is similar to the concept of “pen” for the canvas. It is used for drawing lines, rectanbles, circles and images on the canvas.</a:t>
            </a:r>
          </a:p>
          <a:p>
            <a:r>
              <a:rPr lang="en-US" altLang="ja-JP" smtClean="0"/>
              <a:t>canvas.getContext('2d');</a:t>
            </a:r>
          </a:p>
          <a:p>
            <a:pPr lvl="1"/>
            <a:r>
              <a:rPr lang="en-US" altLang="ja-JP" smtClean="0"/>
              <a:t>This generates the initial context for the canvas. 2d means a 2-dimensional. Only 2d is supported currently.</a:t>
            </a:r>
          </a:p>
          <a:p>
            <a:r>
              <a:rPr lang="en-US" altLang="ja-JP" smtClean="0"/>
              <a:t>We can change the size of canvas dynamically. </a:t>
            </a:r>
          </a:p>
          <a:p>
            <a:pPr lvl="1"/>
            <a:r>
              <a:rPr lang="en-US" altLang="ja-JP" smtClean="0"/>
              <a:t>canvas.width = width;</a:t>
            </a:r>
          </a:p>
          <a:p>
            <a:pPr lvl="1"/>
            <a:r>
              <a:rPr lang="en-US" altLang="ja-JP" smtClean="0"/>
              <a:t>canvas.height = height;</a:t>
            </a:r>
          </a:p>
          <a:p>
            <a:r>
              <a:rPr lang="en-US" altLang="ja-JP" smtClean="0"/>
              <a:t>context.drawImage(image, 0, 0, image.width, image.height, 0, 0, canvas.width, canvas.height);</a:t>
            </a:r>
          </a:p>
          <a:p>
            <a:pPr lvl="1"/>
            <a:r>
              <a:rPr lang="en-US" altLang="ja-JP" smtClean="0"/>
              <a:t>This method draws an image object on the canvas.</a:t>
            </a:r>
          </a:p>
          <a:p>
            <a:r>
              <a:rPr lang="en-US" altLang="ja-JP" smtClean="0"/>
              <a:t>By drawing an image on the size-reduced canvas, we can generate a thunmbnail image.</a:t>
            </a:r>
            <a:endParaRPr lang="ja-JP" altLang="en-US" dirty="0"/>
          </a:p>
        </p:txBody>
      </p:sp>
      <p:sp>
        <p:nvSpPr>
          <p:cNvPr id="4" name="スライド番号プレースホルダー 3"/>
          <p:cNvSpPr>
            <a:spLocks noGrp="1"/>
          </p:cNvSpPr>
          <p:nvPr>
            <p:ph type="sldNum" sz="quarter" idx="12"/>
          </p:nvPr>
        </p:nvSpPr>
        <p:spPr/>
        <p:txBody>
          <a:bodyPr/>
          <a:lstStyle/>
          <a:p>
            <a:fld id="{F6F9076F-3565-4A40-8EC5-09621E8EBD94}" type="slidenum">
              <a:rPr lang="ja-JP" altLang="en-US" smtClean="0"/>
              <a:pPr/>
              <a:t>226</a:t>
            </a:fld>
            <a:endParaRPr lang="ja-JP" altLang="en-US"/>
          </a:p>
        </p:txBody>
      </p:sp>
      <p:sp>
        <p:nvSpPr>
          <p:cNvPr id="5" name="正方形/長方形 4"/>
          <p:cNvSpPr/>
          <p:nvPr/>
        </p:nvSpPr>
        <p:spPr>
          <a:xfrm>
            <a:off x="6425295" y="447040"/>
            <a:ext cx="5592534" cy="59093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1400" dirty="0"/>
              <a:t> function </a:t>
            </a:r>
            <a:r>
              <a:rPr lang="en-US" altLang="ja-JP" sz="1400" dirty="0" err="1"/>
              <a:t>createThumbnail</a:t>
            </a:r>
            <a:r>
              <a:rPr lang="en-US" altLang="ja-JP" sz="1400" dirty="0"/>
              <a:t>(image, </a:t>
            </a:r>
            <a:r>
              <a:rPr lang="en-US" altLang="ja-JP" sz="1400" dirty="0" err="1"/>
              <a:t>maxWidth</a:t>
            </a:r>
            <a:r>
              <a:rPr lang="en-US" altLang="ja-JP" sz="1400" dirty="0"/>
              <a:t>, </a:t>
            </a:r>
            <a:r>
              <a:rPr lang="en-US" altLang="ja-JP" sz="1400" dirty="0" err="1"/>
              <a:t>maxHeight</a:t>
            </a:r>
            <a:r>
              <a:rPr lang="en-US" altLang="ja-JP" sz="1400" dirty="0"/>
              <a:t>) {</a:t>
            </a:r>
          </a:p>
          <a:p>
            <a:r>
              <a:rPr lang="en-US" altLang="ja-JP" sz="1400" dirty="0"/>
              <a:t>        </a:t>
            </a:r>
            <a:r>
              <a:rPr lang="en-US" altLang="ja-JP" sz="1400" dirty="0" err="1"/>
              <a:t>var</a:t>
            </a:r>
            <a:r>
              <a:rPr lang="en-US" altLang="ja-JP" sz="1400" dirty="0"/>
              <a:t> width = </a:t>
            </a:r>
            <a:r>
              <a:rPr lang="en-US" altLang="ja-JP" sz="1400" dirty="0" err="1"/>
              <a:t>image.width</a:t>
            </a:r>
            <a:r>
              <a:rPr lang="en-US" altLang="ja-JP" sz="1400" dirty="0"/>
              <a:t>,</a:t>
            </a:r>
          </a:p>
          <a:p>
            <a:r>
              <a:rPr lang="en-US" altLang="ja-JP" sz="1400" dirty="0"/>
              <a:t>                height = </a:t>
            </a:r>
            <a:r>
              <a:rPr lang="en-US" altLang="ja-JP" sz="1400" dirty="0" err="1"/>
              <a:t>image.height</a:t>
            </a:r>
            <a:r>
              <a:rPr lang="en-US" altLang="ja-JP" sz="1400" dirty="0"/>
              <a:t>,</a:t>
            </a:r>
          </a:p>
          <a:p>
            <a:r>
              <a:rPr lang="en-US" altLang="ja-JP" sz="1400" dirty="0"/>
              <a:t>                canvas, context;</a:t>
            </a:r>
          </a:p>
          <a:p>
            <a:endParaRPr lang="en-US" altLang="ja-JP" sz="1400" dirty="0"/>
          </a:p>
          <a:p>
            <a:r>
              <a:rPr lang="en-US" altLang="ja-JP" sz="1400" dirty="0"/>
              <a:t>        </a:t>
            </a:r>
            <a:r>
              <a:rPr lang="en-US" altLang="ja-JP" sz="1400" dirty="0" err="1"/>
              <a:t>maxWidth</a:t>
            </a:r>
            <a:r>
              <a:rPr lang="en-US" altLang="ja-JP" sz="1400" dirty="0"/>
              <a:t> = </a:t>
            </a:r>
            <a:r>
              <a:rPr lang="en-US" altLang="ja-JP" sz="1400" dirty="0" err="1"/>
              <a:t>maxWidth</a:t>
            </a:r>
            <a:r>
              <a:rPr lang="en-US" altLang="ja-JP" sz="1400" dirty="0"/>
              <a:t> || 0;</a:t>
            </a:r>
          </a:p>
          <a:p>
            <a:r>
              <a:rPr lang="en-US" altLang="ja-JP" sz="1400" dirty="0"/>
              <a:t>        </a:t>
            </a:r>
            <a:r>
              <a:rPr lang="en-US" altLang="ja-JP" sz="1400" dirty="0" err="1"/>
              <a:t>maxHeight</a:t>
            </a:r>
            <a:r>
              <a:rPr lang="en-US" altLang="ja-JP" sz="1400" dirty="0"/>
              <a:t> = </a:t>
            </a:r>
            <a:r>
              <a:rPr lang="en-US" altLang="ja-JP" sz="1400" dirty="0" err="1"/>
              <a:t>maxHeight</a:t>
            </a:r>
            <a:r>
              <a:rPr lang="en-US" altLang="ja-JP" sz="1400" dirty="0"/>
              <a:t> || 0;</a:t>
            </a:r>
          </a:p>
          <a:p>
            <a:r>
              <a:rPr lang="en-US" altLang="ja-JP" sz="1400" dirty="0"/>
              <a:t>        </a:t>
            </a:r>
            <a:r>
              <a:rPr lang="en-US" altLang="ja-JP" sz="1400" dirty="0" err="1"/>
              <a:t>maxWidth</a:t>
            </a:r>
            <a:r>
              <a:rPr lang="en-US" altLang="ja-JP" sz="1400" dirty="0"/>
              <a:t> = </a:t>
            </a:r>
            <a:r>
              <a:rPr lang="en-US" altLang="ja-JP" sz="1400" dirty="0" err="1"/>
              <a:t>maxWidth</a:t>
            </a:r>
            <a:r>
              <a:rPr lang="en-US" altLang="ja-JP" sz="1400" dirty="0"/>
              <a:t> &gt; </a:t>
            </a:r>
            <a:r>
              <a:rPr lang="en-US" altLang="ja-JP" sz="1400" dirty="0" err="1"/>
              <a:t>image.width</a:t>
            </a:r>
            <a:r>
              <a:rPr lang="en-US" altLang="ja-JP" sz="1400" dirty="0"/>
              <a:t> ? </a:t>
            </a:r>
            <a:r>
              <a:rPr lang="en-US" altLang="ja-JP" sz="1400" dirty="0" err="1"/>
              <a:t>image.width</a:t>
            </a:r>
            <a:r>
              <a:rPr lang="en-US" altLang="ja-JP" sz="1400" dirty="0"/>
              <a:t> : </a:t>
            </a:r>
            <a:r>
              <a:rPr lang="en-US" altLang="ja-JP" sz="1400" dirty="0" err="1"/>
              <a:t>maxWidth</a:t>
            </a:r>
            <a:r>
              <a:rPr lang="en-US" altLang="ja-JP" sz="1400" dirty="0"/>
              <a:t>;</a:t>
            </a:r>
          </a:p>
          <a:p>
            <a:r>
              <a:rPr lang="en-US" altLang="ja-JP" sz="1400" dirty="0"/>
              <a:t>        </a:t>
            </a:r>
            <a:r>
              <a:rPr lang="en-US" altLang="ja-JP" sz="1400" dirty="0" err="1"/>
              <a:t>maxHeight</a:t>
            </a:r>
            <a:r>
              <a:rPr lang="en-US" altLang="ja-JP" sz="1400" dirty="0"/>
              <a:t> = </a:t>
            </a:r>
            <a:r>
              <a:rPr lang="en-US" altLang="ja-JP" sz="1400" dirty="0" err="1"/>
              <a:t>maxHeight</a:t>
            </a:r>
            <a:r>
              <a:rPr lang="en-US" altLang="ja-JP" sz="1400" dirty="0"/>
              <a:t> &gt; </a:t>
            </a:r>
            <a:r>
              <a:rPr lang="en-US" altLang="ja-JP" sz="1400" dirty="0" err="1"/>
              <a:t>image.height</a:t>
            </a:r>
            <a:r>
              <a:rPr lang="en-US" altLang="ja-JP" sz="1400" dirty="0"/>
              <a:t> ? </a:t>
            </a:r>
            <a:r>
              <a:rPr lang="en-US" altLang="ja-JP" sz="1400" dirty="0" err="1"/>
              <a:t>image.height</a:t>
            </a:r>
            <a:r>
              <a:rPr lang="en-US" altLang="ja-JP" sz="1400" dirty="0"/>
              <a:t> : </a:t>
            </a:r>
            <a:r>
              <a:rPr lang="en-US" altLang="ja-JP" sz="1400" dirty="0" err="1"/>
              <a:t>maxHeight</a:t>
            </a:r>
            <a:r>
              <a:rPr lang="en-US" altLang="ja-JP" sz="1400" dirty="0"/>
              <a:t>;</a:t>
            </a:r>
          </a:p>
          <a:p>
            <a:endParaRPr lang="en-US" altLang="ja-JP" sz="1400" dirty="0"/>
          </a:p>
          <a:p>
            <a:r>
              <a:rPr lang="en-US" altLang="ja-JP" sz="1400" dirty="0"/>
              <a:t>        if (width &gt; </a:t>
            </a:r>
            <a:r>
              <a:rPr lang="en-US" altLang="ja-JP" sz="1400" dirty="0" err="1"/>
              <a:t>maxWidth</a:t>
            </a:r>
            <a:r>
              <a:rPr lang="en-US" altLang="ja-JP" sz="1400" dirty="0"/>
              <a:t>) {</a:t>
            </a:r>
          </a:p>
          <a:p>
            <a:r>
              <a:rPr lang="en-US" altLang="ja-JP" sz="1400" dirty="0"/>
              <a:t>            height *= </a:t>
            </a:r>
            <a:r>
              <a:rPr lang="en-US" altLang="ja-JP" sz="1400" dirty="0" err="1"/>
              <a:t>maxWidth</a:t>
            </a:r>
            <a:r>
              <a:rPr lang="en-US" altLang="ja-JP" sz="1400" dirty="0"/>
              <a:t> / width;</a:t>
            </a:r>
          </a:p>
          <a:p>
            <a:r>
              <a:rPr lang="en-US" altLang="ja-JP" sz="1400" dirty="0"/>
              <a:t>            width = </a:t>
            </a:r>
            <a:r>
              <a:rPr lang="en-US" altLang="ja-JP" sz="1400" dirty="0" err="1"/>
              <a:t>maxWidth</a:t>
            </a:r>
            <a:r>
              <a:rPr lang="en-US" altLang="ja-JP" sz="1400" dirty="0"/>
              <a:t>;</a:t>
            </a:r>
          </a:p>
          <a:p>
            <a:r>
              <a:rPr lang="en-US" altLang="ja-JP" sz="1400" dirty="0"/>
              <a:t>        }</a:t>
            </a:r>
          </a:p>
          <a:p>
            <a:r>
              <a:rPr lang="en-US" altLang="ja-JP" sz="1400" dirty="0"/>
              <a:t>        if (height &gt; </a:t>
            </a:r>
            <a:r>
              <a:rPr lang="en-US" altLang="ja-JP" sz="1400" dirty="0" err="1"/>
              <a:t>maxHeight</a:t>
            </a:r>
            <a:r>
              <a:rPr lang="en-US" altLang="ja-JP" sz="1400" dirty="0"/>
              <a:t>) {</a:t>
            </a:r>
          </a:p>
          <a:p>
            <a:r>
              <a:rPr lang="en-US" altLang="ja-JP" sz="1400" dirty="0"/>
              <a:t>            width *= </a:t>
            </a:r>
            <a:r>
              <a:rPr lang="en-US" altLang="ja-JP" sz="1400" dirty="0" err="1"/>
              <a:t>maxHeight</a:t>
            </a:r>
            <a:r>
              <a:rPr lang="en-US" altLang="ja-JP" sz="1400" dirty="0"/>
              <a:t> / height;</a:t>
            </a:r>
          </a:p>
          <a:p>
            <a:r>
              <a:rPr lang="en-US" altLang="ja-JP" sz="1400" dirty="0"/>
              <a:t>            height = </a:t>
            </a:r>
            <a:r>
              <a:rPr lang="en-US" altLang="ja-JP" sz="1400" dirty="0" err="1"/>
              <a:t>maxHeight</a:t>
            </a:r>
            <a:r>
              <a:rPr lang="en-US" altLang="ja-JP" sz="1400" dirty="0"/>
              <a:t>;</a:t>
            </a:r>
          </a:p>
          <a:p>
            <a:r>
              <a:rPr lang="en-US" altLang="ja-JP" sz="1400" dirty="0"/>
              <a:t>        }</a:t>
            </a:r>
          </a:p>
          <a:p>
            <a:endParaRPr lang="en-US" altLang="ja-JP" sz="1400" dirty="0"/>
          </a:p>
          <a:p>
            <a:r>
              <a:rPr lang="en-US" altLang="ja-JP" sz="1400" dirty="0"/>
              <a:t>        canvas = </a:t>
            </a:r>
            <a:r>
              <a:rPr lang="en-US" altLang="ja-JP" sz="1400" dirty="0" err="1"/>
              <a:t>document.getElementById</a:t>
            </a:r>
            <a:r>
              <a:rPr lang="en-US" altLang="ja-JP" sz="1400" dirty="0"/>
              <a:t>('canvas1');</a:t>
            </a:r>
          </a:p>
          <a:p>
            <a:r>
              <a:rPr lang="en-US" altLang="ja-JP" sz="1400" dirty="0"/>
              <a:t>        </a:t>
            </a:r>
            <a:r>
              <a:rPr lang="en-US" altLang="ja-JP" sz="1400" dirty="0">
                <a:solidFill>
                  <a:srgbClr val="FF0000"/>
                </a:solidFill>
              </a:rPr>
              <a:t>context = </a:t>
            </a:r>
            <a:r>
              <a:rPr lang="en-US" altLang="ja-JP" sz="1400" dirty="0" err="1">
                <a:solidFill>
                  <a:srgbClr val="FF0000"/>
                </a:solidFill>
              </a:rPr>
              <a:t>canvas.getContext</a:t>
            </a:r>
            <a:r>
              <a:rPr lang="en-US" altLang="ja-JP" sz="1400" dirty="0">
                <a:solidFill>
                  <a:srgbClr val="FF0000"/>
                </a:solidFill>
              </a:rPr>
              <a:t>('2d');</a:t>
            </a:r>
          </a:p>
          <a:p>
            <a:r>
              <a:rPr lang="en-US" altLang="ja-JP" sz="1400" dirty="0">
                <a:solidFill>
                  <a:srgbClr val="FF0000"/>
                </a:solidFill>
              </a:rPr>
              <a:t>        </a:t>
            </a:r>
            <a:r>
              <a:rPr lang="en-US" altLang="ja-JP" sz="1400" dirty="0" err="1">
                <a:solidFill>
                  <a:srgbClr val="FF0000"/>
                </a:solidFill>
              </a:rPr>
              <a:t>canvas.width</a:t>
            </a:r>
            <a:r>
              <a:rPr lang="en-US" altLang="ja-JP" sz="1400" dirty="0">
                <a:solidFill>
                  <a:srgbClr val="FF0000"/>
                </a:solidFill>
              </a:rPr>
              <a:t> = width;</a:t>
            </a:r>
          </a:p>
          <a:p>
            <a:r>
              <a:rPr lang="en-US" altLang="ja-JP" sz="1400" dirty="0">
                <a:solidFill>
                  <a:srgbClr val="FF0000"/>
                </a:solidFill>
              </a:rPr>
              <a:t>        </a:t>
            </a:r>
            <a:r>
              <a:rPr lang="en-US" altLang="ja-JP" sz="1400" dirty="0" err="1">
                <a:solidFill>
                  <a:srgbClr val="FF0000"/>
                </a:solidFill>
              </a:rPr>
              <a:t>canvas.height</a:t>
            </a:r>
            <a:r>
              <a:rPr lang="en-US" altLang="ja-JP" sz="1400" dirty="0">
                <a:solidFill>
                  <a:srgbClr val="FF0000"/>
                </a:solidFill>
              </a:rPr>
              <a:t> = height;</a:t>
            </a:r>
          </a:p>
          <a:p>
            <a:r>
              <a:rPr lang="en-US" altLang="ja-JP" sz="1400" dirty="0">
                <a:solidFill>
                  <a:srgbClr val="FF0000"/>
                </a:solidFill>
              </a:rPr>
              <a:t>        </a:t>
            </a:r>
            <a:r>
              <a:rPr lang="en-US" altLang="ja-JP" sz="1400" dirty="0" err="1">
                <a:solidFill>
                  <a:srgbClr val="FF0000"/>
                </a:solidFill>
              </a:rPr>
              <a:t>context.drawImage</a:t>
            </a:r>
            <a:r>
              <a:rPr lang="en-US" altLang="ja-JP" sz="1400" dirty="0">
                <a:solidFill>
                  <a:srgbClr val="FF0000"/>
                </a:solidFill>
              </a:rPr>
              <a:t>(image, 0, 0, </a:t>
            </a:r>
            <a:r>
              <a:rPr lang="en-US" altLang="ja-JP" sz="1400" dirty="0" err="1">
                <a:solidFill>
                  <a:srgbClr val="FF0000"/>
                </a:solidFill>
              </a:rPr>
              <a:t>image.width</a:t>
            </a:r>
            <a:r>
              <a:rPr lang="en-US" altLang="ja-JP" sz="1400" dirty="0">
                <a:solidFill>
                  <a:srgbClr val="FF0000"/>
                </a:solidFill>
              </a:rPr>
              <a:t>, </a:t>
            </a:r>
            <a:r>
              <a:rPr lang="en-US" altLang="ja-JP" sz="1400" dirty="0" err="1">
                <a:solidFill>
                  <a:srgbClr val="FF0000"/>
                </a:solidFill>
              </a:rPr>
              <a:t>image.height</a:t>
            </a:r>
            <a:r>
              <a:rPr lang="en-US" altLang="ja-JP" sz="1400" dirty="0">
                <a:solidFill>
                  <a:srgbClr val="FF0000"/>
                </a:solidFill>
              </a:rPr>
              <a:t>, 0, 0, </a:t>
            </a:r>
            <a:r>
              <a:rPr lang="en-US" altLang="ja-JP" sz="1400" dirty="0" err="1">
                <a:solidFill>
                  <a:srgbClr val="FF0000"/>
                </a:solidFill>
              </a:rPr>
              <a:t>canvas.width</a:t>
            </a:r>
            <a:r>
              <a:rPr lang="en-US" altLang="ja-JP" sz="1400" dirty="0">
                <a:solidFill>
                  <a:srgbClr val="FF0000"/>
                </a:solidFill>
              </a:rPr>
              <a:t>, </a:t>
            </a:r>
            <a:r>
              <a:rPr lang="en-US" altLang="ja-JP" sz="1400" dirty="0" err="1">
                <a:solidFill>
                  <a:srgbClr val="FF0000"/>
                </a:solidFill>
              </a:rPr>
              <a:t>canvas.height</a:t>
            </a:r>
            <a:r>
              <a:rPr lang="en-US" altLang="ja-JP" sz="1400" dirty="0">
                <a:solidFill>
                  <a:srgbClr val="FF0000"/>
                </a:solidFill>
              </a:rPr>
              <a:t>);</a:t>
            </a:r>
          </a:p>
          <a:p>
            <a:r>
              <a:rPr lang="en-US" altLang="ja-JP" sz="1400" dirty="0"/>
              <a:t>        return canvas;</a:t>
            </a:r>
          </a:p>
          <a:p>
            <a:r>
              <a:rPr lang="en-US" altLang="ja-JP" sz="1400" dirty="0"/>
              <a:t>    }</a:t>
            </a:r>
            <a:endParaRPr lang="ja-JP" altLang="en-US" sz="1400" dirty="0"/>
          </a:p>
        </p:txBody>
      </p:sp>
    </p:spTree>
    <p:extLst>
      <p:ext uri="{BB962C8B-B14F-4D97-AF65-F5344CB8AC3E}">
        <p14:creationId xmlns:p14="http://schemas.microsoft.com/office/powerpoint/2010/main" val="215422471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smtClean="0"/>
              <a:t>Color Histogram Analysis</a:t>
            </a:r>
            <a:r>
              <a:rPr lang="en-US" altLang="ja-JP" dirty="0"/>
              <a:t/>
            </a:r>
            <a:br>
              <a:rPr lang="en-US" altLang="ja-JP" dirty="0"/>
            </a:br>
            <a:r>
              <a:rPr lang="en-US" altLang="ja-JP" sz="3600" dirty="0">
                <a:hlinkClick r:id="rId2"/>
              </a:rPr>
              <a:t>http://web.sfc.keio.ac.jp/~</a:t>
            </a:r>
            <a:r>
              <a:rPr lang="en-US" altLang="ja-JP" sz="3600" dirty="0" smtClean="0">
                <a:hlinkClick r:id="rId2"/>
              </a:rPr>
              <a:t>kurabaya/lectures/camera2.html</a:t>
            </a:r>
            <a:endParaRPr kumimoji="1" lang="ja-JP" altLang="en-US" dirty="0"/>
          </a:p>
        </p:txBody>
      </p:sp>
      <p:sp>
        <p:nvSpPr>
          <p:cNvPr id="3" name="コンテンツ プレースホルダー 2"/>
          <p:cNvSpPr>
            <a:spLocks noGrp="1"/>
          </p:cNvSpPr>
          <p:nvPr>
            <p:ph idx="1"/>
          </p:nvPr>
        </p:nvSpPr>
        <p:spPr>
          <a:xfrm>
            <a:off x="838200" y="1825625"/>
            <a:ext cx="5391150" cy="4351338"/>
          </a:xfrm>
        </p:spPr>
        <p:txBody>
          <a:bodyPr/>
          <a:lstStyle/>
          <a:p>
            <a:r>
              <a:rPr kumimoji="1" lang="en-US" altLang="ja-JP" dirty="0" smtClean="0"/>
              <a:t>This program calculates the frequency of R, G, and B color component in the image.</a:t>
            </a:r>
          </a:p>
          <a:p>
            <a:r>
              <a:rPr lang="en-US" altLang="ja-JP" dirty="0" smtClean="0"/>
              <a:t>HTML canvas provides a pixel-level access method for the image content.</a:t>
            </a:r>
          </a:p>
          <a:p>
            <a:r>
              <a:rPr lang="en-US" altLang="ja-JP" dirty="0" err="1" smtClean="0"/>
              <a:t>context.getImageData</a:t>
            </a:r>
            <a:r>
              <a:rPr lang="en-US" altLang="ja-JP" dirty="0" smtClean="0"/>
              <a:t>() method returns a bitmap array containing each pixel in the canvas.</a:t>
            </a:r>
            <a:endParaRPr kumimoji="1" lang="en-US" altLang="ja-JP" dirty="0" smtClean="0"/>
          </a:p>
          <a:p>
            <a:endParaRPr kumimoji="1" lang="ja-JP" altLang="en-US" dirty="0"/>
          </a:p>
        </p:txBody>
      </p:sp>
      <p:sp>
        <p:nvSpPr>
          <p:cNvPr id="4" name="スライド番号プレースホルダー 3"/>
          <p:cNvSpPr>
            <a:spLocks noGrp="1"/>
          </p:cNvSpPr>
          <p:nvPr>
            <p:ph type="sldNum" sz="quarter" idx="12"/>
          </p:nvPr>
        </p:nvSpPr>
        <p:spPr/>
        <p:txBody>
          <a:bodyPr/>
          <a:lstStyle/>
          <a:p>
            <a:fld id="{F6F9076F-3565-4A40-8EC5-09621E8EBD94}" type="slidenum">
              <a:rPr kumimoji="1" lang="ja-JP" altLang="en-US" smtClean="0"/>
              <a:t>227</a:t>
            </a:fld>
            <a:endParaRPr kumimoji="1" lang="ja-JP" altLang="en-US"/>
          </a:p>
        </p:txBody>
      </p:sp>
      <p:pic>
        <p:nvPicPr>
          <p:cNvPr id="5" name="図 4"/>
          <p:cNvPicPr>
            <a:picLocks noChangeAspect="1"/>
          </p:cNvPicPr>
          <p:nvPr/>
        </p:nvPicPr>
        <p:blipFill>
          <a:blip r:embed="rId3"/>
          <a:stretch>
            <a:fillRect/>
          </a:stretch>
        </p:blipFill>
        <p:spPr>
          <a:xfrm>
            <a:off x="6569060" y="1825624"/>
            <a:ext cx="5403400" cy="4411889"/>
          </a:xfrm>
          <a:prstGeom prst="rect">
            <a:avLst/>
          </a:prstGeom>
        </p:spPr>
      </p:pic>
      <p:sp>
        <p:nvSpPr>
          <p:cNvPr id="6" name="下矢印 5"/>
          <p:cNvSpPr/>
          <p:nvPr/>
        </p:nvSpPr>
        <p:spPr>
          <a:xfrm>
            <a:off x="7135586" y="4351564"/>
            <a:ext cx="808264" cy="10613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R</a:t>
            </a:r>
            <a:endParaRPr kumimoji="1" lang="ja-JP" altLang="en-US" dirty="0"/>
          </a:p>
        </p:txBody>
      </p:sp>
      <p:sp>
        <p:nvSpPr>
          <p:cNvPr id="7" name="下矢印 6"/>
          <p:cNvSpPr/>
          <p:nvPr/>
        </p:nvSpPr>
        <p:spPr>
          <a:xfrm rot="19800000">
            <a:off x="8510376" y="4351564"/>
            <a:ext cx="808264" cy="10613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G</a:t>
            </a:r>
            <a:endParaRPr kumimoji="1" lang="ja-JP" altLang="en-US" dirty="0"/>
          </a:p>
        </p:txBody>
      </p:sp>
      <p:sp>
        <p:nvSpPr>
          <p:cNvPr id="8" name="下矢印 7"/>
          <p:cNvSpPr/>
          <p:nvPr/>
        </p:nvSpPr>
        <p:spPr>
          <a:xfrm rot="18900000">
            <a:off x="9931485" y="4266915"/>
            <a:ext cx="808264" cy="10613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B</a:t>
            </a:r>
            <a:endParaRPr kumimoji="1" lang="ja-JP" altLang="en-US" dirty="0"/>
          </a:p>
        </p:txBody>
      </p:sp>
    </p:spTree>
    <p:extLst>
      <p:ext uri="{BB962C8B-B14F-4D97-AF65-F5344CB8AC3E}">
        <p14:creationId xmlns:p14="http://schemas.microsoft.com/office/powerpoint/2010/main" val="421017223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Pixel-Level Access to Canvas</a:t>
            </a:r>
            <a:endParaRPr kumimoji="1" lang="ja-JP" altLang="en-US" dirty="0"/>
          </a:p>
        </p:txBody>
      </p:sp>
      <p:sp>
        <p:nvSpPr>
          <p:cNvPr id="3" name="コンテンツ プレースホルダー 2"/>
          <p:cNvSpPr>
            <a:spLocks noGrp="1"/>
          </p:cNvSpPr>
          <p:nvPr>
            <p:ph idx="1"/>
          </p:nvPr>
        </p:nvSpPr>
        <p:spPr>
          <a:xfrm>
            <a:off x="838200" y="1825625"/>
            <a:ext cx="10515600" cy="2301875"/>
          </a:xfrm>
        </p:spPr>
        <p:txBody>
          <a:bodyPr>
            <a:normAutofit lnSpcReduction="10000"/>
          </a:bodyPr>
          <a:lstStyle/>
          <a:p>
            <a:r>
              <a:rPr lang="en-US" altLang="ja-JP" dirty="0" smtClean="0"/>
              <a:t>The </a:t>
            </a:r>
            <a:r>
              <a:rPr lang="en-US" altLang="ja-JP" dirty="0"/>
              <a:t>pixels in the array are arranged in row-major order, and are represented as integers between 0 and 255, where each four-integer group represents the four color channels of one pixel: red, green, blue, and alpha (RGBA)</a:t>
            </a:r>
          </a:p>
          <a:p>
            <a:r>
              <a:rPr kumimoji="1" lang="en-US" altLang="ja-JP" dirty="0" smtClean="0"/>
              <a:t>Bitmap is represented as a long </a:t>
            </a:r>
            <a:r>
              <a:rPr lang="en-US" altLang="ja-JP" dirty="0" smtClean="0"/>
              <a:t>one-dimensional </a:t>
            </a:r>
            <a:r>
              <a:rPr kumimoji="1" lang="en-US" altLang="ja-JP" dirty="0" smtClean="0"/>
              <a:t>array consisting of width × height × 4(</a:t>
            </a:r>
            <a:r>
              <a:rPr kumimoji="1" lang="en-US" altLang="ja-JP" dirty="0" err="1" smtClean="0"/>
              <a:t>r,g,b,a</a:t>
            </a:r>
            <a:r>
              <a:rPr kumimoji="1" lang="en-US" altLang="ja-JP" dirty="0" smtClean="0"/>
              <a:t>) elements.</a:t>
            </a:r>
            <a:endParaRPr kumimoji="1" lang="ja-JP" altLang="en-US" dirty="0"/>
          </a:p>
        </p:txBody>
      </p:sp>
      <p:sp>
        <p:nvSpPr>
          <p:cNvPr id="4" name="スライド番号プレースホルダー 3"/>
          <p:cNvSpPr>
            <a:spLocks noGrp="1"/>
          </p:cNvSpPr>
          <p:nvPr>
            <p:ph type="sldNum" sz="quarter" idx="12"/>
          </p:nvPr>
        </p:nvSpPr>
        <p:spPr/>
        <p:txBody>
          <a:bodyPr/>
          <a:lstStyle/>
          <a:p>
            <a:fld id="{F6F9076F-3565-4A40-8EC5-09621E8EBD94}" type="slidenum">
              <a:rPr kumimoji="1" lang="ja-JP" altLang="en-US" smtClean="0"/>
              <a:t>228</a:t>
            </a:fld>
            <a:endParaRPr kumimoji="1" lang="ja-JP" altLang="en-US"/>
          </a:p>
        </p:txBody>
      </p:sp>
      <p:pic>
        <p:nvPicPr>
          <p:cNvPr id="1026" name="Picture 2" descr="http://beej.us/blog/data/html5s-canvas-2-pixel/images/pixellayou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9593" y="4190546"/>
            <a:ext cx="5391007" cy="2467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98306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Pixel-Level Access to Canvas</a:t>
            </a:r>
            <a:endParaRPr lang="ja-JP" altLang="en-US" dirty="0"/>
          </a:p>
        </p:txBody>
      </p:sp>
      <p:sp>
        <p:nvSpPr>
          <p:cNvPr id="3" name="コンテンツ プレースホルダー 2"/>
          <p:cNvSpPr>
            <a:spLocks noGrp="1"/>
          </p:cNvSpPr>
          <p:nvPr>
            <p:ph idx="1"/>
          </p:nvPr>
        </p:nvSpPr>
        <p:spPr>
          <a:xfrm>
            <a:off x="838200" y="1825625"/>
            <a:ext cx="5521779" cy="4351338"/>
          </a:xfrm>
        </p:spPr>
        <p:txBody>
          <a:bodyPr>
            <a:normAutofit fontScale="92500" lnSpcReduction="20000"/>
          </a:bodyPr>
          <a:lstStyle/>
          <a:p>
            <a:r>
              <a:rPr lang="en-US" altLang="ja-JP" dirty="0" err="1"/>
              <a:t>context.getImageData</a:t>
            </a:r>
            <a:r>
              <a:rPr lang="en-US" altLang="ja-JP" dirty="0"/>
              <a:t>(0, 0, </a:t>
            </a:r>
            <a:r>
              <a:rPr lang="en-US" altLang="ja-JP" dirty="0" err="1"/>
              <a:t>canvas.width</a:t>
            </a:r>
            <a:r>
              <a:rPr lang="en-US" altLang="ja-JP" dirty="0"/>
              <a:t>, </a:t>
            </a:r>
            <a:r>
              <a:rPr lang="en-US" altLang="ja-JP" dirty="0" err="1"/>
              <a:t>canvas.height</a:t>
            </a:r>
            <a:r>
              <a:rPr lang="en-US" altLang="ja-JP" dirty="0"/>
              <a:t>) extracts bitmap array data from the canvas.</a:t>
            </a:r>
          </a:p>
          <a:p>
            <a:r>
              <a:rPr lang="en-US" altLang="ja-JP" dirty="0"/>
              <a:t>pixels = </a:t>
            </a:r>
            <a:r>
              <a:rPr lang="en-US" altLang="ja-JP" dirty="0" err="1"/>
              <a:t>bitmap.data.length</a:t>
            </a:r>
            <a:r>
              <a:rPr lang="en-US" altLang="ja-JP" dirty="0"/>
              <a:t> / 4</a:t>
            </a:r>
          </a:p>
          <a:p>
            <a:pPr lvl="1"/>
            <a:r>
              <a:rPr lang="en-US" altLang="ja-JP" dirty="0"/>
              <a:t>This calculates the number of pixels in the </a:t>
            </a:r>
            <a:r>
              <a:rPr lang="en-US" altLang="ja-JP" dirty="0" err="1"/>
              <a:t>bitmap.data</a:t>
            </a:r>
            <a:r>
              <a:rPr lang="en-US" altLang="ja-JP" dirty="0"/>
              <a:t>. </a:t>
            </a:r>
            <a:r>
              <a:rPr lang="en-US" altLang="ja-JP" dirty="0" err="1"/>
              <a:t>bitmap.data.length</a:t>
            </a:r>
            <a:r>
              <a:rPr lang="en-US" altLang="ja-JP" dirty="0"/>
              <a:t> </a:t>
            </a:r>
            <a:r>
              <a:rPr lang="en-US" altLang="ja-JP" dirty="0" smtClean="0"/>
              <a:t>is </a:t>
            </a:r>
            <a:r>
              <a:rPr lang="en-US" altLang="ja-JP" dirty="0" err="1" smtClean="0"/>
              <a:t>devided</a:t>
            </a:r>
            <a:r>
              <a:rPr lang="en-US" altLang="ja-JP" dirty="0" smtClean="0"/>
              <a:t> by 4 because each pixel consists of </a:t>
            </a:r>
            <a:r>
              <a:rPr lang="en-US" altLang="ja-JP" dirty="0" err="1" smtClean="0"/>
              <a:t>r,g,b,a</a:t>
            </a:r>
            <a:r>
              <a:rPr lang="en-US" altLang="ja-JP" dirty="0" smtClean="0"/>
              <a:t> integers.</a:t>
            </a:r>
            <a:endParaRPr lang="en-US" altLang="ja-JP" dirty="0"/>
          </a:p>
          <a:p>
            <a:r>
              <a:rPr lang="en-US" altLang="ja-JP" dirty="0"/>
              <a:t>r = </a:t>
            </a:r>
            <a:r>
              <a:rPr lang="en-US" altLang="ja-JP" dirty="0" err="1"/>
              <a:t>bitmap.data</a:t>
            </a:r>
            <a:r>
              <a:rPr lang="en-US" altLang="ja-JP" dirty="0"/>
              <a:t>[</a:t>
            </a:r>
            <a:r>
              <a:rPr lang="en-US" altLang="ja-JP" dirty="0" err="1"/>
              <a:t>i</a:t>
            </a:r>
            <a:r>
              <a:rPr lang="en-US" altLang="ja-JP" dirty="0"/>
              <a:t> * 4];</a:t>
            </a:r>
          </a:p>
          <a:p>
            <a:r>
              <a:rPr lang="en-US" altLang="ja-JP" dirty="0"/>
              <a:t>g = </a:t>
            </a:r>
            <a:r>
              <a:rPr lang="en-US" altLang="ja-JP" dirty="0" err="1"/>
              <a:t>bitmap.data</a:t>
            </a:r>
            <a:r>
              <a:rPr lang="en-US" altLang="ja-JP" dirty="0"/>
              <a:t>[</a:t>
            </a:r>
            <a:r>
              <a:rPr lang="en-US" altLang="ja-JP" dirty="0" err="1"/>
              <a:t>i</a:t>
            </a:r>
            <a:r>
              <a:rPr lang="en-US" altLang="ja-JP" dirty="0"/>
              <a:t> * 4 + 1];</a:t>
            </a:r>
          </a:p>
          <a:p>
            <a:r>
              <a:rPr lang="en-US" altLang="ja-JP" dirty="0"/>
              <a:t>b = </a:t>
            </a:r>
            <a:r>
              <a:rPr lang="en-US" altLang="ja-JP" dirty="0" err="1"/>
              <a:t>bitmap.data</a:t>
            </a:r>
            <a:r>
              <a:rPr lang="en-US" altLang="ja-JP" dirty="0"/>
              <a:t>[</a:t>
            </a:r>
            <a:r>
              <a:rPr lang="en-US" altLang="ja-JP" dirty="0" err="1"/>
              <a:t>i</a:t>
            </a:r>
            <a:r>
              <a:rPr lang="en-US" altLang="ja-JP" dirty="0"/>
              <a:t> * 4 + 2];</a:t>
            </a:r>
          </a:p>
          <a:p>
            <a:r>
              <a:rPr lang="en-US" altLang="ja-JP" dirty="0"/>
              <a:t>a = </a:t>
            </a:r>
            <a:r>
              <a:rPr lang="en-US" altLang="ja-JP" dirty="0" err="1"/>
              <a:t>bitmap.data</a:t>
            </a:r>
            <a:r>
              <a:rPr lang="en-US" altLang="ja-JP" dirty="0"/>
              <a:t>[</a:t>
            </a:r>
            <a:r>
              <a:rPr lang="en-US" altLang="ja-JP" dirty="0" err="1"/>
              <a:t>i</a:t>
            </a:r>
            <a:r>
              <a:rPr lang="en-US" altLang="ja-JP" dirty="0"/>
              <a:t> * 4 + 3</a:t>
            </a:r>
            <a:r>
              <a:rPr lang="en-US" altLang="ja-JP" dirty="0" smtClean="0"/>
              <a:t>];</a:t>
            </a:r>
            <a:endParaRPr lang="en-US" altLang="ja-JP" dirty="0"/>
          </a:p>
          <a:p>
            <a:endParaRPr lang="en-US" altLang="ja-JP" dirty="0"/>
          </a:p>
        </p:txBody>
      </p:sp>
      <p:sp>
        <p:nvSpPr>
          <p:cNvPr id="4" name="スライド番号プレースホルダー 3"/>
          <p:cNvSpPr>
            <a:spLocks noGrp="1"/>
          </p:cNvSpPr>
          <p:nvPr>
            <p:ph type="sldNum" sz="quarter" idx="12"/>
          </p:nvPr>
        </p:nvSpPr>
        <p:spPr/>
        <p:txBody>
          <a:bodyPr/>
          <a:lstStyle/>
          <a:p>
            <a:fld id="{F6F9076F-3565-4A40-8EC5-09621E8EBD94}" type="slidenum">
              <a:rPr lang="ja-JP" altLang="en-US" smtClean="0"/>
              <a:pPr/>
              <a:t>229</a:t>
            </a:fld>
            <a:endParaRPr lang="ja-JP" altLang="en-US"/>
          </a:p>
        </p:txBody>
      </p:sp>
      <p:sp>
        <p:nvSpPr>
          <p:cNvPr id="5" name="正方形/長方形 4"/>
          <p:cNvSpPr/>
          <p:nvPr/>
        </p:nvSpPr>
        <p:spPr>
          <a:xfrm>
            <a:off x="6599466" y="1284308"/>
            <a:ext cx="5592534" cy="547842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sz="1400" dirty="0" smtClean="0">
                <a:latin typeface="Consolas" panose="020B0609020204030204" pitchFamily="49" charset="0"/>
                <a:cs typeface="Consolas" panose="020B0609020204030204" pitchFamily="49" charset="0"/>
              </a:rPr>
              <a:t>bitmap </a:t>
            </a:r>
            <a:r>
              <a:rPr lang="en-US" altLang="ja-JP" sz="1400" dirty="0">
                <a:latin typeface="Consolas" panose="020B0609020204030204" pitchFamily="49" charset="0"/>
                <a:cs typeface="Consolas" panose="020B0609020204030204" pitchFamily="49" charset="0"/>
              </a:rPr>
              <a:t>= </a:t>
            </a:r>
            <a:r>
              <a:rPr lang="en-US" altLang="ja-JP" sz="1400" dirty="0" err="1">
                <a:latin typeface="Consolas" panose="020B0609020204030204" pitchFamily="49" charset="0"/>
                <a:cs typeface="Consolas" panose="020B0609020204030204" pitchFamily="49" charset="0"/>
              </a:rPr>
              <a:t>context.</a:t>
            </a:r>
            <a:r>
              <a:rPr lang="en-US" altLang="ja-JP" sz="1400" dirty="0" err="1">
                <a:solidFill>
                  <a:srgbClr val="FF0000"/>
                </a:solidFill>
                <a:latin typeface="Consolas" panose="020B0609020204030204" pitchFamily="49" charset="0"/>
                <a:cs typeface="Consolas" panose="020B0609020204030204" pitchFamily="49" charset="0"/>
              </a:rPr>
              <a:t>getImageData</a:t>
            </a:r>
            <a:r>
              <a:rPr lang="en-US" altLang="ja-JP" sz="1400" dirty="0">
                <a:latin typeface="Consolas" panose="020B0609020204030204" pitchFamily="49" charset="0"/>
                <a:cs typeface="Consolas" panose="020B0609020204030204" pitchFamily="49" charset="0"/>
              </a:rPr>
              <a:t>(0, 0, </a:t>
            </a:r>
            <a:r>
              <a:rPr lang="en-US" altLang="ja-JP" sz="1400" dirty="0" err="1">
                <a:latin typeface="Consolas" panose="020B0609020204030204" pitchFamily="49" charset="0"/>
                <a:cs typeface="Consolas" panose="020B0609020204030204" pitchFamily="49" charset="0"/>
              </a:rPr>
              <a:t>canvas.width</a:t>
            </a:r>
            <a:r>
              <a:rPr lang="en-US" altLang="ja-JP" sz="1400" dirty="0" smtClean="0">
                <a:latin typeface="Consolas" panose="020B0609020204030204" pitchFamily="49" charset="0"/>
                <a:cs typeface="Consolas" panose="020B0609020204030204" pitchFamily="49" charset="0"/>
              </a:rPr>
              <a:t>,</a:t>
            </a:r>
          </a:p>
          <a:p>
            <a:r>
              <a:rPr lang="en-US" altLang="ja-JP" sz="1400" dirty="0" smtClean="0">
                <a:latin typeface="Consolas" panose="020B0609020204030204" pitchFamily="49" charset="0"/>
                <a:cs typeface="Consolas" panose="020B0609020204030204" pitchFamily="49" charset="0"/>
              </a:rPr>
              <a:t>                              </a:t>
            </a:r>
            <a:r>
              <a:rPr lang="en-US" altLang="ja-JP" sz="1400" dirty="0" err="1" smtClean="0">
                <a:latin typeface="Consolas" panose="020B0609020204030204" pitchFamily="49" charset="0"/>
                <a:cs typeface="Consolas" panose="020B0609020204030204" pitchFamily="49" charset="0"/>
              </a:rPr>
              <a:t>canvas.height</a:t>
            </a:r>
            <a:r>
              <a:rPr lang="en-US" altLang="ja-JP" sz="1400" dirty="0">
                <a:latin typeface="Consolas" panose="020B0609020204030204" pitchFamily="49" charset="0"/>
                <a:cs typeface="Consolas" panose="020B0609020204030204" pitchFamily="49" charset="0"/>
              </a:rPr>
              <a:t>),</a:t>
            </a:r>
          </a:p>
          <a:p>
            <a:r>
              <a:rPr lang="en-US" altLang="ja-JP" sz="1400" dirty="0" smtClean="0">
                <a:latin typeface="Consolas" panose="020B0609020204030204" pitchFamily="49" charset="0"/>
                <a:cs typeface="Consolas" panose="020B0609020204030204" pitchFamily="49" charset="0"/>
              </a:rPr>
              <a:t>        </a:t>
            </a:r>
            <a:r>
              <a:rPr lang="en-US" altLang="ja-JP" sz="1400" dirty="0">
                <a:latin typeface="Consolas" panose="020B0609020204030204" pitchFamily="49" charset="0"/>
                <a:cs typeface="Consolas" panose="020B0609020204030204" pitchFamily="49" charset="0"/>
              </a:rPr>
              <a:t>pixels = </a:t>
            </a:r>
            <a:r>
              <a:rPr lang="en-US" altLang="ja-JP" sz="1400" dirty="0" err="1">
                <a:solidFill>
                  <a:srgbClr val="FF0000"/>
                </a:solidFill>
                <a:latin typeface="Consolas" panose="020B0609020204030204" pitchFamily="49" charset="0"/>
                <a:cs typeface="Consolas" panose="020B0609020204030204" pitchFamily="49" charset="0"/>
              </a:rPr>
              <a:t>bitmap.data.length</a:t>
            </a:r>
            <a:r>
              <a:rPr lang="en-US" altLang="ja-JP" sz="1400" dirty="0">
                <a:latin typeface="Consolas" panose="020B0609020204030204" pitchFamily="49" charset="0"/>
                <a:cs typeface="Consolas" panose="020B0609020204030204" pitchFamily="49" charset="0"/>
              </a:rPr>
              <a:t> / 4,</a:t>
            </a:r>
          </a:p>
          <a:p>
            <a:r>
              <a:rPr lang="en-US" altLang="ja-JP" sz="1400" dirty="0" smtClean="0">
                <a:latin typeface="Consolas" panose="020B0609020204030204" pitchFamily="49" charset="0"/>
                <a:cs typeface="Consolas" panose="020B0609020204030204" pitchFamily="49" charset="0"/>
              </a:rPr>
              <a:t>        </a:t>
            </a:r>
            <a:r>
              <a:rPr lang="en-US" altLang="ja-JP" sz="1400" dirty="0" err="1">
                <a:latin typeface="Consolas" panose="020B0609020204030204" pitchFamily="49" charset="0"/>
                <a:cs typeface="Consolas" panose="020B0609020204030204" pitchFamily="49" charset="0"/>
              </a:rPr>
              <a:t>i</a:t>
            </a:r>
            <a:r>
              <a:rPr lang="en-US" altLang="ja-JP" sz="1400" dirty="0">
                <a:latin typeface="Consolas" panose="020B0609020204030204" pitchFamily="49" charset="0"/>
                <a:cs typeface="Consolas" panose="020B0609020204030204" pitchFamily="49" charset="0"/>
              </a:rPr>
              <a:t>, r, g, b, </a:t>
            </a:r>
            <a:r>
              <a:rPr lang="en-US" altLang="ja-JP" sz="1400" dirty="0" smtClean="0">
                <a:latin typeface="Consolas" panose="020B0609020204030204" pitchFamily="49" charset="0"/>
                <a:cs typeface="Consolas" panose="020B0609020204030204" pitchFamily="49" charset="0"/>
              </a:rPr>
              <a:t>a,</a:t>
            </a:r>
          </a:p>
          <a:p>
            <a:r>
              <a:rPr lang="en-US" altLang="ja-JP" sz="1400" dirty="0">
                <a:latin typeface="Consolas" panose="020B0609020204030204" pitchFamily="49" charset="0"/>
                <a:cs typeface="Consolas" panose="020B0609020204030204" pitchFamily="49" charset="0"/>
              </a:rPr>
              <a:t> </a:t>
            </a:r>
            <a:r>
              <a:rPr lang="en-US" altLang="ja-JP" sz="1400" dirty="0" smtClean="0">
                <a:latin typeface="Consolas" panose="020B0609020204030204" pitchFamily="49" charset="0"/>
                <a:cs typeface="Consolas" panose="020B0609020204030204" pitchFamily="49" charset="0"/>
              </a:rPr>
              <a:t>       </a:t>
            </a:r>
            <a:r>
              <a:rPr lang="en-US" altLang="ja-JP" sz="1400" dirty="0" err="1" smtClean="0">
                <a:latin typeface="Consolas" panose="020B0609020204030204" pitchFamily="49" charset="0"/>
                <a:cs typeface="Consolas" panose="020B0609020204030204" pitchFamily="49" charset="0"/>
              </a:rPr>
              <a:t>r_array</a:t>
            </a:r>
            <a:r>
              <a:rPr lang="en-US" altLang="ja-JP" sz="1400" dirty="0" smtClean="0">
                <a:latin typeface="Consolas" panose="020B0609020204030204" pitchFamily="49" charset="0"/>
                <a:cs typeface="Consolas" panose="020B0609020204030204" pitchFamily="49" charset="0"/>
              </a:rPr>
              <a:t> </a:t>
            </a:r>
            <a:r>
              <a:rPr lang="en-US" altLang="ja-JP" sz="1400" dirty="0">
                <a:latin typeface="Consolas" panose="020B0609020204030204" pitchFamily="49" charset="0"/>
                <a:cs typeface="Consolas" panose="020B0609020204030204" pitchFamily="49" charset="0"/>
              </a:rPr>
              <a:t>= </a:t>
            </a:r>
            <a:r>
              <a:rPr lang="en-US" altLang="ja-JP" sz="1400" dirty="0" smtClean="0">
                <a:latin typeface="Consolas" panose="020B0609020204030204" pitchFamily="49" charset="0"/>
                <a:cs typeface="Consolas" panose="020B0609020204030204" pitchFamily="49" charset="0"/>
              </a:rPr>
              <a:t>[], </a:t>
            </a:r>
            <a:r>
              <a:rPr lang="en-US" altLang="ja-JP" sz="1400" dirty="0" err="1">
                <a:latin typeface="Consolas" panose="020B0609020204030204" pitchFamily="49" charset="0"/>
                <a:cs typeface="Consolas" panose="020B0609020204030204" pitchFamily="49" charset="0"/>
              </a:rPr>
              <a:t>g_array</a:t>
            </a:r>
            <a:r>
              <a:rPr lang="en-US" altLang="ja-JP" sz="1400" dirty="0">
                <a:latin typeface="Consolas" panose="020B0609020204030204" pitchFamily="49" charset="0"/>
                <a:cs typeface="Consolas" panose="020B0609020204030204" pitchFamily="49" charset="0"/>
              </a:rPr>
              <a:t> = [], </a:t>
            </a:r>
            <a:r>
              <a:rPr lang="en-US" altLang="ja-JP" sz="1400" dirty="0" err="1">
                <a:latin typeface="Consolas" panose="020B0609020204030204" pitchFamily="49" charset="0"/>
                <a:cs typeface="Consolas" panose="020B0609020204030204" pitchFamily="49" charset="0"/>
              </a:rPr>
              <a:t>b_array</a:t>
            </a:r>
            <a:r>
              <a:rPr lang="en-US" altLang="ja-JP" sz="1400" dirty="0">
                <a:latin typeface="Consolas" panose="020B0609020204030204" pitchFamily="49" charset="0"/>
                <a:cs typeface="Consolas" panose="020B0609020204030204" pitchFamily="49" charset="0"/>
              </a:rPr>
              <a:t> = [];</a:t>
            </a:r>
          </a:p>
          <a:p>
            <a:endParaRPr lang="en-US" altLang="ja-JP" sz="1400" dirty="0">
              <a:latin typeface="Consolas" panose="020B0609020204030204" pitchFamily="49" charset="0"/>
              <a:cs typeface="Consolas" panose="020B0609020204030204" pitchFamily="49" charset="0"/>
            </a:endParaRPr>
          </a:p>
          <a:p>
            <a:r>
              <a:rPr lang="en-US" altLang="ja-JP" sz="1400" dirty="0" err="1" smtClean="0">
                <a:latin typeface="Consolas" panose="020B0609020204030204" pitchFamily="49" charset="0"/>
                <a:cs typeface="Consolas" panose="020B0609020204030204" pitchFamily="49" charset="0"/>
              </a:rPr>
              <a:t>graphContext.clearRect</a:t>
            </a:r>
            <a:r>
              <a:rPr lang="en-US" altLang="ja-JP" sz="1400" dirty="0" smtClean="0">
                <a:latin typeface="Consolas" panose="020B0609020204030204" pitchFamily="49" charset="0"/>
                <a:cs typeface="Consolas" panose="020B0609020204030204" pitchFamily="49" charset="0"/>
              </a:rPr>
              <a:t>(0</a:t>
            </a:r>
            <a:r>
              <a:rPr lang="en-US" altLang="ja-JP" sz="1400" dirty="0">
                <a:latin typeface="Consolas" panose="020B0609020204030204" pitchFamily="49" charset="0"/>
                <a:cs typeface="Consolas" panose="020B0609020204030204" pitchFamily="49" charset="0"/>
              </a:rPr>
              <a:t>, 0, </a:t>
            </a:r>
            <a:r>
              <a:rPr lang="en-US" altLang="ja-JP" sz="1400" dirty="0" err="1">
                <a:latin typeface="Consolas" panose="020B0609020204030204" pitchFamily="49" charset="0"/>
                <a:cs typeface="Consolas" panose="020B0609020204030204" pitchFamily="49" charset="0"/>
              </a:rPr>
              <a:t>graphCanvas.width</a:t>
            </a:r>
            <a:r>
              <a:rPr lang="en-US" altLang="ja-JP" sz="1400" dirty="0" smtClean="0">
                <a:latin typeface="Consolas" panose="020B0609020204030204" pitchFamily="49" charset="0"/>
                <a:cs typeface="Consolas" panose="020B0609020204030204" pitchFamily="49" charset="0"/>
              </a:rPr>
              <a:t>,</a:t>
            </a:r>
          </a:p>
          <a:p>
            <a:r>
              <a:rPr lang="en-US" altLang="ja-JP" sz="1400" dirty="0" smtClean="0">
                <a:latin typeface="Consolas" panose="020B0609020204030204" pitchFamily="49" charset="0"/>
                <a:cs typeface="Consolas" panose="020B0609020204030204" pitchFamily="49" charset="0"/>
              </a:rPr>
              <a:t>                       </a:t>
            </a:r>
            <a:r>
              <a:rPr lang="en-US" altLang="ja-JP" sz="1400" dirty="0" err="1" smtClean="0">
                <a:latin typeface="Consolas" panose="020B0609020204030204" pitchFamily="49" charset="0"/>
                <a:cs typeface="Consolas" panose="020B0609020204030204" pitchFamily="49" charset="0"/>
              </a:rPr>
              <a:t>graphCanvas.height</a:t>
            </a:r>
            <a:r>
              <a:rPr lang="en-US" altLang="ja-JP" sz="1400" dirty="0">
                <a:latin typeface="Consolas" panose="020B0609020204030204" pitchFamily="49" charset="0"/>
                <a:cs typeface="Consolas" panose="020B0609020204030204" pitchFamily="49" charset="0"/>
              </a:rPr>
              <a:t>)</a:t>
            </a:r>
          </a:p>
          <a:p>
            <a:endParaRPr lang="en-US" altLang="ja-JP" sz="1400" dirty="0" smtClean="0">
              <a:latin typeface="Consolas" panose="020B0609020204030204" pitchFamily="49" charset="0"/>
              <a:cs typeface="Consolas" panose="020B0609020204030204" pitchFamily="49" charset="0"/>
            </a:endParaRPr>
          </a:p>
          <a:p>
            <a:r>
              <a:rPr lang="en-US" altLang="ja-JP" sz="1400" dirty="0" smtClean="0">
                <a:latin typeface="Consolas" panose="020B0609020204030204" pitchFamily="49" charset="0"/>
                <a:cs typeface="Consolas" panose="020B0609020204030204" pitchFamily="49" charset="0"/>
              </a:rPr>
              <a:t>for </a:t>
            </a:r>
            <a:r>
              <a:rPr lang="en-US" altLang="ja-JP" sz="1400" dirty="0">
                <a:latin typeface="Consolas" panose="020B0609020204030204" pitchFamily="49" charset="0"/>
                <a:cs typeface="Consolas" panose="020B0609020204030204" pitchFamily="49" charset="0"/>
              </a:rPr>
              <a:t>(</a:t>
            </a:r>
            <a:r>
              <a:rPr lang="en-US" altLang="ja-JP" sz="1400" dirty="0" err="1">
                <a:latin typeface="Consolas" panose="020B0609020204030204" pitchFamily="49" charset="0"/>
                <a:cs typeface="Consolas" panose="020B0609020204030204" pitchFamily="49" charset="0"/>
              </a:rPr>
              <a:t>i</a:t>
            </a:r>
            <a:r>
              <a:rPr lang="en-US" altLang="ja-JP" sz="1400" dirty="0">
                <a:latin typeface="Consolas" panose="020B0609020204030204" pitchFamily="49" charset="0"/>
                <a:cs typeface="Consolas" panose="020B0609020204030204" pitchFamily="49" charset="0"/>
              </a:rPr>
              <a:t> = 0; </a:t>
            </a:r>
            <a:r>
              <a:rPr lang="en-US" altLang="ja-JP" sz="1400" dirty="0" err="1">
                <a:latin typeface="Consolas" panose="020B0609020204030204" pitchFamily="49" charset="0"/>
                <a:cs typeface="Consolas" panose="020B0609020204030204" pitchFamily="49" charset="0"/>
              </a:rPr>
              <a:t>i</a:t>
            </a:r>
            <a:r>
              <a:rPr lang="en-US" altLang="ja-JP" sz="1400" dirty="0">
                <a:latin typeface="Consolas" panose="020B0609020204030204" pitchFamily="49" charset="0"/>
                <a:cs typeface="Consolas" panose="020B0609020204030204" pitchFamily="49" charset="0"/>
              </a:rPr>
              <a:t> &lt; 255; </a:t>
            </a:r>
            <a:r>
              <a:rPr lang="en-US" altLang="ja-JP" sz="1400" dirty="0" err="1">
                <a:latin typeface="Consolas" panose="020B0609020204030204" pitchFamily="49" charset="0"/>
                <a:cs typeface="Consolas" panose="020B0609020204030204" pitchFamily="49" charset="0"/>
              </a:rPr>
              <a:t>i</a:t>
            </a:r>
            <a:r>
              <a:rPr lang="en-US" altLang="ja-JP" sz="1400" dirty="0">
                <a:latin typeface="Consolas" panose="020B0609020204030204" pitchFamily="49" charset="0"/>
                <a:cs typeface="Consolas" panose="020B0609020204030204" pitchFamily="49" charset="0"/>
              </a:rPr>
              <a:t>++) {</a:t>
            </a:r>
          </a:p>
          <a:p>
            <a:r>
              <a:rPr lang="en-US" altLang="ja-JP" sz="1400" dirty="0" smtClean="0">
                <a:latin typeface="Consolas" panose="020B0609020204030204" pitchFamily="49" charset="0"/>
                <a:cs typeface="Consolas" panose="020B0609020204030204" pitchFamily="49" charset="0"/>
              </a:rPr>
              <a:t>    </a:t>
            </a:r>
            <a:r>
              <a:rPr lang="en-US" altLang="ja-JP" sz="1400" dirty="0" err="1">
                <a:latin typeface="Consolas" panose="020B0609020204030204" pitchFamily="49" charset="0"/>
                <a:cs typeface="Consolas" panose="020B0609020204030204" pitchFamily="49" charset="0"/>
              </a:rPr>
              <a:t>r_array</a:t>
            </a:r>
            <a:r>
              <a:rPr lang="en-US" altLang="ja-JP" sz="1400" dirty="0">
                <a:latin typeface="Consolas" panose="020B0609020204030204" pitchFamily="49" charset="0"/>
                <a:cs typeface="Consolas" panose="020B0609020204030204" pitchFamily="49" charset="0"/>
              </a:rPr>
              <a:t>[</a:t>
            </a:r>
            <a:r>
              <a:rPr lang="en-US" altLang="ja-JP" sz="1400" dirty="0" err="1">
                <a:latin typeface="Consolas" panose="020B0609020204030204" pitchFamily="49" charset="0"/>
                <a:cs typeface="Consolas" panose="020B0609020204030204" pitchFamily="49" charset="0"/>
              </a:rPr>
              <a:t>i</a:t>
            </a:r>
            <a:r>
              <a:rPr lang="en-US" altLang="ja-JP" sz="1400" dirty="0">
                <a:latin typeface="Consolas" panose="020B0609020204030204" pitchFamily="49" charset="0"/>
                <a:cs typeface="Consolas" panose="020B0609020204030204" pitchFamily="49" charset="0"/>
              </a:rPr>
              <a:t>] = 0;</a:t>
            </a:r>
          </a:p>
          <a:p>
            <a:r>
              <a:rPr lang="en-US" altLang="ja-JP" sz="1400" dirty="0" smtClean="0">
                <a:latin typeface="Consolas" panose="020B0609020204030204" pitchFamily="49" charset="0"/>
                <a:cs typeface="Consolas" panose="020B0609020204030204" pitchFamily="49" charset="0"/>
              </a:rPr>
              <a:t>    </a:t>
            </a:r>
            <a:r>
              <a:rPr lang="en-US" altLang="ja-JP" sz="1400" dirty="0" err="1">
                <a:latin typeface="Consolas" panose="020B0609020204030204" pitchFamily="49" charset="0"/>
                <a:cs typeface="Consolas" panose="020B0609020204030204" pitchFamily="49" charset="0"/>
              </a:rPr>
              <a:t>g_array</a:t>
            </a:r>
            <a:r>
              <a:rPr lang="en-US" altLang="ja-JP" sz="1400" dirty="0">
                <a:latin typeface="Consolas" panose="020B0609020204030204" pitchFamily="49" charset="0"/>
                <a:cs typeface="Consolas" panose="020B0609020204030204" pitchFamily="49" charset="0"/>
              </a:rPr>
              <a:t>[</a:t>
            </a:r>
            <a:r>
              <a:rPr lang="en-US" altLang="ja-JP" sz="1400" dirty="0" err="1">
                <a:latin typeface="Consolas" panose="020B0609020204030204" pitchFamily="49" charset="0"/>
                <a:cs typeface="Consolas" panose="020B0609020204030204" pitchFamily="49" charset="0"/>
              </a:rPr>
              <a:t>i</a:t>
            </a:r>
            <a:r>
              <a:rPr lang="en-US" altLang="ja-JP" sz="1400" dirty="0">
                <a:latin typeface="Consolas" panose="020B0609020204030204" pitchFamily="49" charset="0"/>
                <a:cs typeface="Consolas" panose="020B0609020204030204" pitchFamily="49" charset="0"/>
              </a:rPr>
              <a:t>] = 0;</a:t>
            </a:r>
          </a:p>
          <a:p>
            <a:r>
              <a:rPr lang="en-US" altLang="ja-JP" sz="1400" dirty="0" smtClean="0">
                <a:latin typeface="Consolas" panose="020B0609020204030204" pitchFamily="49" charset="0"/>
                <a:cs typeface="Consolas" panose="020B0609020204030204" pitchFamily="49" charset="0"/>
              </a:rPr>
              <a:t>    </a:t>
            </a:r>
            <a:r>
              <a:rPr lang="en-US" altLang="ja-JP" sz="1400" dirty="0" err="1">
                <a:latin typeface="Consolas" panose="020B0609020204030204" pitchFamily="49" charset="0"/>
                <a:cs typeface="Consolas" panose="020B0609020204030204" pitchFamily="49" charset="0"/>
              </a:rPr>
              <a:t>b_array</a:t>
            </a:r>
            <a:r>
              <a:rPr lang="en-US" altLang="ja-JP" sz="1400" dirty="0">
                <a:latin typeface="Consolas" panose="020B0609020204030204" pitchFamily="49" charset="0"/>
                <a:cs typeface="Consolas" panose="020B0609020204030204" pitchFamily="49" charset="0"/>
              </a:rPr>
              <a:t>[</a:t>
            </a:r>
            <a:r>
              <a:rPr lang="en-US" altLang="ja-JP" sz="1400" dirty="0" err="1">
                <a:latin typeface="Consolas" panose="020B0609020204030204" pitchFamily="49" charset="0"/>
                <a:cs typeface="Consolas" panose="020B0609020204030204" pitchFamily="49" charset="0"/>
              </a:rPr>
              <a:t>i</a:t>
            </a:r>
            <a:r>
              <a:rPr lang="en-US" altLang="ja-JP" sz="1400" dirty="0">
                <a:latin typeface="Consolas" panose="020B0609020204030204" pitchFamily="49" charset="0"/>
                <a:cs typeface="Consolas" panose="020B0609020204030204" pitchFamily="49" charset="0"/>
              </a:rPr>
              <a:t>] = 0;</a:t>
            </a:r>
          </a:p>
          <a:p>
            <a:r>
              <a:rPr lang="en-US" altLang="ja-JP" sz="1400" dirty="0" smtClean="0">
                <a:latin typeface="Consolas" panose="020B0609020204030204" pitchFamily="49" charset="0"/>
                <a:cs typeface="Consolas" panose="020B0609020204030204" pitchFamily="49" charset="0"/>
              </a:rPr>
              <a:t>}</a:t>
            </a:r>
            <a:endParaRPr lang="en-US" altLang="ja-JP" sz="1400" dirty="0">
              <a:latin typeface="Consolas" panose="020B0609020204030204" pitchFamily="49" charset="0"/>
              <a:cs typeface="Consolas" panose="020B0609020204030204" pitchFamily="49" charset="0"/>
            </a:endParaRPr>
          </a:p>
          <a:p>
            <a:endParaRPr lang="en-US" altLang="ja-JP" sz="1400" dirty="0">
              <a:latin typeface="Consolas" panose="020B0609020204030204" pitchFamily="49" charset="0"/>
              <a:cs typeface="Consolas" panose="020B0609020204030204" pitchFamily="49" charset="0"/>
            </a:endParaRPr>
          </a:p>
          <a:p>
            <a:r>
              <a:rPr lang="en-US" altLang="ja-JP" sz="1400" dirty="0" smtClean="0">
                <a:latin typeface="Consolas" panose="020B0609020204030204" pitchFamily="49" charset="0"/>
                <a:cs typeface="Consolas" panose="020B0609020204030204" pitchFamily="49" charset="0"/>
              </a:rPr>
              <a:t>for </a:t>
            </a:r>
            <a:r>
              <a:rPr lang="en-US" altLang="ja-JP" sz="1400" dirty="0">
                <a:latin typeface="Consolas" panose="020B0609020204030204" pitchFamily="49" charset="0"/>
                <a:cs typeface="Consolas" panose="020B0609020204030204" pitchFamily="49" charset="0"/>
              </a:rPr>
              <a:t>(</a:t>
            </a:r>
            <a:r>
              <a:rPr lang="en-US" altLang="ja-JP" sz="1400" dirty="0" err="1">
                <a:latin typeface="Consolas" panose="020B0609020204030204" pitchFamily="49" charset="0"/>
                <a:cs typeface="Consolas" panose="020B0609020204030204" pitchFamily="49" charset="0"/>
              </a:rPr>
              <a:t>i</a:t>
            </a:r>
            <a:r>
              <a:rPr lang="en-US" altLang="ja-JP" sz="1400" dirty="0">
                <a:latin typeface="Consolas" panose="020B0609020204030204" pitchFamily="49" charset="0"/>
                <a:cs typeface="Consolas" panose="020B0609020204030204" pitchFamily="49" charset="0"/>
              </a:rPr>
              <a:t> = 0; </a:t>
            </a:r>
            <a:r>
              <a:rPr lang="en-US" altLang="ja-JP" sz="1400" dirty="0" err="1">
                <a:latin typeface="Consolas" panose="020B0609020204030204" pitchFamily="49" charset="0"/>
                <a:cs typeface="Consolas" panose="020B0609020204030204" pitchFamily="49" charset="0"/>
              </a:rPr>
              <a:t>i</a:t>
            </a:r>
            <a:r>
              <a:rPr lang="en-US" altLang="ja-JP" sz="1400" dirty="0">
                <a:latin typeface="Consolas" panose="020B0609020204030204" pitchFamily="49" charset="0"/>
                <a:cs typeface="Consolas" panose="020B0609020204030204" pitchFamily="49" charset="0"/>
              </a:rPr>
              <a:t> &lt; pixels; </a:t>
            </a:r>
            <a:r>
              <a:rPr lang="en-US" altLang="ja-JP" sz="1400" dirty="0" err="1">
                <a:latin typeface="Consolas" panose="020B0609020204030204" pitchFamily="49" charset="0"/>
                <a:cs typeface="Consolas" panose="020B0609020204030204" pitchFamily="49" charset="0"/>
              </a:rPr>
              <a:t>i</a:t>
            </a:r>
            <a:r>
              <a:rPr lang="en-US" altLang="ja-JP" sz="1400" dirty="0">
                <a:latin typeface="Consolas" panose="020B0609020204030204" pitchFamily="49" charset="0"/>
                <a:cs typeface="Consolas" panose="020B0609020204030204" pitchFamily="49" charset="0"/>
              </a:rPr>
              <a:t>++) {</a:t>
            </a:r>
          </a:p>
          <a:p>
            <a:r>
              <a:rPr lang="en-US" altLang="ja-JP" sz="1400" dirty="0" smtClean="0">
                <a:solidFill>
                  <a:srgbClr val="FF0000"/>
                </a:solidFill>
                <a:latin typeface="Consolas" panose="020B0609020204030204" pitchFamily="49" charset="0"/>
                <a:cs typeface="Consolas" panose="020B0609020204030204" pitchFamily="49" charset="0"/>
              </a:rPr>
              <a:t>    </a:t>
            </a:r>
            <a:r>
              <a:rPr lang="en-US" altLang="ja-JP" sz="1400" dirty="0">
                <a:solidFill>
                  <a:srgbClr val="FF0000"/>
                </a:solidFill>
                <a:latin typeface="Consolas" panose="020B0609020204030204" pitchFamily="49" charset="0"/>
                <a:cs typeface="Consolas" panose="020B0609020204030204" pitchFamily="49" charset="0"/>
              </a:rPr>
              <a:t>r = </a:t>
            </a:r>
            <a:r>
              <a:rPr lang="en-US" altLang="ja-JP" sz="1400" dirty="0" err="1">
                <a:solidFill>
                  <a:srgbClr val="FF0000"/>
                </a:solidFill>
                <a:latin typeface="Consolas" panose="020B0609020204030204" pitchFamily="49" charset="0"/>
                <a:cs typeface="Consolas" panose="020B0609020204030204" pitchFamily="49" charset="0"/>
              </a:rPr>
              <a:t>bitmap.data</a:t>
            </a:r>
            <a:r>
              <a:rPr lang="en-US" altLang="ja-JP" sz="1400" dirty="0">
                <a:solidFill>
                  <a:srgbClr val="FF0000"/>
                </a:solidFill>
                <a:latin typeface="Consolas" panose="020B0609020204030204" pitchFamily="49" charset="0"/>
                <a:cs typeface="Consolas" panose="020B0609020204030204" pitchFamily="49" charset="0"/>
              </a:rPr>
              <a:t>[</a:t>
            </a:r>
            <a:r>
              <a:rPr lang="en-US" altLang="ja-JP" sz="1400" dirty="0" err="1">
                <a:solidFill>
                  <a:srgbClr val="FF0000"/>
                </a:solidFill>
                <a:latin typeface="Consolas" panose="020B0609020204030204" pitchFamily="49" charset="0"/>
                <a:cs typeface="Consolas" panose="020B0609020204030204" pitchFamily="49" charset="0"/>
              </a:rPr>
              <a:t>i</a:t>
            </a:r>
            <a:r>
              <a:rPr lang="en-US" altLang="ja-JP" sz="1400" dirty="0">
                <a:solidFill>
                  <a:srgbClr val="FF0000"/>
                </a:solidFill>
                <a:latin typeface="Consolas" panose="020B0609020204030204" pitchFamily="49" charset="0"/>
                <a:cs typeface="Consolas" panose="020B0609020204030204" pitchFamily="49" charset="0"/>
              </a:rPr>
              <a:t> * 4];</a:t>
            </a:r>
          </a:p>
          <a:p>
            <a:r>
              <a:rPr lang="en-US" altLang="ja-JP" sz="1400" dirty="0" smtClean="0">
                <a:solidFill>
                  <a:srgbClr val="FF0000"/>
                </a:solidFill>
                <a:latin typeface="Consolas" panose="020B0609020204030204" pitchFamily="49" charset="0"/>
                <a:cs typeface="Consolas" panose="020B0609020204030204" pitchFamily="49" charset="0"/>
              </a:rPr>
              <a:t>    </a:t>
            </a:r>
            <a:r>
              <a:rPr lang="en-US" altLang="ja-JP" sz="1400" dirty="0">
                <a:solidFill>
                  <a:srgbClr val="FF0000"/>
                </a:solidFill>
                <a:latin typeface="Consolas" panose="020B0609020204030204" pitchFamily="49" charset="0"/>
                <a:cs typeface="Consolas" panose="020B0609020204030204" pitchFamily="49" charset="0"/>
              </a:rPr>
              <a:t>g = </a:t>
            </a:r>
            <a:r>
              <a:rPr lang="en-US" altLang="ja-JP" sz="1400" dirty="0" err="1">
                <a:solidFill>
                  <a:srgbClr val="FF0000"/>
                </a:solidFill>
                <a:latin typeface="Consolas" panose="020B0609020204030204" pitchFamily="49" charset="0"/>
                <a:cs typeface="Consolas" panose="020B0609020204030204" pitchFamily="49" charset="0"/>
              </a:rPr>
              <a:t>bitmap.data</a:t>
            </a:r>
            <a:r>
              <a:rPr lang="en-US" altLang="ja-JP" sz="1400" dirty="0">
                <a:solidFill>
                  <a:srgbClr val="FF0000"/>
                </a:solidFill>
                <a:latin typeface="Consolas" panose="020B0609020204030204" pitchFamily="49" charset="0"/>
                <a:cs typeface="Consolas" panose="020B0609020204030204" pitchFamily="49" charset="0"/>
              </a:rPr>
              <a:t>[</a:t>
            </a:r>
            <a:r>
              <a:rPr lang="en-US" altLang="ja-JP" sz="1400" dirty="0" err="1">
                <a:solidFill>
                  <a:srgbClr val="FF0000"/>
                </a:solidFill>
                <a:latin typeface="Consolas" panose="020B0609020204030204" pitchFamily="49" charset="0"/>
                <a:cs typeface="Consolas" panose="020B0609020204030204" pitchFamily="49" charset="0"/>
              </a:rPr>
              <a:t>i</a:t>
            </a:r>
            <a:r>
              <a:rPr lang="en-US" altLang="ja-JP" sz="1400" dirty="0">
                <a:solidFill>
                  <a:srgbClr val="FF0000"/>
                </a:solidFill>
                <a:latin typeface="Consolas" panose="020B0609020204030204" pitchFamily="49" charset="0"/>
                <a:cs typeface="Consolas" panose="020B0609020204030204" pitchFamily="49" charset="0"/>
              </a:rPr>
              <a:t> * 4 + 1];</a:t>
            </a:r>
          </a:p>
          <a:p>
            <a:r>
              <a:rPr lang="en-US" altLang="ja-JP" sz="1400" dirty="0" smtClean="0">
                <a:solidFill>
                  <a:srgbClr val="FF0000"/>
                </a:solidFill>
                <a:latin typeface="Consolas" panose="020B0609020204030204" pitchFamily="49" charset="0"/>
                <a:cs typeface="Consolas" panose="020B0609020204030204" pitchFamily="49" charset="0"/>
              </a:rPr>
              <a:t>    </a:t>
            </a:r>
            <a:r>
              <a:rPr lang="en-US" altLang="ja-JP" sz="1400" dirty="0">
                <a:solidFill>
                  <a:srgbClr val="FF0000"/>
                </a:solidFill>
                <a:latin typeface="Consolas" panose="020B0609020204030204" pitchFamily="49" charset="0"/>
                <a:cs typeface="Consolas" panose="020B0609020204030204" pitchFamily="49" charset="0"/>
              </a:rPr>
              <a:t>b = </a:t>
            </a:r>
            <a:r>
              <a:rPr lang="en-US" altLang="ja-JP" sz="1400" dirty="0" err="1">
                <a:solidFill>
                  <a:srgbClr val="FF0000"/>
                </a:solidFill>
                <a:latin typeface="Consolas" panose="020B0609020204030204" pitchFamily="49" charset="0"/>
                <a:cs typeface="Consolas" panose="020B0609020204030204" pitchFamily="49" charset="0"/>
              </a:rPr>
              <a:t>bitmap.data</a:t>
            </a:r>
            <a:r>
              <a:rPr lang="en-US" altLang="ja-JP" sz="1400" dirty="0">
                <a:solidFill>
                  <a:srgbClr val="FF0000"/>
                </a:solidFill>
                <a:latin typeface="Consolas" panose="020B0609020204030204" pitchFamily="49" charset="0"/>
                <a:cs typeface="Consolas" panose="020B0609020204030204" pitchFamily="49" charset="0"/>
              </a:rPr>
              <a:t>[</a:t>
            </a:r>
            <a:r>
              <a:rPr lang="en-US" altLang="ja-JP" sz="1400" dirty="0" err="1">
                <a:solidFill>
                  <a:srgbClr val="FF0000"/>
                </a:solidFill>
                <a:latin typeface="Consolas" panose="020B0609020204030204" pitchFamily="49" charset="0"/>
                <a:cs typeface="Consolas" panose="020B0609020204030204" pitchFamily="49" charset="0"/>
              </a:rPr>
              <a:t>i</a:t>
            </a:r>
            <a:r>
              <a:rPr lang="en-US" altLang="ja-JP" sz="1400" dirty="0">
                <a:solidFill>
                  <a:srgbClr val="FF0000"/>
                </a:solidFill>
                <a:latin typeface="Consolas" panose="020B0609020204030204" pitchFamily="49" charset="0"/>
                <a:cs typeface="Consolas" panose="020B0609020204030204" pitchFamily="49" charset="0"/>
              </a:rPr>
              <a:t> * 4 + 2];</a:t>
            </a:r>
          </a:p>
          <a:p>
            <a:r>
              <a:rPr lang="en-US" altLang="ja-JP" sz="1400" dirty="0" smtClean="0">
                <a:solidFill>
                  <a:srgbClr val="FF0000"/>
                </a:solidFill>
                <a:latin typeface="Consolas" panose="020B0609020204030204" pitchFamily="49" charset="0"/>
                <a:cs typeface="Consolas" panose="020B0609020204030204" pitchFamily="49" charset="0"/>
              </a:rPr>
              <a:t>    </a:t>
            </a:r>
            <a:r>
              <a:rPr lang="en-US" altLang="ja-JP" sz="1400" dirty="0">
                <a:solidFill>
                  <a:srgbClr val="FF0000"/>
                </a:solidFill>
                <a:latin typeface="Consolas" panose="020B0609020204030204" pitchFamily="49" charset="0"/>
                <a:cs typeface="Consolas" panose="020B0609020204030204" pitchFamily="49" charset="0"/>
              </a:rPr>
              <a:t>a = </a:t>
            </a:r>
            <a:r>
              <a:rPr lang="en-US" altLang="ja-JP" sz="1400" dirty="0" err="1">
                <a:solidFill>
                  <a:srgbClr val="FF0000"/>
                </a:solidFill>
                <a:latin typeface="Consolas" panose="020B0609020204030204" pitchFamily="49" charset="0"/>
                <a:cs typeface="Consolas" panose="020B0609020204030204" pitchFamily="49" charset="0"/>
              </a:rPr>
              <a:t>bitmap.data</a:t>
            </a:r>
            <a:r>
              <a:rPr lang="en-US" altLang="ja-JP" sz="1400" dirty="0">
                <a:solidFill>
                  <a:srgbClr val="FF0000"/>
                </a:solidFill>
                <a:latin typeface="Consolas" panose="020B0609020204030204" pitchFamily="49" charset="0"/>
                <a:cs typeface="Consolas" panose="020B0609020204030204" pitchFamily="49" charset="0"/>
              </a:rPr>
              <a:t>[</a:t>
            </a:r>
            <a:r>
              <a:rPr lang="en-US" altLang="ja-JP" sz="1400" dirty="0" err="1">
                <a:solidFill>
                  <a:srgbClr val="FF0000"/>
                </a:solidFill>
                <a:latin typeface="Consolas" panose="020B0609020204030204" pitchFamily="49" charset="0"/>
                <a:cs typeface="Consolas" panose="020B0609020204030204" pitchFamily="49" charset="0"/>
              </a:rPr>
              <a:t>i</a:t>
            </a:r>
            <a:r>
              <a:rPr lang="en-US" altLang="ja-JP" sz="1400" dirty="0">
                <a:solidFill>
                  <a:srgbClr val="FF0000"/>
                </a:solidFill>
                <a:latin typeface="Consolas" panose="020B0609020204030204" pitchFamily="49" charset="0"/>
                <a:cs typeface="Consolas" panose="020B0609020204030204" pitchFamily="49" charset="0"/>
              </a:rPr>
              <a:t> * 4 + 3];</a:t>
            </a:r>
          </a:p>
          <a:p>
            <a:endParaRPr lang="en-US" altLang="ja-JP" sz="1400" dirty="0">
              <a:latin typeface="Consolas" panose="020B0609020204030204" pitchFamily="49" charset="0"/>
              <a:cs typeface="Consolas" panose="020B0609020204030204" pitchFamily="49" charset="0"/>
            </a:endParaRPr>
          </a:p>
          <a:p>
            <a:r>
              <a:rPr lang="en-US" altLang="ja-JP" sz="1400" dirty="0" smtClean="0">
                <a:latin typeface="Consolas" panose="020B0609020204030204" pitchFamily="49" charset="0"/>
                <a:cs typeface="Consolas" panose="020B0609020204030204" pitchFamily="49" charset="0"/>
              </a:rPr>
              <a:t>    </a:t>
            </a:r>
            <a:r>
              <a:rPr lang="en-US" altLang="ja-JP" sz="1400" dirty="0" err="1">
                <a:latin typeface="Consolas" panose="020B0609020204030204" pitchFamily="49" charset="0"/>
                <a:cs typeface="Consolas" panose="020B0609020204030204" pitchFamily="49" charset="0"/>
              </a:rPr>
              <a:t>r_array</a:t>
            </a:r>
            <a:r>
              <a:rPr lang="en-US" altLang="ja-JP" sz="1400" dirty="0">
                <a:latin typeface="Consolas" panose="020B0609020204030204" pitchFamily="49" charset="0"/>
                <a:cs typeface="Consolas" panose="020B0609020204030204" pitchFamily="49" charset="0"/>
              </a:rPr>
              <a:t>[r] += 1;</a:t>
            </a:r>
          </a:p>
          <a:p>
            <a:r>
              <a:rPr lang="en-US" altLang="ja-JP" sz="1400" dirty="0" smtClean="0">
                <a:latin typeface="Consolas" panose="020B0609020204030204" pitchFamily="49" charset="0"/>
                <a:cs typeface="Consolas" panose="020B0609020204030204" pitchFamily="49" charset="0"/>
              </a:rPr>
              <a:t>    </a:t>
            </a:r>
            <a:r>
              <a:rPr lang="en-US" altLang="ja-JP" sz="1400" dirty="0" err="1">
                <a:latin typeface="Consolas" panose="020B0609020204030204" pitchFamily="49" charset="0"/>
                <a:cs typeface="Consolas" panose="020B0609020204030204" pitchFamily="49" charset="0"/>
              </a:rPr>
              <a:t>g_array</a:t>
            </a:r>
            <a:r>
              <a:rPr lang="en-US" altLang="ja-JP" sz="1400" dirty="0">
                <a:latin typeface="Consolas" panose="020B0609020204030204" pitchFamily="49" charset="0"/>
                <a:cs typeface="Consolas" panose="020B0609020204030204" pitchFamily="49" charset="0"/>
              </a:rPr>
              <a:t>[g] += 1;</a:t>
            </a:r>
          </a:p>
          <a:p>
            <a:r>
              <a:rPr lang="en-US" altLang="ja-JP" sz="1400" dirty="0" smtClean="0">
                <a:latin typeface="Consolas" panose="020B0609020204030204" pitchFamily="49" charset="0"/>
                <a:cs typeface="Consolas" panose="020B0609020204030204" pitchFamily="49" charset="0"/>
              </a:rPr>
              <a:t>    </a:t>
            </a:r>
            <a:r>
              <a:rPr lang="en-US" altLang="ja-JP" sz="1400" dirty="0" err="1">
                <a:latin typeface="Consolas" panose="020B0609020204030204" pitchFamily="49" charset="0"/>
                <a:cs typeface="Consolas" panose="020B0609020204030204" pitchFamily="49" charset="0"/>
              </a:rPr>
              <a:t>b_array</a:t>
            </a:r>
            <a:r>
              <a:rPr lang="en-US" altLang="ja-JP" sz="1400" dirty="0">
                <a:latin typeface="Consolas" panose="020B0609020204030204" pitchFamily="49" charset="0"/>
                <a:cs typeface="Consolas" panose="020B0609020204030204" pitchFamily="49" charset="0"/>
              </a:rPr>
              <a:t>[b] += 1;</a:t>
            </a:r>
          </a:p>
          <a:p>
            <a:r>
              <a:rPr lang="en-US" altLang="ja-JP" sz="1400" dirty="0" smtClean="0">
                <a:latin typeface="Consolas" panose="020B0609020204030204" pitchFamily="49" charset="0"/>
                <a:cs typeface="Consolas" panose="020B0609020204030204" pitchFamily="49" charset="0"/>
              </a:rPr>
              <a:t>}</a:t>
            </a:r>
            <a:endParaRPr lang="ja-JP" altLang="en-US" sz="1400" dirty="0">
              <a:latin typeface="Consolas" panose="020B0609020204030204" pitchFamily="49" charset="0"/>
              <a:cs typeface="Consolas" panose="020B0609020204030204" pitchFamily="49" charset="0"/>
            </a:endParaRPr>
          </a:p>
        </p:txBody>
      </p:sp>
      <p:pic>
        <p:nvPicPr>
          <p:cNvPr id="10" name="Picture 2" descr="http://beej.us/blog/data/html5s-canvas-2-pixel/images/pixellayout.png"/>
          <p:cNvPicPr>
            <a:picLocks noChangeAspect="1" noChangeArrowheads="1"/>
          </p:cNvPicPr>
          <p:nvPr/>
        </p:nvPicPr>
        <p:blipFill rotWithShape="1">
          <a:blip r:embed="rId2">
            <a:extLst>
              <a:ext uri="{28A0092B-C50C-407E-A947-70E740481C1C}">
                <a14:useLocalDpi xmlns:a14="http://schemas.microsoft.com/office/drawing/2010/main" val="0"/>
              </a:ext>
            </a:extLst>
          </a:blip>
          <a:srcRect l="2898" t="6078" r="63747" b="48284"/>
          <a:stretch/>
        </p:blipFill>
        <p:spPr bwMode="auto">
          <a:xfrm>
            <a:off x="4906736" y="4490357"/>
            <a:ext cx="1485900" cy="93072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線矢印コネクタ 11"/>
          <p:cNvCxnSpPr/>
          <p:nvPr/>
        </p:nvCxnSpPr>
        <p:spPr>
          <a:xfrm>
            <a:off x="4212771" y="4335236"/>
            <a:ext cx="914400" cy="6204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a:off x="4555671" y="4776107"/>
            <a:ext cx="922565" cy="3347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a:off x="4669971" y="5166292"/>
            <a:ext cx="1077686" cy="511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V="1">
            <a:off x="4669971" y="5217489"/>
            <a:ext cx="1510393" cy="4008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751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タイトル 1"/>
          <p:cNvSpPr>
            <a:spLocks noGrp="1"/>
          </p:cNvSpPr>
          <p:nvPr>
            <p:ph type="title"/>
          </p:nvPr>
        </p:nvSpPr>
        <p:spPr/>
        <p:txBody>
          <a:bodyPr/>
          <a:lstStyle/>
          <a:p>
            <a:r>
              <a:rPr lang="en-US" altLang="ja-JP" smtClean="0"/>
              <a:t>Software Engineering at SFC</a:t>
            </a:r>
            <a:endParaRPr lang="ja-JP" altLang="en-US" dirty="0" smtClean="0"/>
          </a:p>
        </p:txBody>
      </p:sp>
      <p:sp>
        <p:nvSpPr>
          <p:cNvPr id="17412" name="コンテンツ プレースホルダ 4"/>
          <p:cNvSpPr>
            <a:spLocks noGrp="1"/>
          </p:cNvSpPr>
          <p:nvPr>
            <p:ph idx="1"/>
          </p:nvPr>
        </p:nvSpPr>
        <p:spPr/>
        <p:txBody>
          <a:bodyPr/>
          <a:lstStyle/>
          <a:p>
            <a:r>
              <a:rPr lang="en-US" altLang="ja-JP" smtClean="0"/>
              <a:t>Learning software engineering as practical learning</a:t>
            </a:r>
          </a:p>
          <a:p>
            <a:pPr lvl="1"/>
            <a:r>
              <a:rPr lang="en-US" altLang="ja-JP" smtClean="0"/>
              <a:t>We will learn software engineering not through mere theory, but through learning methods for creating software that has a “high level of reusability and responds well to change” while actually in the process of creating software.   </a:t>
            </a:r>
          </a:p>
          <a:p>
            <a:pPr lvl="1"/>
            <a:r>
              <a:rPr lang="en-US" altLang="ja-JP" smtClean="0"/>
              <a:t>We will learn how to use “tools” in order to efficiently develop software.  </a:t>
            </a:r>
          </a:p>
          <a:p>
            <a:r>
              <a:rPr lang="en-US" altLang="ja-JP" smtClean="0"/>
              <a:t>Learning the ability to design typical information systems. </a:t>
            </a:r>
          </a:p>
          <a:p>
            <a:pPr lvl="1"/>
            <a:r>
              <a:rPr lang="en-US" altLang="ja-JP" smtClean="0"/>
              <a:t>Ability to create a real-world model</a:t>
            </a:r>
          </a:p>
          <a:p>
            <a:pPr lvl="1"/>
            <a:r>
              <a:rPr lang="en-US" altLang="ja-JP" smtClean="0"/>
              <a:t>Ability to design a system from a model</a:t>
            </a:r>
          </a:p>
          <a:p>
            <a:pPr lvl="1"/>
            <a:r>
              <a:rPr lang="en-US" altLang="ja-JP" smtClean="0"/>
              <a:t>Ability to implement the designed system while making full use of the tools. </a:t>
            </a:r>
          </a:p>
          <a:p>
            <a:pPr lvl="1"/>
            <a:endParaRPr lang="ja-JP" altLang="en-US" smtClean="0"/>
          </a:p>
        </p:txBody>
      </p:sp>
      <p:sp>
        <p:nvSpPr>
          <p:cNvPr id="17411" name="スライド番号プレースホルダ 3"/>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8183FCC7-E568-4CA2-9FD2-0850B161A40F}" type="slidenum">
              <a:rPr lang="ja-JP" altLang="en-US" smtClean="0"/>
              <a:pPr/>
              <a:t>23</a:t>
            </a:fld>
            <a:endParaRPr lang="ja-JP" altLang="en-US"/>
          </a:p>
        </p:txBody>
      </p:sp>
    </p:spTree>
  </p:cSld>
  <p:clrMapOvr>
    <a:masterClrMapping/>
  </p:clrMapOvr>
  <p:timing>
    <p:tnLst>
      <p:par>
        <p:cTn xmlns:p14="http://schemas.microsoft.com/office/powerpoint/2010/mai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Drawing Histogram</a:t>
            </a:r>
            <a:endParaRPr lang="ja-JP" altLang="en-US" dirty="0"/>
          </a:p>
        </p:txBody>
      </p:sp>
      <p:sp>
        <p:nvSpPr>
          <p:cNvPr id="3" name="コンテンツ プレースホルダー 2"/>
          <p:cNvSpPr>
            <a:spLocks noGrp="1"/>
          </p:cNvSpPr>
          <p:nvPr>
            <p:ph idx="1"/>
          </p:nvPr>
        </p:nvSpPr>
        <p:spPr>
          <a:xfrm>
            <a:off x="244929" y="1368425"/>
            <a:ext cx="11748407" cy="2767727"/>
          </a:xfrm>
        </p:spPr>
        <p:txBody>
          <a:bodyPr>
            <a:normAutofit fontScale="92500" lnSpcReduction="20000"/>
          </a:bodyPr>
          <a:lstStyle/>
          <a:p>
            <a:r>
              <a:rPr lang="en-US" altLang="ja-JP" dirty="0" smtClean="0"/>
              <a:t>Context object provides methods and attributes for drawing something on the canvas.</a:t>
            </a:r>
          </a:p>
          <a:p>
            <a:r>
              <a:rPr lang="en-US" altLang="ja-JP" dirty="0" err="1" smtClean="0"/>
              <a:t>strokStyle</a:t>
            </a:r>
            <a:r>
              <a:rPr lang="en-US" altLang="ja-JP" dirty="0" smtClean="0"/>
              <a:t> specifies a color for the context.</a:t>
            </a:r>
          </a:p>
          <a:p>
            <a:r>
              <a:rPr lang="en-US" altLang="ja-JP" dirty="0" err="1" smtClean="0"/>
              <a:t>beginPath</a:t>
            </a:r>
            <a:r>
              <a:rPr lang="en-US" altLang="ja-JP" dirty="0" smtClean="0"/>
              <a:t>() method starts defining path information.</a:t>
            </a:r>
          </a:p>
          <a:p>
            <a:r>
              <a:rPr lang="en-US" altLang="ja-JP" dirty="0" err="1" smtClean="0"/>
              <a:t>lineTo</a:t>
            </a:r>
            <a:r>
              <a:rPr lang="en-US" altLang="ja-JP" dirty="0" smtClean="0"/>
              <a:t>() method defines a line path. </a:t>
            </a:r>
            <a:r>
              <a:rPr lang="en-US" altLang="ja-JP" dirty="0" err="1" smtClean="0"/>
              <a:t>moveTo</a:t>
            </a:r>
            <a:r>
              <a:rPr lang="en-US" altLang="ja-JP" dirty="0" smtClean="0"/>
              <a:t>() does not write a line but moves a pen.</a:t>
            </a:r>
          </a:p>
          <a:p>
            <a:r>
              <a:rPr lang="en-US" altLang="ja-JP" dirty="0" err="1" smtClean="0"/>
              <a:t>closePath</a:t>
            </a:r>
            <a:r>
              <a:rPr lang="en-US" altLang="ja-JP" dirty="0" smtClean="0"/>
              <a:t>() method ends path definition. Stoke() method draws path actually.</a:t>
            </a:r>
          </a:p>
        </p:txBody>
      </p:sp>
      <p:sp>
        <p:nvSpPr>
          <p:cNvPr id="4" name="スライド番号プレースホルダー 3"/>
          <p:cNvSpPr>
            <a:spLocks noGrp="1"/>
          </p:cNvSpPr>
          <p:nvPr>
            <p:ph type="sldNum" sz="quarter" idx="12"/>
          </p:nvPr>
        </p:nvSpPr>
        <p:spPr/>
        <p:txBody>
          <a:bodyPr/>
          <a:lstStyle/>
          <a:p>
            <a:fld id="{F6F9076F-3565-4A40-8EC5-09621E8EBD94}" type="slidenum">
              <a:rPr lang="ja-JP" altLang="en-US" smtClean="0"/>
              <a:pPr/>
              <a:t>230</a:t>
            </a:fld>
            <a:endParaRPr lang="ja-JP" altLang="en-US"/>
          </a:p>
        </p:txBody>
      </p:sp>
      <p:sp>
        <p:nvSpPr>
          <p:cNvPr id="5" name="正方形/長方形 4"/>
          <p:cNvSpPr/>
          <p:nvPr/>
        </p:nvSpPr>
        <p:spPr>
          <a:xfrm>
            <a:off x="446315" y="4136152"/>
            <a:ext cx="7905750" cy="258532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ja-JP" altLang="en-US" dirty="0" smtClean="0">
                <a:latin typeface="Consolas" panose="020B0609020204030204" pitchFamily="49" charset="0"/>
                <a:cs typeface="Consolas" panose="020B0609020204030204" pitchFamily="49" charset="0"/>
              </a:rPr>
              <a:t>for </a:t>
            </a:r>
            <a:r>
              <a:rPr lang="ja-JP" altLang="en-US" dirty="0">
                <a:latin typeface="Consolas" panose="020B0609020204030204" pitchFamily="49" charset="0"/>
                <a:cs typeface="Consolas" panose="020B0609020204030204" pitchFamily="49" charset="0"/>
              </a:rPr>
              <a:t>(i = 0; i &lt; 255; i++) {</a:t>
            </a:r>
          </a:p>
          <a:p>
            <a:r>
              <a:rPr lang="ja-JP" altLang="en-US" dirty="0" smtClean="0">
                <a:latin typeface="Consolas" panose="020B0609020204030204" pitchFamily="49" charset="0"/>
                <a:cs typeface="Consolas" panose="020B0609020204030204" pitchFamily="49" charset="0"/>
              </a:rPr>
              <a:t>    graphContext</a:t>
            </a:r>
            <a:r>
              <a:rPr lang="ja-JP" altLang="en-US" dirty="0">
                <a:latin typeface="Consolas" panose="020B0609020204030204" pitchFamily="49" charset="0"/>
                <a:cs typeface="Consolas" panose="020B0609020204030204" pitchFamily="49" charset="0"/>
              </a:rPr>
              <a:t>.</a:t>
            </a:r>
            <a:r>
              <a:rPr lang="ja-JP" altLang="en-US" dirty="0">
                <a:solidFill>
                  <a:srgbClr val="FF0000"/>
                </a:solidFill>
                <a:latin typeface="Consolas" panose="020B0609020204030204" pitchFamily="49" charset="0"/>
                <a:cs typeface="Consolas" panose="020B0609020204030204" pitchFamily="49" charset="0"/>
              </a:rPr>
              <a:t>strokeStyle</a:t>
            </a:r>
            <a:r>
              <a:rPr lang="ja-JP" altLang="en-US" dirty="0">
                <a:latin typeface="Consolas" panose="020B0609020204030204" pitchFamily="49" charset="0"/>
                <a:cs typeface="Consolas" panose="020B0609020204030204" pitchFamily="49" charset="0"/>
              </a:rPr>
              <a:t> = 'red';</a:t>
            </a:r>
          </a:p>
          <a:p>
            <a:r>
              <a:rPr lang="ja-JP" altLang="en-US" dirty="0">
                <a:latin typeface="Consolas" panose="020B0609020204030204" pitchFamily="49" charset="0"/>
                <a:cs typeface="Consolas" panose="020B0609020204030204" pitchFamily="49" charset="0"/>
              </a:rPr>
              <a:t>    </a:t>
            </a:r>
            <a:r>
              <a:rPr lang="ja-JP" altLang="en-US" dirty="0" smtClean="0">
                <a:latin typeface="Consolas" panose="020B0609020204030204" pitchFamily="49" charset="0"/>
                <a:cs typeface="Consolas" panose="020B0609020204030204" pitchFamily="49" charset="0"/>
              </a:rPr>
              <a:t>graphContext</a:t>
            </a:r>
            <a:r>
              <a:rPr lang="ja-JP" altLang="en-US" dirty="0">
                <a:latin typeface="Consolas" panose="020B0609020204030204" pitchFamily="49" charset="0"/>
                <a:cs typeface="Consolas" panose="020B0609020204030204" pitchFamily="49" charset="0"/>
              </a:rPr>
              <a:t>.</a:t>
            </a:r>
            <a:r>
              <a:rPr lang="ja-JP" altLang="en-US" dirty="0">
                <a:solidFill>
                  <a:srgbClr val="FF0000"/>
                </a:solidFill>
                <a:latin typeface="Consolas" panose="020B0609020204030204" pitchFamily="49" charset="0"/>
                <a:cs typeface="Consolas" panose="020B0609020204030204" pitchFamily="49" charset="0"/>
              </a:rPr>
              <a:t>beginPath</a:t>
            </a:r>
            <a:r>
              <a:rPr lang="ja-JP" altLang="en-US" dirty="0">
                <a:latin typeface="Consolas" panose="020B0609020204030204" pitchFamily="49" charset="0"/>
                <a:cs typeface="Consolas" panose="020B0609020204030204" pitchFamily="49" charset="0"/>
              </a:rPr>
              <a:t>();</a:t>
            </a:r>
          </a:p>
          <a:p>
            <a:r>
              <a:rPr lang="ja-JP" altLang="en-US" dirty="0">
                <a:latin typeface="Consolas" panose="020B0609020204030204" pitchFamily="49" charset="0"/>
                <a:cs typeface="Consolas" panose="020B0609020204030204" pitchFamily="49" charset="0"/>
              </a:rPr>
              <a:t>    </a:t>
            </a:r>
            <a:r>
              <a:rPr lang="ja-JP" altLang="en-US" dirty="0" smtClean="0">
                <a:latin typeface="Consolas" panose="020B0609020204030204" pitchFamily="49" charset="0"/>
                <a:cs typeface="Consolas" panose="020B0609020204030204" pitchFamily="49" charset="0"/>
              </a:rPr>
              <a:t>graphContext</a:t>
            </a:r>
            <a:r>
              <a:rPr lang="ja-JP" altLang="en-US" dirty="0">
                <a:latin typeface="Consolas" panose="020B0609020204030204" pitchFamily="49" charset="0"/>
                <a:cs typeface="Consolas" panose="020B0609020204030204" pitchFamily="49" charset="0"/>
              </a:rPr>
              <a:t>.</a:t>
            </a:r>
            <a:r>
              <a:rPr lang="ja-JP" altLang="en-US" dirty="0">
                <a:solidFill>
                  <a:srgbClr val="FF0000"/>
                </a:solidFill>
                <a:latin typeface="Consolas" panose="020B0609020204030204" pitchFamily="49" charset="0"/>
                <a:cs typeface="Consolas" panose="020B0609020204030204" pitchFamily="49" charset="0"/>
              </a:rPr>
              <a:t>moveTo</a:t>
            </a:r>
            <a:r>
              <a:rPr lang="ja-JP" altLang="en-US" dirty="0">
                <a:latin typeface="Consolas" panose="020B0609020204030204" pitchFamily="49" charset="0"/>
                <a:cs typeface="Consolas" panose="020B0609020204030204" pitchFamily="49" charset="0"/>
              </a:rPr>
              <a:t>(i, graphCanvas.height </a:t>
            </a:r>
            <a:r>
              <a:rPr lang="en-US" altLang="ja-JP" dirty="0" smtClean="0">
                <a:latin typeface="Consolas" panose="020B0609020204030204" pitchFamily="49" charset="0"/>
                <a:cs typeface="Consolas" panose="020B0609020204030204" pitchFamily="49" charset="0"/>
              </a:rPr>
              <a:t>–</a:t>
            </a:r>
            <a:r>
              <a:rPr lang="ja-JP" altLang="en-US" dirty="0" smtClean="0">
                <a:latin typeface="Consolas" panose="020B0609020204030204" pitchFamily="49" charset="0"/>
                <a:cs typeface="Consolas" panose="020B0609020204030204" pitchFamily="49" charset="0"/>
              </a:rPr>
              <a:t> </a:t>
            </a:r>
            <a:endParaRPr lang="en-US" altLang="ja-JP" dirty="0" smtClean="0">
              <a:latin typeface="Consolas" panose="020B0609020204030204" pitchFamily="49" charset="0"/>
              <a:cs typeface="Consolas" panose="020B0609020204030204" pitchFamily="49" charset="0"/>
            </a:endParaRPr>
          </a:p>
          <a:p>
            <a:r>
              <a:rPr lang="en-US" altLang="ja-JP" dirty="0">
                <a:latin typeface="Consolas" panose="020B0609020204030204" pitchFamily="49" charset="0"/>
                <a:cs typeface="Consolas" panose="020B0609020204030204" pitchFamily="49" charset="0"/>
              </a:rPr>
              <a:t> </a:t>
            </a:r>
            <a:r>
              <a:rPr lang="en-US" altLang="ja-JP" dirty="0" smtClean="0">
                <a:latin typeface="Consolas" panose="020B0609020204030204" pitchFamily="49" charset="0"/>
                <a:cs typeface="Consolas" panose="020B0609020204030204" pitchFamily="49" charset="0"/>
              </a:rPr>
              <a:t>          </a:t>
            </a:r>
            <a:r>
              <a:rPr lang="ja-JP" altLang="en-US" dirty="0" smtClean="0">
                <a:latin typeface="Consolas" panose="020B0609020204030204" pitchFamily="49" charset="0"/>
                <a:cs typeface="Consolas" panose="020B0609020204030204" pitchFamily="49" charset="0"/>
              </a:rPr>
              <a:t>Math</a:t>
            </a:r>
            <a:r>
              <a:rPr lang="ja-JP" altLang="en-US" dirty="0">
                <a:latin typeface="Consolas" panose="020B0609020204030204" pitchFamily="49" charset="0"/>
                <a:cs typeface="Consolas" panose="020B0609020204030204" pitchFamily="49" charset="0"/>
              </a:rPr>
              <a:t>.round(r_array[i] * graphCanvas.height * 30));</a:t>
            </a:r>
          </a:p>
          <a:p>
            <a:r>
              <a:rPr lang="ja-JP" altLang="en-US" dirty="0">
                <a:latin typeface="Consolas" panose="020B0609020204030204" pitchFamily="49" charset="0"/>
                <a:cs typeface="Consolas" panose="020B0609020204030204" pitchFamily="49" charset="0"/>
              </a:rPr>
              <a:t>    </a:t>
            </a:r>
            <a:r>
              <a:rPr lang="ja-JP" altLang="en-US" dirty="0" smtClean="0">
                <a:latin typeface="Consolas" panose="020B0609020204030204" pitchFamily="49" charset="0"/>
                <a:cs typeface="Consolas" panose="020B0609020204030204" pitchFamily="49" charset="0"/>
              </a:rPr>
              <a:t>graphContext</a:t>
            </a:r>
            <a:r>
              <a:rPr lang="ja-JP" altLang="en-US" dirty="0">
                <a:latin typeface="Consolas" panose="020B0609020204030204" pitchFamily="49" charset="0"/>
                <a:cs typeface="Consolas" panose="020B0609020204030204" pitchFamily="49" charset="0"/>
              </a:rPr>
              <a:t>.</a:t>
            </a:r>
            <a:r>
              <a:rPr lang="ja-JP" altLang="en-US" dirty="0">
                <a:solidFill>
                  <a:srgbClr val="FF0000"/>
                </a:solidFill>
                <a:latin typeface="Consolas" panose="020B0609020204030204" pitchFamily="49" charset="0"/>
                <a:cs typeface="Consolas" panose="020B0609020204030204" pitchFamily="49" charset="0"/>
              </a:rPr>
              <a:t>lineTo</a:t>
            </a:r>
            <a:r>
              <a:rPr lang="ja-JP" altLang="en-US" dirty="0">
                <a:latin typeface="Consolas" panose="020B0609020204030204" pitchFamily="49" charset="0"/>
                <a:cs typeface="Consolas" panose="020B0609020204030204" pitchFamily="49" charset="0"/>
              </a:rPr>
              <a:t>(i, graphCanvas.height);</a:t>
            </a:r>
          </a:p>
          <a:p>
            <a:r>
              <a:rPr lang="ja-JP" altLang="en-US" dirty="0">
                <a:latin typeface="Consolas" panose="020B0609020204030204" pitchFamily="49" charset="0"/>
                <a:cs typeface="Consolas" panose="020B0609020204030204" pitchFamily="49" charset="0"/>
              </a:rPr>
              <a:t>    </a:t>
            </a:r>
            <a:r>
              <a:rPr lang="ja-JP" altLang="en-US" dirty="0" smtClean="0">
                <a:latin typeface="Consolas" panose="020B0609020204030204" pitchFamily="49" charset="0"/>
                <a:cs typeface="Consolas" panose="020B0609020204030204" pitchFamily="49" charset="0"/>
              </a:rPr>
              <a:t>graphContext</a:t>
            </a:r>
            <a:r>
              <a:rPr lang="ja-JP" altLang="en-US" dirty="0">
                <a:latin typeface="Consolas" panose="020B0609020204030204" pitchFamily="49" charset="0"/>
                <a:cs typeface="Consolas" panose="020B0609020204030204" pitchFamily="49" charset="0"/>
              </a:rPr>
              <a:t>.</a:t>
            </a:r>
            <a:r>
              <a:rPr lang="ja-JP" altLang="en-US" dirty="0">
                <a:solidFill>
                  <a:srgbClr val="FF0000"/>
                </a:solidFill>
                <a:latin typeface="Consolas" panose="020B0609020204030204" pitchFamily="49" charset="0"/>
                <a:cs typeface="Consolas" panose="020B0609020204030204" pitchFamily="49" charset="0"/>
              </a:rPr>
              <a:t>closePath</a:t>
            </a:r>
            <a:r>
              <a:rPr lang="ja-JP" altLang="en-US" dirty="0">
                <a:latin typeface="Consolas" panose="020B0609020204030204" pitchFamily="49" charset="0"/>
                <a:cs typeface="Consolas" panose="020B0609020204030204" pitchFamily="49" charset="0"/>
              </a:rPr>
              <a:t>();</a:t>
            </a:r>
          </a:p>
          <a:p>
            <a:r>
              <a:rPr lang="ja-JP" altLang="en-US" dirty="0">
                <a:latin typeface="Consolas" panose="020B0609020204030204" pitchFamily="49" charset="0"/>
                <a:cs typeface="Consolas" panose="020B0609020204030204" pitchFamily="49" charset="0"/>
              </a:rPr>
              <a:t>    </a:t>
            </a:r>
            <a:r>
              <a:rPr lang="ja-JP" altLang="en-US" dirty="0" smtClean="0">
                <a:latin typeface="Consolas" panose="020B0609020204030204" pitchFamily="49" charset="0"/>
                <a:cs typeface="Consolas" panose="020B0609020204030204" pitchFamily="49" charset="0"/>
              </a:rPr>
              <a:t>graphContext</a:t>
            </a:r>
            <a:r>
              <a:rPr lang="ja-JP" altLang="en-US" dirty="0">
                <a:latin typeface="Consolas" panose="020B0609020204030204" pitchFamily="49" charset="0"/>
                <a:cs typeface="Consolas" panose="020B0609020204030204" pitchFamily="49" charset="0"/>
              </a:rPr>
              <a:t>.</a:t>
            </a:r>
            <a:r>
              <a:rPr lang="ja-JP" altLang="en-US" dirty="0">
                <a:solidFill>
                  <a:srgbClr val="FF0000"/>
                </a:solidFill>
                <a:latin typeface="Consolas" panose="020B0609020204030204" pitchFamily="49" charset="0"/>
                <a:cs typeface="Consolas" panose="020B0609020204030204" pitchFamily="49" charset="0"/>
              </a:rPr>
              <a:t>stroke</a:t>
            </a:r>
            <a:r>
              <a:rPr lang="ja-JP" altLang="en-US" dirty="0">
                <a:latin typeface="Consolas" panose="020B0609020204030204" pitchFamily="49" charset="0"/>
                <a:cs typeface="Consolas" panose="020B0609020204030204" pitchFamily="49" charset="0"/>
              </a:rPr>
              <a:t>()</a:t>
            </a:r>
            <a:r>
              <a:rPr lang="ja-JP" altLang="en-US" dirty="0" smtClean="0">
                <a:latin typeface="Consolas" panose="020B0609020204030204" pitchFamily="49" charset="0"/>
                <a:cs typeface="Consolas" panose="020B0609020204030204" pitchFamily="49" charset="0"/>
              </a:rPr>
              <a:t>;</a:t>
            </a:r>
            <a:endParaRPr lang="ja-JP" altLang="en-US" dirty="0">
              <a:latin typeface="Consolas" panose="020B0609020204030204" pitchFamily="49" charset="0"/>
              <a:cs typeface="Consolas" panose="020B0609020204030204" pitchFamily="49" charset="0"/>
            </a:endParaRPr>
          </a:p>
          <a:p>
            <a:r>
              <a:rPr lang="ja-JP" altLang="en-US" dirty="0" smtClean="0">
                <a:latin typeface="Consolas" panose="020B0609020204030204" pitchFamily="49" charset="0"/>
                <a:cs typeface="Consolas" panose="020B0609020204030204" pitchFamily="49" charset="0"/>
              </a:rPr>
              <a:t>}</a:t>
            </a:r>
            <a:endParaRPr lang="ja-JP" altLang="en-US" dirty="0">
              <a:latin typeface="Consolas" panose="020B0609020204030204" pitchFamily="49" charset="0"/>
              <a:cs typeface="Consolas" panose="020B0609020204030204" pitchFamily="49" charset="0"/>
            </a:endParaRPr>
          </a:p>
        </p:txBody>
      </p:sp>
      <p:pic>
        <p:nvPicPr>
          <p:cNvPr id="12" name="図 11"/>
          <p:cNvPicPr>
            <a:picLocks noChangeAspect="1"/>
          </p:cNvPicPr>
          <p:nvPr/>
        </p:nvPicPr>
        <p:blipFill rotWithShape="1">
          <a:blip r:embed="rId2"/>
          <a:srcRect l="27300" t="19568" r="48957" b="46904"/>
          <a:stretch/>
        </p:blipFill>
        <p:spPr>
          <a:xfrm>
            <a:off x="8686800" y="4136152"/>
            <a:ext cx="2202800" cy="2585323"/>
          </a:xfrm>
          <a:prstGeom prst="rect">
            <a:avLst/>
          </a:prstGeom>
        </p:spPr>
      </p:pic>
    </p:spTree>
    <p:extLst>
      <p:ext uri="{BB962C8B-B14F-4D97-AF65-F5344CB8AC3E}">
        <p14:creationId xmlns:p14="http://schemas.microsoft.com/office/powerpoint/2010/main" val="300041057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Canvas </a:t>
            </a:r>
            <a:r>
              <a:rPr kumimoji="1" lang="en-US" altLang="ja-JP" dirty="0" smtClean="0"/>
              <a:t>Coordinate System</a:t>
            </a:r>
            <a:endParaRPr kumimoji="1" lang="ja-JP" altLang="en-US" dirty="0"/>
          </a:p>
        </p:txBody>
      </p:sp>
      <p:sp>
        <p:nvSpPr>
          <p:cNvPr id="3" name="コンテンツ プレースホルダー 2"/>
          <p:cNvSpPr>
            <a:spLocks noGrp="1"/>
          </p:cNvSpPr>
          <p:nvPr>
            <p:ph idx="1"/>
          </p:nvPr>
        </p:nvSpPr>
        <p:spPr>
          <a:xfrm>
            <a:off x="838200" y="1825625"/>
            <a:ext cx="10515600" cy="2381063"/>
          </a:xfrm>
        </p:spPr>
        <p:txBody>
          <a:bodyPr>
            <a:normAutofit fontScale="92500" lnSpcReduction="10000"/>
          </a:bodyPr>
          <a:lstStyle/>
          <a:p>
            <a:r>
              <a:rPr lang="en-US" altLang="ja-JP" dirty="0"/>
              <a:t>Canvas Coordinate System's origin (0,0) is at the top left corner.</a:t>
            </a:r>
          </a:p>
          <a:p>
            <a:r>
              <a:rPr lang="en-US" altLang="ja-JP" dirty="0"/>
              <a:t>Everything are counted from top left. For example, if you want to move a line to right, you will have to increase your x-axis value; if you want to moving down, you will have to increase your y-axis value.</a:t>
            </a:r>
          </a:p>
          <a:p>
            <a:r>
              <a:rPr lang="en-US" altLang="ja-JP" dirty="0"/>
              <a:t>Such coordinate system is suitable to web page rendering method because web </a:t>
            </a:r>
            <a:r>
              <a:rPr lang="en-US" altLang="ja-JP" dirty="0" smtClean="0"/>
              <a:t>pages’ </a:t>
            </a:r>
            <a:r>
              <a:rPr lang="en-US" altLang="ja-JP" dirty="0"/>
              <a:t>origin is at the top left corner.</a:t>
            </a:r>
          </a:p>
        </p:txBody>
      </p:sp>
      <p:sp>
        <p:nvSpPr>
          <p:cNvPr id="4" name="スライド番号プレースホルダー 3"/>
          <p:cNvSpPr>
            <a:spLocks noGrp="1"/>
          </p:cNvSpPr>
          <p:nvPr>
            <p:ph type="sldNum" sz="quarter" idx="12"/>
          </p:nvPr>
        </p:nvSpPr>
        <p:spPr/>
        <p:txBody>
          <a:bodyPr/>
          <a:lstStyle/>
          <a:p>
            <a:fld id="{F6F9076F-3565-4A40-8EC5-09621E8EBD94}" type="slidenum">
              <a:rPr kumimoji="1" lang="ja-JP" altLang="en-US" smtClean="0"/>
              <a:t>231</a:t>
            </a:fld>
            <a:endParaRPr kumimoji="1" lang="ja-JP" altLang="en-US"/>
          </a:p>
        </p:txBody>
      </p:sp>
      <p:grpSp>
        <p:nvGrpSpPr>
          <p:cNvPr id="18" name="グループ化 17"/>
          <p:cNvGrpSpPr/>
          <p:nvPr/>
        </p:nvGrpSpPr>
        <p:grpSpPr>
          <a:xfrm>
            <a:off x="2382530" y="4117635"/>
            <a:ext cx="3295733" cy="2521868"/>
            <a:chOff x="2382530" y="4117635"/>
            <a:chExt cx="3295733" cy="2521868"/>
          </a:xfrm>
        </p:grpSpPr>
        <p:cxnSp>
          <p:nvCxnSpPr>
            <p:cNvPr id="6" name="直線矢印コネクタ 5"/>
            <p:cNvCxnSpPr/>
            <p:nvPr/>
          </p:nvCxnSpPr>
          <p:spPr>
            <a:xfrm>
              <a:off x="2620736" y="6270171"/>
              <a:ext cx="29146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flipH="1" flipV="1">
              <a:off x="2857501" y="4117635"/>
              <a:ext cx="13607" cy="24212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2382530" y="6270171"/>
              <a:ext cx="476412" cy="369332"/>
            </a:xfrm>
            <a:prstGeom prst="rect">
              <a:avLst/>
            </a:prstGeom>
            <a:noFill/>
          </p:spPr>
          <p:txBody>
            <a:bodyPr wrap="none" rtlCol="0">
              <a:spAutoFit/>
            </a:bodyPr>
            <a:lstStyle/>
            <a:p>
              <a:r>
                <a:rPr kumimoji="1" lang="en-US" altLang="ja-JP" dirty="0" smtClean="0"/>
                <a:t>0,0</a:t>
              </a:r>
              <a:endParaRPr kumimoji="1" lang="ja-JP" altLang="en-US" dirty="0"/>
            </a:p>
          </p:txBody>
        </p:sp>
        <p:sp>
          <p:nvSpPr>
            <p:cNvPr id="12" name="テキスト ボックス 11"/>
            <p:cNvSpPr txBox="1"/>
            <p:nvPr/>
          </p:nvSpPr>
          <p:spPr>
            <a:xfrm>
              <a:off x="2562227" y="4117635"/>
              <a:ext cx="288862" cy="369332"/>
            </a:xfrm>
            <a:prstGeom prst="rect">
              <a:avLst/>
            </a:prstGeom>
            <a:noFill/>
          </p:spPr>
          <p:txBody>
            <a:bodyPr wrap="none" rtlCol="0">
              <a:spAutoFit/>
            </a:bodyPr>
            <a:lstStyle/>
            <a:p>
              <a:r>
                <a:rPr kumimoji="1" lang="en-US" altLang="ja-JP" dirty="0" smtClean="0"/>
                <a:t>y</a:t>
              </a:r>
              <a:endParaRPr kumimoji="1" lang="ja-JP" altLang="en-US" dirty="0"/>
            </a:p>
          </p:txBody>
        </p:sp>
        <p:sp>
          <p:nvSpPr>
            <p:cNvPr id="14" name="テキスト ボックス 13"/>
            <p:cNvSpPr txBox="1"/>
            <p:nvPr/>
          </p:nvSpPr>
          <p:spPr>
            <a:xfrm>
              <a:off x="5389401" y="6213816"/>
              <a:ext cx="288862" cy="369332"/>
            </a:xfrm>
            <a:prstGeom prst="rect">
              <a:avLst/>
            </a:prstGeom>
            <a:noFill/>
          </p:spPr>
          <p:txBody>
            <a:bodyPr wrap="none" rtlCol="0">
              <a:spAutoFit/>
            </a:bodyPr>
            <a:lstStyle/>
            <a:p>
              <a:r>
                <a:rPr kumimoji="1" lang="en-US" altLang="ja-JP" dirty="0" smtClean="0"/>
                <a:t>x</a:t>
              </a:r>
              <a:endParaRPr kumimoji="1" lang="ja-JP" altLang="en-US" dirty="0"/>
            </a:p>
          </p:txBody>
        </p:sp>
      </p:grpSp>
      <p:grpSp>
        <p:nvGrpSpPr>
          <p:cNvPr id="13" name="グループ化 12"/>
          <p:cNvGrpSpPr/>
          <p:nvPr/>
        </p:nvGrpSpPr>
        <p:grpSpPr>
          <a:xfrm>
            <a:off x="6867027" y="3980720"/>
            <a:ext cx="3339549" cy="2602428"/>
            <a:chOff x="6174761" y="4001294"/>
            <a:chExt cx="3339549" cy="2602428"/>
          </a:xfrm>
        </p:grpSpPr>
        <p:cxnSp>
          <p:nvCxnSpPr>
            <p:cNvPr id="10" name="直線矢印コネクタ 9"/>
            <p:cNvCxnSpPr/>
            <p:nvPr/>
          </p:nvCxnSpPr>
          <p:spPr>
            <a:xfrm>
              <a:off x="6455229" y="4359728"/>
              <a:ext cx="29146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H="1" flipV="1">
              <a:off x="6651173" y="4117635"/>
              <a:ext cx="13607" cy="2421277"/>
            </a:xfrm>
            <a:prstGeom prst="straightConnector1">
              <a:avLst/>
            </a:prstGeom>
            <a:ln w="38100">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9225448" y="4001294"/>
              <a:ext cx="288862" cy="369332"/>
            </a:xfrm>
            <a:prstGeom prst="rect">
              <a:avLst/>
            </a:prstGeom>
            <a:noFill/>
          </p:spPr>
          <p:txBody>
            <a:bodyPr wrap="none" rtlCol="0">
              <a:spAutoFit/>
            </a:bodyPr>
            <a:lstStyle/>
            <a:p>
              <a:r>
                <a:rPr kumimoji="1" lang="en-US" altLang="ja-JP" dirty="0" smtClean="0"/>
                <a:t>x</a:t>
              </a:r>
              <a:endParaRPr kumimoji="1" lang="ja-JP" altLang="en-US" dirty="0"/>
            </a:p>
          </p:txBody>
        </p:sp>
        <p:sp>
          <p:nvSpPr>
            <p:cNvPr id="16" name="テキスト ボックス 15"/>
            <p:cNvSpPr txBox="1"/>
            <p:nvPr/>
          </p:nvSpPr>
          <p:spPr>
            <a:xfrm>
              <a:off x="6309533" y="6234390"/>
              <a:ext cx="288862" cy="369332"/>
            </a:xfrm>
            <a:prstGeom prst="rect">
              <a:avLst/>
            </a:prstGeom>
            <a:noFill/>
          </p:spPr>
          <p:txBody>
            <a:bodyPr wrap="none" rtlCol="0">
              <a:spAutoFit/>
            </a:bodyPr>
            <a:lstStyle/>
            <a:p>
              <a:r>
                <a:rPr kumimoji="1" lang="en-US" altLang="ja-JP" dirty="0" smtClean="0"/>
                <a:t>y</a:t>
              </a:r>
              <a:endParaRPr kumimoji="1" lang="ja-JP" altLang="en-US" dirty="0"/>
            </a:p>
          </p:txBody>
        </p:sp>
        <p:sp>
          <p:nvSpPr>
            <p:cNvPr id="17" name="テキスト ボックス 16"/>
            <p:cNvSpPr txBox="1"/>
            <p:nvPr/>
          </p:nvSpPr>
          <p:spPr>
            <a:xfrm>
              <a:off x="6174761" y="4021868"/>
              <a:ext cx="476412" cy="369332"/>
            </a:xfrm>
            <a:prstGeom prst="rect">
              <a:avLst/>
            </a:prstGeom>
            <a:noFill/>
          </p:spPr>
          <p:txBody>
            <a:bodyPr wrap="none" rtlCol="0">
              <a:spAutoFit/>
            </a:bodyPr>
            <a:lstStyle/>
            <a:p>
              <a:r>
                <a:rPr kumimoji="1" lang="en-US" altLang="ja-JP" dirty="0" smtClean="0"/>
                <a:t>0,0</a:t>
              </a:r>
              <a:endParaRPr kumimoji="1" lang="ja-JP" altLang="en-US" dirty="0"/>
            </a:p>
          </p:txBody>
        </p:sp>
      </p:grpSp>
      <p:sp>
        <p:nvSpPr>
          <p:cNvPr id="19" name="テキスト ボックス 18"/>
          <p:cNvSpPr txBox="1"/>
          <p:nvPr/>
        </p:nvSpPr>
        <p:spPr>
          <a:xfrm>
            <a:off x="2706658" y="6454837"/>
            <a:ext cx="2887842" cy="369332"/>
          </a:xfrm>
          <a:prstGeom prst="rect">
            <a:avLst/>
          </a:prstGeom>
          <a:noFill/>
        </p:spPr>
        <p:txBody>
          <a:bodyPr wrap="none" rtlCol="0">
            <a:spAutoFit/>
          </a:bodyPr>
          <a:lstStyle/>
          <a:p>
            <a:r>
              <a:rPr lang="en-US" altLang="ja-JP" dirty="0" smtClean="0"/>
              <a:t>Cartesian </a:t>
            </a:r>
            <a:r>
              <a:rPr lang="en-US" altLang="ja-JP" dirty="0"/>
              <a:t>coordinate </a:t>
            </a:r>
            <a:r>
              <a:rPr lang="en-US" altLang="ja-JP" dirty="0" smtClean="0"/>
              <a:t>system</a:t>
            </a:r>
            <a:endParaRPr kumimoji="1" lang="ja-JP" altLang="en-US" dirty="0"/>
          </a:p>
        </p:txBody>
      </p:sp>
      <p:sp>
        <p:nvSpPr>
          <p:cNvPr id="21" name="テキスト ボックス 20"/>
          <p:cNvSpPr txBox="1"/>
          <p:nvPr/>
        </p:nvSpPr>
        <p:spPr>
          <a:xfrm>
            <a:off x="7318734" y="6484609"/>
            <a:ext cx="2604174" cy="369332"/>
          </a:xfrm>
          <a:prstGeom prst="rect">
            <a:avLst/>
          </a:prstGeom>
          <a:noFill/>
        </p:spPr>
        <p:txBody>
          <a:bodyPr wrap="none" rtlCol="0">
            <a:spAutoFit/>
          </a:bodyPr>
          <a:lstStyle/>
          <a:p>
            <a:r>
              <a:rPr lang="en-US" altLang="ja-JP" dirty="0" smtClean="0"/>
              <a:t>Canvas </a:t>
            </a:r>
            <a:r>
              <a:rPr lang="en-US" altLang="ja-JP" dirty="0"/>
              <a:t>coordinate </a:t>
            </a:r>
            <a:r>
              <a:rPr lang="en-US" altLang="ja-JP" dirty="0" smtClean="0"/>
              <a:t>system</a:t>
            </a:r>
            <a:endParaRPr kumimoji="1" lang="ja-JP" altLang="en-US" dirty="0"/>
          </a:p>
        </p:txBody>
      </p:sp>
    </p:spTree>
    <p:extLst>
      <p:ext uri="{BB962C8B-B14F-4D97-AF65-F5344CB8AC3E}">
        <p14:creationId xmlns:p14="http://schemas.microsoft.com/office/powerpoint/2010/main" val="102315218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6408797" y="1825625"/>
            <a:ext cx="5742554" cy="4772632"/>
          </a:xfrm>
          <a:prstGeom prst="rect">
            <a:avLst/>
          </a:prstGeom>
        </p:spPr>
      </p:pic>
      <p:sp>
        <p:nvSpPr>
          <p:cNvPr id="2" name="タイトル 1"/>
          <p:cNvSpPr>
            <a:spLocks noGrp="1"/>
          </p:cNvSpPr>
          <p:nvPr>
            <p:ph type="title"/>
          </p:nvPr>
        </p:nvSpPr>
        <p:spPr/>
        <p:txBody>
          <a:bodyPr>
            <a:normAutofit fontScale="90000"/>
          </a:bodyPr>
          <a:lstStyle/>
          <a:p>
            <a:r>
              <a:rPr lang="en-US" altLang="ja-JP" dirty="0"/>
              <a:t>Dissimilarity Calculation</a:t>
            </a:r>
            <a:br>
              <a:rPr lang="en-US" altLang="ja-JP" dirty="0"/>
            </a:br>
            <a:r>
              <a:rPr lang="en-US" altLang="ja-JP" sz="3600" dirty="0">
                <a:hlinkClick r:id="rId3"/>
              </a:rPr>
              <a:t>http://web.sfc.keio.ac.jp/~</a:t>
            </a:r>
            <a:r>
              <a:rPr lang="en-US" altLang="ja-JP" sz="3600" dirty="0" smtClean="0">
                <a:hlinkClick r:id="rId3"/>
              </a:rPr>
              <a:t>kurabaya/lectures/camera3.html</a:t>
            </a:r>
            <a:endParaRPr kumimoji="1" lang="ja-JP" altLang="en-US" sz="3600" dirty="0"/>
          </a:p>
        </p:txBody>
      </p:sp>
      <p:sp>
        <p:nvSpPr>
          <p:cNvPr id="3" name="コンテンツ プレースホルダー 2"/>
          <p:cNvSpPr>
            <a:spLocks noGrp="1"/>
          </p:cNvSpPr>
          <p:nvPr>
            <p:ph idx="1"/>
          </p:nvPr>
        </p:nvSpPr>
        <p:spPr>
          <a:xfrm>
            <a:off x="838200" y="1825625"/>
            <a:ext cx="5570597" cy="1725840"/>
          </a:xfrm>
        </p:spPr>
        <p:txBody>
          <a:bodyPr/>
          <a:lstStyle/>
          <a:p>
            <a:r>
              <a:rPr lang="en-US" altLang="ja-JP" dirty="0" smtClean="0"/>
              <a:t>We can calculate simple dissimilarity between two images by computing the following equation.</a:t>
            </a:r>
          </a:p>
        </p:txBody>
      </p:sp>
      <p:sp>
        <p:nvSpPr>
          <p:cNvPr id="4" name="スライド番号プレースホルダー 3"/>
          <p:cNvSpPr>
            <a:spLocks noGrp="1"/>
          </p:cNvSpPr>
          <p:nvPr>
            <p:ph type="sldNum" sz="quarter" idx="12"/>
          </p:nvPr>
        </p:nvSpPr>
        <p:spPr/>
        <p:txBody>
          <a:bodyPr/>
          <a:lstStyle/>
          <a:p>
            <a:fld id="{F6F9076F-3565-4A40-8EC5-09621E8EBD94}" type="slidenum">
              <a:rPr kumimoji="1" lang="ja-JP" altLang="en-US" smtClean="0"/>
              <a:t>232</a:t>
            </a:fld>
            <a:endParaRPr kumimoji="1" lang="ja-JP" altLang="en-US"/>
          </a:p>
        </p:txBody>
      </p:sp>
      <p:sp>
        <p:nvSpPr>
          <p:cNvPr id="7" name="円形吹き出し 6"/>
          <p:cNvSpPr/>
          <p:nvPr/>
        </p:nvSpPr>
        <p:spPr>
          <a:xfrm>
            <a:off x="1315642" y="5057641"/>
            <a:ext cx="4615713" cy="1191155"/>
          </a:xfrm>
          <a:prstGeom prst="wedgeEllipseCallout">
            <a:avLst>
              <a:gd name="adj1" fmla="val 60004"/>
              <a:gd name="adj2" fmla="val 7340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rotWithShape="1">
          <a:blip r:embed="rId2"/>
          <a:srcRect l="600" t="97285" r="78151" b="832"/>
          <a:stretch/>
        </p:blipFill>
        <p:spPr>
          <a:xfrm>
            <a:off x="1557901" y="5551781"/>
            <a:ext cx="4212770" cy="310244"/>
          </a:xfrm>
          <a:prstGeom prst="rect">
            <a:avLst/>
          </a:prstGeom>
        </p:spPr>
      </p:pic>
      <mc:AlternateContent xmlns:mc="http://schemas.openxmlformats.org/markup-compatibility/2006" xmlns:a14="http://schemas.microsoft.com/office/drawing/2010/main">
        <mc:Choice Requires="a14">
          <p:sp>
            <p:nvSpPr>
              <p:cNvPr id="5" name="テキスト ボックス 4"/>
              <p:cNvSpPr txBox="1"/>
              <p:nvPr/>
            </p:nvSpPr>
            <p:spPr>
              <a:xfrm>
                <a:off x="838200" y="3610964"/>
                <a:ext cx="4755084" cy="1059906"/>
              </a:xfrm>
              <a:prstGeom prst="rect">
                <a:avLst/>
              </a:prstGeom>
              <a:noFill/>
            </p:spPr>
            <p:txBody>
              <a:bodyPr wrap="none" lIns="0" tIns="0" rIns="0" bIns="0" rtlCol="0">
                <a:spAutoFit/>
              </a:bodyPr>
              <a:lstStyle/>
              <a:p>
                <a14:m>
                  <m:oMathPara xmlns:m="http://schemas.openxmlformats.org/officeDocument/2006/math" xmlns="">
                    <m:oMathParaPr>
                      <m:jc m:val="centerGroup"/>
                    </m:oMathParaPr>
                    <m:oMath xmlns:m="http://schemas.openxmlformats.org/officeDocument/2006/math">
                      <m:r>
                        <a:rPr kumimoji="1" lang="en-US" altLang="ja-JP" b="0" i="1" smtClean="0">
                          <a:latin typeface="Cambria Math" panose="02040503050406030204" pitchFamily="18" charset="0"/>
                        </a:rPr>
                        <m:t>𝑑𝑖𝑠𝑠𝑖𝑚𝑖𝑙𝑎𝑟𝑖𝑡𝑦</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𝑟</m:t>
                          </m:r>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𝑔</m:t>
                          </m:r>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𝑏</m:t>
                          </m:r>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𝑟</m:t>
                          </m:r>
                          <m:r>
                            <a:rPr kumimoji="1" lang="en-US" altLang="ja-JP" b="0" i="1" smtClean="0">
                              <a:latin typeface="Cambria Math" panose="02040503050406030204" pitchFamily="18" charset="0"/>
                            </a:rPr>
                            <m:t>2,</m:t>
                          </m:r>
                          <m:r>
                            <a:rPr kumimoji="1" lang="en-US" altLang="ja-JP" b="0" i="1" smtClean="0">
                              <a:latin typeface="Cambria Math" panose="02040503050406030204" pitchFamily="18" charset="0"/>
                            </a:rPr>
                            <m:t>𝑔</m:t>
                          </m:r>
                          <m:r>
                            <a:rPr kumimoji="1" lang="en-US" altLang="ja-JP" b="0" i="1" smtClean="0">
                              <a:latin typeface="Cambria Math" panose="02040503050406030204" pitchFamily="18" charset="0"/>
                            </a:rPr>
                            <m:t>2,</m:t>
                          </m:r>
                          <m:r>
                            <a:rPr kumimoji="1" lang="en-US" altLang="ja-JP" b="0" i="1" smtClean="0">
                              <a:latin typeface="Cambria Math" panose="02040503050406030204" pitchFamily="18" charset="0"/>
                            </a:rPr>
                            <m:t>𝑏</m:t>
                          </m:r>
                          <m:r>
                            <a:rPr kumimoji="1" lang="en-US" altLang="ja-JP" b="0" i="1" smtClean="0">
                              <a:latin typeface="Cambria Math" panose="02040503050406030204" pitchFamily="18" charset="0"/>
                            </a:rPr>
                            <m:t>2</m:t>
                          </m:r>
                        </m:e>
                      </m:d>
                      <m:r>
                        <a:rPr kumimoji="1" lang="en-US" altLang="ja-JP" b="0" i="1" smtClean="0">
                          <a:latin typeface="Cambria Math" panose="02040503050406030204" pitchFamily="18" charset="0"/>
                        </a:rPr>
                        <m:t>≔</m:t>
                      </m:r>
                    </m:oMath>
                  </m:oMathPara>
                </a14:m>
                <a:endParaRPr kumimoji="1" lang="en-US" altLang="ja-JP" b="0" i="1" dirty="0" smtClean="0">
                  <a:latin typeface="Cambria Math" panose="02040503050406030204" pitchFamily="18" charset="0"/>
                </a:endParaRPr>
              </a:p>
              <a:p>
                <a14:m>
                  <m:oMathPara xmlns:m="http://schemas.openxmlformats.org/officeDocument/2006/math" xmlns="">
                    <m:oMathParaPr>
                      <m:jc m:val="centerGroup"/>
                    </m:oMathParaPr>
                    <m:oMath xmlns:m="http://schemas.openxmlformats.org/officeDocument/2006/math">
                      <m:nary>
                        <m:naryPr>
                          <m:chr m:val="∑"/>
                          <m:ctrlPr>
                            <a:rPr kumimoji="1" lang="ja-JP" altLang="en-US" i="1" smtClean="0">
                              <a:latin typeface="Cambria Math" panose="02040503050406030204" pitchFamily="18" charset="0"/>
                            </a:rPr>
                          </m:ctrlPr>
                        </m:naryPr>
                        <m:sub>
                          <m:r>
                            <m:rPr>
                              <m:brk m:alnAt="23"/>
                            </m:rPr>
                            <a:rPr kumimoji="1" lang="en-US" altLang="ja-JP" b="0" i="1" smtClean="0">
                              <a:latin typeface="Cambria Math" panose="02040503050406030204" pitchFamily="18" charset="0"/>
                            </a:rPr>
                            <m:t>𝑖</m:t>
                          </m:r>
                          <m:r>
                            <a:rPr kumimoji="1" lang="en-US" altLang="ja-JP" b="0" i="1" smtClean="0">
                              <a:latin typeface="Cambria Math" panose="02040503050406030204" pitchFamily="18" charset="0"/>
                            </a:rPr>
                            <m:t>=0</m:t>
                          </m:r>
                        </m:sub>
                        <m:sup>
                          <m:r>
                            <a:rPr kumimoji="1" lang="en-US" altLang="ja-JP" b="0" i="1" smtClean="0">
                              <a:latin typeface="Cambria Math" panose="02040503050406030204" pitchFamily="18" charset="0"/>
                            </a:rPr>
                            <m:t>255</m:t>
                          </m:r>
                        </m:sup>
                        <m:e>
                          <m:d>
                            <m:dPr>
                              <m:begChr m:val="|"/>
                              <m:endChr m:val="|"/>
                              <m:ctrlPr>
                                <a:rPr kumimoji="1" lang="en-US" altLang="ja-JP" i="1" smtClean="0">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𝑟</m:t>
                                  </m:r>
                                  <m:r>
                                    <a:rPr lang="en-US" altLang="ja-JP" i="1">
                                      <a:latin typeface="Cambria Math" panose="02040503050406030204" pitchFamily="18" charset="0"/>
                                    </a:rPr>
                                    <m:t>1</m:t>
                                  </m:r>
                                </m:e>
                                <m:sub>
                                  <m:r>
                                    <a:rPr lang="en-US" altLang="ja-JP" i="1">
                                      <a:latin typeface="Cambria Math" panose="02040503050406030204" pitchFamily="18" charset="0"/>
                                    </a:rPr>
                                    <m:t>𝑖</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𝑟</m:t>
                                  </m:r>
                                  <m:r>
                                    <a:rPr lang="en-US" altLang="ja-JP" i="1">
                                      <a:latin typeface="Cambria Math" panose="02040503050406030204" pitchFamily="18" charset="0"/>
                                    </a:rPr>
                                    <m:t>2</m:t>
                                  </m:r>
                                </m:e>
                                <m:sub>
                                  <m:r>
                                    <a:rPr lang="en-US" altLang="ja-JP" i="1">
                                      <a:latin typeface="Cambria Math" panose="02040503050406030204" pitchFamily="18" charset="0"/>
                                    </a:rPr>
                                    <m:t>𝑖</m:t>
                                  </m:r>
                                </m:sub>
                              </m:sSub>
                            </m:e>
                          </m:d>
                        </m:e>
                      </m:nary>
                      <m:r>
                        <a:rPr kumimoji="1" lang="en-US" altLang="ja-JP" b="0" i="1" smtClean="0">
                          <a:latin typeface="Cambria Math" panose="02040503050406030204" pitchFamily="18" charset="0"/>
                        </a:rPr>
                        <m:t>+</m:t>
                      </m:r>
                      <m:nary>
                        <m:naryPr>
                          <m:chr m:val="∑"/>
                          <m:ctrlPr>
                            <a:rPr lang="ja-JP" altLang="en-US" i="1">
                              <a:latin typeface="Cambria Math" panose="02040503050406030204" pitchFamily="18" charset="0"/>
                            </a:rPr>
                          </m:ctrlPr>
                        </m:naryPr>
                        <m:sub>
                          <m:r>
                            <m:rPr>
                              <m:brk m:alnAt="23"/>
                            </m:rPr>
                            <a:rPr lang="en-US" altLang="ja-JP" i="1">
                              <a:latin typeface="Cambria Math" panose="02040503050406030204" pitchFamily="18" charset="0"/>
                            </a:rPr>
                            <m:t>𝑖</m:t>
                          </m:r>
                          <m:r>
                            <a:rPr lang="en-US" altLang="ja-JP" i="1">
                              <a:latin typeface="Cambria Math" panose="02040503050406030204" pitchFamily="18" charset="0"/>
                            </a:rPr>
                            <m:t>=0</m:t>
                          </m:r>
                        </m:sub>
                        <m:sup>
                          <m:r>
                            <a:rPr lang="en-US" altLang="ja-JP" i="1">
                              <a:latin typeface="Cambria Math" panose="02040503050406030204" pitchFamily="18" charset="0"/>
                            </a:rPr>
                            <m:t>255</m:t>
                          </m:r>
                        </m:sup>
                        <m:e>
                          <m:d>
                            <m:dPr>
                              <m:begChr m:val="|"/>
                              <m:endChr m:val="|"/>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𝑔</m:t>
                                  </m:r>
                                  <m:r>
                                    <a:rPr lang="en-US" altLang="ja-JP" i="1">
                                      <a:latin typeface="Cambria Math" panose="02040503050406030204" pitchFamily="18" charset="0"/>
                                    </a:rPr>
                                    <m:t>1</m:t>
                                  </m:r>
                                </m:e>
                                <m:sub>
                                  <m:r>
                                    <a:rPr lang="en-US" altLang="ja-JP" i="1">
                                      <a:latin typeface="Cambria Math" panose="02040503050406030204" pitchFamily="18" charset="0"/>
                                    </a:rPr>
                                    <m:t>𝑖</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𝑔</m:t>
                                  </m:r>
                                  <m:r>
                                    <a:rPr lang="en-US" altLang="ja-JP" i="1">
                                      <a:latin typeface="Cambria Math" panose="02040503050406030204" pitchFamily="18" charset="0"/>
                                    </a:rPr>
                                    <m:t>2</m:t>
                                  </m:r>
                                </m:e>
                                <m:sub>
                                  <m:r>
                                    <a:rPr lang="en-US" altLang="ja-JP" i="1">
                                      <a:latin typeface="Cambria Math" panose="02040503050406030204" pitchFamily="18" charset="0"/>
                                    </a:rPr>
                                    <m:t>𝑖</m:t>
                                  </m:r>
                                </m:sub>
                              </m:sSub>
                            </m:e>
                          </m:d>
                        </m:e>
                      </m:nary>
                      <m:r>
                        <a:rPr lang="en-US" altLang="ja-JP" b="0" i="1" smtClean="0">
                          <a:latin typeface="Cambria Math" panose="02040503050406030204" pitchFamily="18" charset="0"/>
                        </a:rPr>
                        <m:t>+</m:t>
                      </m:r>
                      <m:nary>
                        <m:naryPr>
                          <m:chr m:val="∑"/>
                          <m:ctrlPr>
                            <a:rPr lang="ja-JP" altLang="en-US" i="1">
                              <a:latin typeface="Cambria Math" panose="02040503050406030204" pitchFamily="18" charset="0"/>
                            </a:rPr>
                          </m:ctrlPr>
                        </m:naryPr>
                        <m:sub>
                          <m:r>
                            <m:rPr>
                              <m:brk m:alnAt="23"/>
                            </m:rPr>
                            <a:rPr lang="en-US" altLang="ja-JP" i="1">
                              <a:latin typeface="Cambria Math" panose="02040503050406030204" pitchFamily="18" charset="0"/>
                            </a:rPr>
                            <m:t>𝑖</m:t>
                          </m:r>
                          <m:r>
                            <a:rPr lang="en-US" altLang="ja-JP" i="1">
                              <a:latin typeface="Cambria Math" panose="02040503050406030204" pitchFamily="18" charset="0"/>
                            </a:rPr>
                            <m:t>=0</m:t>
                          </m:r>
                        </m:sub>
                        <m:sup>
                          <m:r>
                            <a:rPr lang="en-US" altLang="ja-JP" i="1">
                              <a:latin typeface="Cambria Math" panose="02040503050406030204" pitchFamily="18" charset="0"/>
                            </a:rPr>
                            <m:t>255</m:t>
                          </m:r>
                        </m:sup>
                        <m:e>
                          <m:d>
                            <m:dPr>
                              <m:begChr m:val="|"/>
                              <m:endChr m:val="|"/>
                              <m:ctrlPr>
                                <a:rPr lang="en-US" altLang="ja-JP" i="1">
                                  <a:latin typeface="Cambria Math" panose="02040503050406030204" pitchFamily="18" charset="0"/>
                                </a:rPr>
                              </m:ctrlPr>
                            </m:dPr>
                            <m:e>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𝑏</m:t>
                                  </m:r>
                                  <m:r>
                                    <a:rPr lang="en-US" altLang="ja-JP" i="1">
                                      <a:latin typeface="Cambria Math" panose="02040503050406030204" pitchFamily="18" charset="0"/>
                                    </a:rPr>
                                    <m:t>1</m:t>
                                  </m:r>
                                </m:e>
                                <m:sub>
                                  <m:r>
                                    <a:rPr lang="en-US" altLang="ja-JP" i="1">
                                      <a:latin typeface="Cambria Math" panose="02040503050406030204" pitchFamily="18" charset="0"/>
                                    </a:rPr>
                                    <m:t>𝑖</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𝑏</m:t>
                                  </m:r>
                                  <m:r>
                                    <a:rPr lang="en-US" altLang="ja-JP" i="1">
                                      <a:latin typeface="Cambria Math" panose="02040503050406030204" pitchFamily="18" charset="0"/>
                                    </a:rPr>
                                    <m:t>2</m:t>
                                  </m:r>
                                </m:e>
                                <m:sub>
                                  <m:r>
                                    <a:rPr lang="en-US" altLang="ja-JP" i="1">
                                      <a:latin typeface="Cambria Math" panose="02040503050406030204" pitchFamily="18" charset="0"/>
                                    </a:rPr>
                                    <m:t>𝑖</m:t>
                                  </m:r>
                                </m:sub>
                              </m:sSub>
                            </m:e>
                          </m:d>
                        </m:e>
                      </m:nary>
                    </m:oMath>
                  </m:oMathPara>
                </a14:m>
                <a:endParaRPr kumimoji="1" lang="ja-JP" altLang="en-US" dirty="0"/>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838200" y="3610964"/>
                <a:ext cx="4755084" cy="1059906"/>
              </a:xfrm>
              <a:prstGeom prst="rect">
                <a:avLst/>
              </a:prstGeom>
              <a:blipFill rotWithShape="0">
                <a:blip r:embed="rId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0146740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Dissimilarity Calculation</a:t>
            </a:r>
            <a:endParaRPr kumimoji="1" lang="ja-JP" altLang="en-US" dirty="0"/>
          </a:p>
        </p:txBody>
      </p:sp>
      <p:sp>
        <p:nvSpPr>
          <p:cNvPr id="3" name="コンテンツ プレースホルダー 2"/>
          <p:cNvSpPr>
            <a:spLocks noGrp="1"/>
          </p:cNvSpPr>
          <p:nvPr>
            <p:ph idx="1"/>
          </p:nvPr>
        </p:nvSpPr>
        <p:spPr>
          <a:xfrm>
            <a:off x="838200" y="1825625"/>
            <a:ext cx="5334000" cy="4351338"/>
          </a:xfrm>
        </p:spPr>
        <p:txBody>
          <a:bodyPr/>
          <a:lstStyle/>
          <a:p>
            <a:r>
              <a:rPr lang="en-US" altLang="ja-JP" dirty="0" smtClean="0"/>
              <a:t>“Dissimilarity </a:t>
            </a:r>
            <a:r>
              <a:rPr lang="en-US" altLang="ja-JP" dirty="0"/>
              <a:t>= </a:t>
            </a:r>
            <a:r>
              <a:rPr lang="en-US" altLang="ja-JP" dirty="0" smtClean="0"/>
              <a:t>0” means that two images are completely same.</a:t>
            </a:r>
          </a:p>
          <a:p>
            <a:r>
              <a:rPr kumimoji="1" lang="en-US" altLang="ja-JP" dirty="0" smtClean="0"/>
              <a:t>You</a:t>
            </a:r>
            <a:r>
              <a:rPr kumimoji="1" lang="ja-JP" altLang="en-US" dirty="0"/>
              <a:t> </a:t>
            </a:r>
            <a:r>
              <a:rPr kumimoji="1" lang="en-US" altLang="ja-JP" dirty="0" smtClean="0"/>
              <a:t>can generate the similarity ranking by sorting the images in ascending order.</a:t>
            </a:r>
            <a:endParaRPr kumimoji="1" lang="ja-JP" altLang="en-US" dirty="0"/>
          </a:p>
        </p:txBody>
      </p:sp>
      <p:sp>
        <p:nvSpPr>
          <p:cNvPr id="4" name="スライド番号プレースホルダー 3"/>
          <p:cNvSpPr>
            <a:spLocks noGrp="1"/>
          </p:cNvSpPr>
          <p:nvPr>
            <p:ph type="sldNum" sz="quarter" idx="12"/>
          </p:nvPr>
        </p:nvSpPr>
        <p:spPr/>
        <p:txBody>
          <a:bodyPr/>
          <a:lstStyle/>
          <a:p>
            <a:fld id="{F6F9076F-3565-4A40-8EC5-09621E8EBD94}" type="slidenum">
              <a:rPr kumimoji="1" lang="ja-JP" altLang="en-US" smtClean="0"/>
              <a:t>233</a:t>
            </a:fld>
            <a:endParaRPr kumimoji="1" lang="ja-JP" altLang="en-US"/>
          </a:p>
        </p:txBody>
      </p:sp>
      <p:pic>
        <p:nvPicPr>
          <p:cNvPr id="5" name="図 4"/>
          <p:cNvPicPr>
            <a:picLocks noChangeAspect="1"/>
          </p:cNvPicPr>
          <p:nvPr/>
        </p:nvPicPr>
        <p:blipFill>
          <a:blip r:embed="rId2"/>
          <a:stretch>
            <a:fillRect/>
          </a:stretch>
        </p:blipFill>
        <p:spPr>
          <a:xfrm>
            <a:off x="6302829" y="1889845"/>
            <a:ext cx="5470072" cy="4649067"/>
          </a:xfrm>
          <a:prstGeom prst="rect">
            <a:avLst/>
          </a:prstGeom>
        </p:spPr>
      </p:pic>
      <p:sp>
        <p:nvSpPr>
          <p:cNvPr id="6" name="円形吹き出し 5"/>
          <p:cNvSpPr/>
          <p:nvPr/>
        </p:nvSpPr>
        <p:spPr>
          <a:xfrm>
            <a:off x="3869870" y="4106636"/>
            <a:ext cx="2201724" cy="1796143"/>
          </a:xfrm>
          <a:prstGeom prst="wedgeEllipseCallout">
            <a:avLst>
              <a:gd name="adj1" fmla="val 60004"/>
              <a:gd name="adj2" fmla="val 7340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rotWithShape="1">
          <a:blip r:embed="rId2"/>
          <a:srcRect l="315" t="96312" r="89982" b="1617"/>
          <a:stretch/>
        </p:blipFill>
        <p:spPr>
          <a:xfrm>
            <a:off x="4065814" y="4914900"/>
            <a:ext cx="1845129" cy="334736"/>
          </a:xfrm>
          <a:prstGeom prst="rect">
            <a:avLst/>
          </a:prstGeom>
        </p:spPr>
      </p:pic>
    </p:spTree>
    <p:extLst>
      <p:ext uri="{BB962C8B-B14F-4D97-AF65-F5344CB8AC3E}">
        <p14:creationId xmlns:p14="http://schemas.microsoft.com/office/powerpoint/2010/main" val="170933318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function dissimilarity()</a:t>
            </a:r>
            <a:endParaRPr lang="ja-JP" altLang="en-US" dirty="0"/>
          </a:p>
        </p:txBody>
      </p:sp>
      <p:sp>
        <p:nvSpPr>
          <p:cNvPr id="8" name="コンテンツ プレースホルダー 7"/>
          <p:cNvSpPr>
            <a:spLocks noGrp="1"/>
          </p:cNvSpPr>
          <p:nvPr>
            <p:ph idx="1"/>
          </p:nvPr>
        </p:nvSpPr>
        <p:spPr>
          <a:xfrm>
            <a:off x="838199" y="1825625"/>
            <a:ext cx="5374821" cy="4351338"/>
          </a:xfrm>
        </p:spPr>
        <p:txBody>
          <a:bodyPr/>
          <a:lstStyle/>
          <a:p>
            <a:r>
              <a:rPr lang="ja-JP" altLang="en-US" dirty="0"/>
              <a:t>r_array1, g_array1, </a:t>
            </a:r>
            <a:r>
              <a:rPr lang="ja-JP" altLang="en-US" dirty="0" smtClean="0"/>
              <a:t>b_array1 </a:t>
            </a:r>
            <a:r>
              <a:rPr lang="en-US" altLang="ja-JP" dirty="0" smtClean="0"/>
              <a:t>are array generated by applying analyze() function to the first image. They are stored in global.</a:t>
            </a:r>
          </a:p>
          <a:p>
            <a:r>
              <a:rPr lang="ja-JP" altLang="en-US" dirty="0" smtClean="0"/>
              <a:t>r_array</a:t>
            </a:r>
            <a:r>
              <a:rPr lang="en-US" altLang="ja-JP" dirty="0" smtClean="0"/>
              <a:t>2</a:t>
            </a:r>
            <a:r>
              <a:rPr lang="ja-JP" altLang="en-US" dirty="0" err="1" smtClean="0"/>
              <a:t>,</a:t>
            </a:r>
            <a:r>
              <a:rPr lang="ja-JP" altLang="en-US" dirty="0" smtClean="0"/>
              <a:t> g_array</a:t>
            </a:r>
            <a:r>
              <a:rPr lang="en-US" altLang="ja-JP" dirty="0" smtClean="0"/>
              <a:t>2</a:t>
            </a:r>
            <a:r>
              <a:rPr lang="ja-JP" altLang="en-US" dirty="0" err="1" smtClean="0"/>
              <a:t>,</a:t>
            </a:r>
            <a:r>
              <a:rPr lang="ja-JP" altLang="en-US" dirty="0" smtClean="0"/>
              <a:t> b_array</a:t>
            </a:r>
            <a:r>
              <a:rPr lang="en-US" altLang="ja-JP" dirty="0" smtClean="0"/>
              <a:t>2</a:t>
            </a:r>
            <a:r>
              <a:rPr lang="ja-JP" altLang="en-US" dirty="0" smtClean="0"/>
              <a:t> </a:t>
            </a:r>
            <a:r>
              <a:rPr lang="en-US" altLang="ja-JP" dirty="0"/>
              <a:t>are </a:t>
            </a:r>
            <a:r>
              <a:rPr lang="en-US" altLang="ja-JP" dirty="0" smtClean="0"/>
              <a:t>also array </a:t>
            </a:r>
            <a:r>
              <a:rPr lang="en-US" altLang="ja-JP" dirty="0"/>
              <a:t>generated by applying analyze() function to the </a:t>
            </a:r>
            <a:r>
              <a:rPr lang="en-US" altLang="ja-JP" dirty="0" smtClean="0"/>
              <a:t>second </a:t>
            </a:r>
            <a:r>
              <a:rPr lang="en-US" altLang="ja-JP" dirty="0"/>
              <a:t>image</a:t>
            </a:r>
            <a:r>
              <a:rPr lang="en-US" altLang="ja-JP" dirty="0" smtClean="0"/>
              <a:t>.</a:t>
            </a:r>
            <a:endParaRPr lang="en-US" altLang="ja-JP" dirty="0"/>
          </a:p>
          <a:p>
            <a:endParaRPr lang="en-US" altLang="ja-JP" dirty="0" smtClean="0"/>
          </a:p>
        </p:txBody>
      </p:sp>
      <p:sp>
        <p:nvSpPr>
          <p:cNvPr id="4" name="スライド番号プレースホルダー 3"/>
          <p:cNvSpPr>
            <a:spLocks noGrp="1"/>
          </p:cNvSpPr>
          <p:nvPr>
            <p:ph type="sldNum" sz="quarter" idx="12"/>
          </p:nvPr>
        </p:nvSpPr>
        <p:spPr/>
        <p:txBody>
          <a:bodyPr/>
          <a:lstStyle/>
          <a:p>
            <a:fld id="{F6F9076F-3565-4A40-8EC5-09621E8EBD94}" type="slidenum">
              <a:rPr lang="ja-JP" altLang="en-US" smtClean="0"/>
              <a:pPr/>
              <a:t>234</a:t>
            </a:fld>
            <a:endParaRPr lang="ja-JP" altLang="en-US"/>
          </a:p>
        </p:txBody>
      </p:sp>
      <p:sp>
        <p:nvSpPr>
          <p:cNvPr id="5" name="正方形/長方形 4"/>
          <p:cNvSpPr/>
          <p:nvPr/>
        </p:nvSpPr>
        <p:spPr>
          <a:xfrm>
            <a:off x="6408965" y="2135683"/>
            <a:ext cx="5486400" cy="317009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ja-JP" altLang="en-US" sz="2000" dirty="0"/>
              <a:t> function dissimilarity(r_array1, g_array1, b_array1</a:t>
            </a:r>
            <a:r>
              <a:rPr lang="ja-JP" altLang="en-US" sz="2000" dirty="0" smtClean="0"/>
              <a:t>,</a:t>
            </a:r>
            <a:endParaRPr lang="en-US" altLang="ja-JP" sz="2000" dirty="0" smtClean="0"/>
          </a:p>
          <a:p>
            <a:r>
              <a:rPr lang="en-US" altLang="ja-JP" sz="2000" dirty="0" smtClean="0"/>
              <a:t>   </a:t>
            </a:r>
            <a:r>
              <a:rPr lang="ja-JP" altLang="en-US" sz="2000" dirty="0" smtClean="0"/>
              <a:t>r_array2</a:t>
            </a:r>
            <a:r>
              <a:rPr lang="ja-JP" altLang="en-US" sz="2000" dirty="0"/>
              <a:t>, g_array2, b_array2) {</a:t>
            </a:r>
          </a:p>
          <a:p>
            <a:r>
              <a:rPr lang="ja-JP" altLang="en-US" sz="2000" dirty="0"/>
              <a:t>        var sum = 0, i;</a:t>
            </a:r>
          </a:p>
          <a:p>
            <a:r>
              <a:rPr lang="ja-JP" altLang="en-US" sz="2000" dirty="0"/>
              <a:t>        for (i = 0; i &lt; 255; i++) {</a:t>
            </a:r>
          </a:p>
          <a:p>
            <a:r>
              <a:rPr lang="ja-JP" altLang="en-US" sz="2000" dirty="0"/>
              <a:t>            sum += Math.abs(r_array1[i] - r_array2[i]);</a:t>
            </a:r>
          </a:p>
          <a:p>
            <a:r>
              <a:rPr lang="ja-JP" altLang="en-US" sz="2000" dirty="0"/>
              <a:t>            sum += Math.abs(g_array1[i] - g_array2[i]);</a:t>
            </a:r>
          </a:p>
          <a:p>
            <a:r>
              <a:rPr lang="ja-JP" altLang="en-US" sz="2000" dirty="0"/>
              <a:t>            sum += Math.abs(b_array1[i] - b_array2[i]);</a:t>
            </a:r>
          </a:p>
          <a:p>
            <a:r>
              <a:rPr lang="ja-JP" altLang="en-US" sz="2000" dirty="0"/>
              <a:t>        }</a:t>
            </a:r>
          </a:p>
          <a:p>
            <a:r>
              <a:rPr lang="ja-JP" altLang="en-US" sz="2000" dirty="0"/>
              <a:t>        return sum;</a:t>
            </a:r>
          </a:p>
          <a:p>
            <a:r>
              <a:rPr lang="ja-JP" altLang="en-US" sz="2000" dirty="0"/>
              <a:t>    }</a:t>
            </a:r>
          </a:p>
        </p:txBody>
      </p:sp>
    </p:spTree>
    <p:extLst>
      <p:ext uri="{BB962C8B-B14F-4D97-AF65-F5344CB8AC3E}">
        <p14:creationId xmlns:p14="http://schemas.microsoft.com/office/powerpoint/2010/main" val="209895342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Global Variables</a:t>
            </a:r>
            <a:endParaRPr kumimoji="1" lang="ja-JP" altLang="en-US" dirty="0"/>
          </a:p>
        </p:txBody>
      </p:sp>
      <p:sp>
        <p:nvSpPr>
          <p:cNvPr id="3" name="コンテンツ プレースホルダー 2"/>
          <p:cNvSpPr>
            <a:spLocks noGrp="1"/>
          </p:cNvSpPr>
          <p:nvPr>
            <p:ph idx="1"/>
          </p:nvPr>
        </p:nvSpPr>
        <p:spPr>
          <a:xfrm>
            <a:off x="838200" y="1825625"/>
            <a:ext cx="5938157" cy="4351338"/>
          </a:xfrm>
        </p:spPr>
        <p:txBody>
          <a:bodyPr>
            <a:normAutofit fontScale="92500" lnSpcReduction="10000"/>
          </a:bodyPr>
          <a:lstStyle/>
          <a:p>
            <a:r>
              <a:rPr lang="en-US" altLang="ja-JP" dirty="0" err="1"/>
              <a:t>var</a:t>
            </a:r>
            <a:r>
              <a:rPr lang="en-US" altLang="ja-JP" dirty="0"/>
              <a:t> r_array1, g_array1, b_array1 are global variable because those are defined outside of functions.</a:t>
            </a:r>
          </a:p>
          <a:p>
            <a:r>
              <a:rPr lang="en-US" altLang="ja-JP" dirty="0"/>
              <a:t>We can store data in the global variable for enable any functions to share the data.</a:t>
            </a:r>
          </a:p>
          <a:p>
            <a:r>
              <a:rPr lang="en-US" altLang="ja-JP" dirty="0"/>
              <a:t>Here, we store the analysis result of the first image to the global variable. And then, the system compares the global variables and local variable storing the second image’s analysis result to calculate dissimilarity.</a:t>
            </a:r>
          </a:p>
        </p:txBody>
      </p:sp>
      <p:sp>
        <p:nvSpPr>
          <p:cNvPr id="4" name="スライド番号プレースホルダー 3"/>
          <p:cNvSpPr>
            <a:spLocks noGrp="1"/>
          </p:cNvSpPr>
          <p:nvPr>
            <p:ph type="sldNum" sz="quarter" idx="12"/>
          </p:nvPr>
        </p:nvSpPr>
        <p:spPr/>
        <p:txBody>
          <a:bodyPr/>
          <a:lstStyle/>
          <a:p>
            <a:fld id="{F6F9076F-3565-4A40-8EC5-09621E8EBD94}" type="slidenum">
              <a:rPr kumimoji="1" lang="ja-JP" altLang="en-US" smtClean="0"/>
              <a:t>235</a:t>
            </a:fld>
            <a:endParaRPr kumimoji="1" lang="ja-JP" altLang="en-US"/>
          </a:p>
        </p:txBody>
      </p:sp>
      <p:sp>
        <p:nvSpPr>
          <p:cNvPr id="5" name="正方形/長方形 4"/>
          <p:cNvSpPr/>
          <p:nvPr/>
        </p:nvSpPr>
        <p:spPr>
          <a:xfrm>
            <a:off x="6866164" y="1778784"/>
            <a:ext cx="5257799" cy="452431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ja-JP" dirty="0" err="1">
                <a:latin typeface="Consolas" panose="020B0609020204030204" pitchFamily="49" charset="0"/>
                <a:cs typeface="Consolas" panose="020B0609020204030204" pitchFamily="49" charset="0"/>
              </a:rPr>
              <a:t>var</a:t>
            </a:r>
            <a:r>
              <a:rPr lang="en-US" altLang="ja-JP" dirty="0">
                <a:latin typeface="Consolas" panose="020B0609020204030204" pitchFamily="49" charset="0"/>
                <a:cs typeface="Consolas" panose="020B0609020204030204" pitchFamily="49" charset="0"/>
              </a:rPr>
              <a:t> r_array1, g_array1, b_array1</a:t>
            </a:r>
            <a:r>
              <a:rPr lang="en-US" altLang="ja-JP" dirty="0" smtClean="0">
                <a:latin typeface="Consolas" panose="020B0609020204030204" pitchFamily="49" charset="0"/>
                <a:cs typeface="Consolas" panose="020B0609020204030204" pitchFamily="49" charset="0"/>
              </a:rPr>
              <a:t>;</a:t>
            </a:r>
          </a:p>
          <a:p>
            <a:endParaRPr lang="en-US" altLang="ja-JP" dirty="0" smtClean="0">
              <a:latin typeface="Consolas" panose="020B0609020204030204" pitchFamily="49" charset="0"/>
              <a:cs typeface="Consolas" panose="020B0609020204030204" pitchFamily="49" charset="0"/>
            </a:endParaRPr>
          </a:p>
          <a:p>
            <a:r>
              <a:rPr lang="en-US" altLang="ja-JP" dirty="0" smtClean="0">
                <a:latin typeface="Consolas" panose="020B0609020204030204" pitchFamily="49" charset="0"/>
                <a:cs typeface="Consolas" panose="020B0609020204030204" pitchFamily="49" charset="0"/>
              </a:rPr>
              <a:t>………</a:t>
            </a:r>
          </a:p>
          <a:p>
            <a:endParaRPr lang="en-US" altLang="ja-JP" dirty="0">
              <a:latin typeface="Consolas" panose="020B0609020204030204" pitchFamily="49" charset="0"/>
              <a:cs typeface="Consolas" panose="020B0609020204030204" pitchFamily="49" charset="0"/>
            </a:endParaRPr>
          </a:p>
          <a:p>
            <a:r>
              <a:rPr lang="ja-JP" altLang="en-US" dirty="0" smtClean="0">
                <a:latin typeface="Consolas" panose="020B0609020204030204" pitchFamily="49" charset="0"/>
                <a:cs typeface="Consolas" panose="020B0609020204030204" pitchFamily="49" charset="0"/>
              </a:rPr>
              <a:t>if </a:t>
            </a:r>
            <a:r>
              <a:rPr lang="ja-JP" altLang="en-US" dirty="0">
                <a:latin typeface="Consolas" panose="020B0609020204030204" pitchFamily="49" charset="0"/>
                <a:cs typeface="Consolas" panose="020B0609020204030204" pitchFamily="49" charset="0"/>
              </a:rPr>
              <a:t>(!r_array1) {</a:t>
            </a:r>
          </a:p>
          <a:p>
            <a:r>
              <a:rPr lang="ja-JP" altLang="en-US" dirty="0">
                <a:latin typeface="Consolas" panose="020B0609020204030204" pitchFamily="49" charset="0"/>
                <a:cs typeface="Consolas" panose="020B0609020204030204" pitchFamily="49" charset="0"/>
              </a:rPr>
              <a:t> </a:t>
            </a:r>
            <a:r>
              <a:rPr lang="ja-JP" altLang="en-US" dirty="0" smtClean="0">
                <a:latin typeface="Consolas" panose="020B0609020204030204" pitchFamily="49" charset="0"/>
                <a:cs typeface="Consolas" panose="020B0609020204030204" pitchFamily="49" charset="0"/>
              </a:rPr>
              <a:t>   </a:t>
            </a:r>
            <a:r>
              <a:rPr lang="ja-JP" altLang="en-US" dirty="0">
                <a:latin typeface="Consolas" panose="020B0609020204030204" pitchFamily="49" charset="0"/>
                <a:cs typeface="Consolas" panose="020B0609020204030204" pitchFamily="49" charset="0"/>
              </a:rPr>
              <a:t>r_array1 = r_array;</a:t>
            </a:r>
          </a:p>
          <a:p>
            <a:r>
              <a:rPr lang="ja-JP" altLang="en-US" dirty="0">
                <a:latin typeface="Consolas" panose="020B0609020204030204" pitchFamily="49" charset="0"/>
                <a:cs typeface="Consolas" panose="020B0609020204030204" pitchFamily="49" charset="0"/>
              </a:rPr>
              <a:t> </a:t>
            </a:r>
            <a:r>
              <a:rPr lang="ja-JP" altLang="en-US" dirty="0" smtClean="0">
                <a:latin typeface="Consolas" panose="020B0609020204030204" pitchFamily="49" charset="0"/>
                <a:cs typeface="Consolas" panose="020B0609020204030204" pitchFamily="49" charset="0"/>
              </a:rPr>
              <a:t>   </a:t>
            </a:r>
            <a:r>
              <a:rPr lang="ja-JP" altLang="en-US" dirty="0">
                <a:latin typeface="Consolas" panose="020B0609020204030204" pitchFamily="49" charset="0"/>
                <a:cs typeface="Consolas" panose="020B0609020204030204" pitchFamily="49" charset="0"/>
              </a:rPr>
              <a:t>g_array1 = g_array;</a:t>
            </a:r>
          </a:p>
          <a:p>
            <a:r>
              <a:rPr lang="ja-JP" altLang="en-US" dirty="0">
                <a:latin typeface="Consolas" panose="020B0609020204030204" pitchFamily="49" charset="0"/>
                <a:cs typeface="Consolas" panose="020B0609020204030204" pitchFamily="49" charset="0"/>
              </a:rPr>
              <a:t> </a:t>
            </a:r>
            <a:r>
              <a:rPr lang="ja-JP" altLang="en-US" dirty="0" smtClean="0">
                <a:latin typeface="Consolas" panose="020B0609020204030204" pitchFamily="49" charset="0"/>
                <a:cs typeface="Consolas" panose="020B0609020204030204" pitchFamily="49" charset="0"/>
              </a:rPr>
              <a:t>   </a:t>
            </a:r>
            <a:r>
              <a:rPr lang="ja-JP" altLang="en-US" dirty="0">
                <a:latin typeface="Consolas" panose="020B0609020204030204" pitchFamily="49" charset="0"/>
                <a:cs typeface="Consolas" panose="020B0609020204030204" pitchFamily="49" charset="0"/>
              </a:rPr>
              <a:t>b_array1 = b_array;</a:t>
            </a:r>
          </a:p>
          <a:p>
            <a:r>
              <a:rPr lang="ja-JP" altLang="en-US" dirty="0" smtClean="0">
                <a:latin typeface="Consolas" panose="020B0609020204030204" pitchFamily="49" charset="0"/>
                <a:cs typeface="Consolas" panose="020B0609020204030204" pitchFamily="49" charset="0"/>
              </a:rPr>
              <a:t>} </a:t>
            </a:r>
            <a:r>
              <a:rPr lang="ja-JP" altLang="en-US" dirty="0">
                <a:latin typeface="Consolas" panose="020B0609020204030204" pitchFamily="49" charset="0"/>
                <a:cs typeface="Consolas" panose="020B0609020204030204" pitchFamily="49" charset="0"/>
              </a:rPr>
              <a:t>else {</a:t>
            </a:r>
          </a:p>
          <a:p>
            <a:r>
              <a:rPr lang="ja-JP" altLang="en-US" dirty="0">
                <a:latin typeface="Consolas" panose="020B0609020204030204" pitchFamily="49" charset="0"/>
                <a:cs typeface="Consolas" panose="020B0609020204030204" pitchFamily="49" charset="0"/>
              </a:rPr>
              <a:t>    </a:t>
            </a:r>
            <a:r>
              <a:rPr lang="ja-JP" altLang="en-US" dirty="0" smtClean="0">
                <a:latin typeface="Consolas" panose="020B0609020204030204" pitchFamily="49" charset="0"/>
                <a:cs typeface="Consolas" panose="020B0609020204030204" pitchFamily="49" charset="0"/>
              </a:rPr>
              <a:t>var </a:t>
            </a:r>
            <a:r>
              <a:rPr lang="ja-JP" altLang="en-US" dirty="0">
                <a:latin typeface="Consolas" panose="020B0609020204030204" pitchFamily="49" charset="0"/>
                <a:cs typeface="Consolas" panose="020B0609020204030204" pitchFamily="49" charset="0"/>
              </a:rPr>
              <a:t>p = document.createElement("p");</a:t>
            </a:r>
          </a:p>
          <a:p>
            <a:r>
              <a:rPr lang="ja-JP" altLang="en-US" dirty="0">
                <a:latin typeface="Consolas" panose="020B0609020204030204" pitchFamily="49" charset="0"/>
                <a:cs typeface="Consolas" panose="020B0609020204030204" pitchFamily="49" charset="0"/>
              </a:rPr>
              <a:t>    </a:t>
            </a:r>
            <a:r>
              <a:rPr lang="ja-JP" altLang="en-US" dirty="0" smtClean="0">
                <a:latin typeface="Consolas" panose="020B0609020204030204" pitchFamily="49" charset="0"/>
                <a:cs typeface="Consolas" panose="020B0609020204030204" pitchFamily="49" charset="0"/>
              </a:rPr>
              <a:t>p</a:t>
            </a:r>
            <a:r>
              <a:rPr lang="ja-JP" altLang="en-US" dirty="0">
                <a:latin typeface="Consolas" panose="020B0609020204030204" pitchFamily="49" charset="0"/>
                <a:cs typeface="Consolas" panose="020B0609020204030204" pitchFamily="49" charset="0"/>
              </a:rPr>
              <a:t>.innerHTML = "Dissimilarity = " + </a:t>
            </a:r>
            <a:endParaRPr lang="en-US" altLang="ja-JP" dirty="0" smtClean="0">
              <a:latin typeface="Consolas" panose="020B0609020204030204" pitchFamily="49" charset="0"/>
              <a:cs typeface="Consolas" panose="020B0609020204030204" pitchFamily="49" charset="0"/>
            </a:endParaRPr>
          </a:p>
          <a:p>
            <a:r>
              <a:rPr lang="en-US" altLang="ja-JP" dirty="0">
                <a:latin typeface="Consolas" panose="020B0609020204030204" pitchFamily="49" charset="0"/>
                <a:cs typeface="Consolas" panose="020B0609020204030204" pitchFamily="49" charset="0"/>
              </a:rPr>
              <a:t> </a:t>
            </a:r>
            <a:r>
              <a:rPr lang="en-US" altLang="ja-JP" dirty="0" smtClean="0">
                <a:latin typeface="Consolas" panose="020B0609020204030204" pitchFamily="49" charset="0"/>
                <a:cs typeface="Consolas" panose="020B0609020204030204" pitchFamily="49" charset="0"/>
              </a:rPr>
              <a:t>     </a:t>
            </a:r>
            <a:r>
              <a:rPr lang="ja-JP" altLang="en-US" dirty="0" smtClean="0">
                <a:latin typeface="Consolas" panose="020B0609020204030204" pitchFamily="49" charset="0"/>
                <a:cs typeface="Consolas" panose="020B0609020204030204" pitchFamily="49" charset="0"/>
              </a:rPr>
              <a:t>dissimilarity</a:t>
            </a:r>
            <a:r>
              <a:rPr lang="ja-JP" altLang="en-US" dirty="0">
                <a:latin typeface="Consolas" panose="020B0609020204030204" pitchFamily="49" charset="0"/>
                <a:cs typeface="Consolas" panose="020B0609020204030204" pitchFamily="49" charset="0"/>
              </a:rPr>
              <a:t>(r_array1, g_array1, </a:t>
            </a:r>
            <a:endParaRPr lang="en-US" altLang="ja-JP" dirty="0" smtClean="0">
              <a:latin typeface="Consolas" panose="020B0609020204030204" pitchFamily="49" charset="0"/>
              <a:cs typeface="Consolas" panose="020B0609020204030204" pitchFamily="49" charset="0"/>
            </a:endParaRPr>
          </a:p>
          <a:p>
            <a:r>
              <a:rPr lang="en-US" altLang="ja-JP" dirty="0">
                <a:latin typeface="Consolas" panose="020B0609020204030204" pitchFamily="49" charset="0"/>
                <a:cs typeface="Consolas" panose="020B0609020204030204" pitchFamily="49" charset="0"/>
              </a:rPr>
              <a:t> </a:t>
            </a:r>
            <a:r>
              <a:rPr lang="en-US" altLang="ja-JP" dirty="0" smtClean="0">
                <a:latin typeface="Consolas" panose="020B0609020204030204" pitchFamily="49" charset="0"/>
                <a:cs typeface="Consolas" panose="020B0609020204030204" pitchFamily="49" charset="0"/>
              </a:rPr>
              <a:t>       </a:t>
            </a:r>
            <a:r>
              <a:rPr lang="ja-JP" altLang="en-US" dirty="0" smtClean="0">
                <a:latin typeface="Consolas" panose="020B0609020204030204" pitchFamily="49" charset="0"/>
                <a:cs typeface="Consolas" panose="020B0609020204030204" pitchFamily="49" charset="0"/>
              </a:rPr>
              <a:t>b_array1</a:t>
            </a:r>
            <a:r>
              <a:rPr lang="ja-JP" altLang="en-US" dirty="0">
                <a:latin typeface="Consolas" panose="020B0609020204030204" pitchFamily="49" charset="0"/>
                <a:cs typeface="Consolas" panose="020B0609020204030204" pitchFamily="49" charset="0"/>
              </a:rPr>
              <a:t>, r_array, </a:t>
            </a:r>
            <a:endParaRPr lang="en-US" altLang="ja-JP" dirty="0" smtClean="0">
              <a:latin typeface="Consolas" panose="020B0609020204030204" pitchFamily="49" charset="0"/>
              <a:cs typeface="Consolas" panose="020B0609020204030204" pitchFamily="49" charset="0"/>
            </a:endParaRPr>
          </a:p>
          <a:p>
            <a:r>
              <a:rPr lang="en-US" altLang="ja-JP" dirty="0">
                <a:latin typeface="Consolas" panose="020B0609020204030204" pitchFamily="49" charset="0"/>
                <a:cs typeface="Consolas" panose="020B0609020204030204" pitchFamily="49" charset="0"/>
              </a:rPr>
              <a:t> </a:t>
            </a:r>
            <a:r>
              <a:rPr lang="en-US" altLang="ja-JP" dirty="0" smtClean="0">
                <a:latin typeface="Consolas" panose="020B0609020204030204" pitchFamily="49" charset="0"/>
                <a:cs typeface="Consolas" panose="020B0609020204030204" pitchFamily="49" charset="0"/>
              </a:rPr>
              <a:t>       </a:t>
            </a:r>
            <a:r>
              <a:rPr lang="ja-JP" altLang="en-US" dirty="0" smtClean="0">
                <a:latin typeface="Consolas" panose="020B0609020204030204" pitchFamily="49" charset="0"/>
                <a:cs typeface="Consolas" panose="020B0609020204030204" pitchFamily="49" charset="0"/>
              </a:rPr>
              <a:t>g_array</a:t>
            </a:r>
            <a:r>
              <a:rPr lang="ja-JP" altLang="en-US" dirty="0">
                <a:latin typeface="Consolas" panose="020B0609020204030204" pitchFamily="49" charset="0"/>
                <a:cs typeface="Consolas" panose="020B0609020204030204" pitchFamily="49" charset="0"/>
              </a:rPr>
              <a:t>, b_array);</a:t>
            </a:r>
          </a:p>
          <a:p>
            <a:r>
              <a:rPr lang="ja-JP" altLang="en-US" dirty="0" smtClean="0">
                <a:latin typeface="Consolas" panose="020B0609020204030204" pitchFamily="49" charset="0"/>
                <a:cs typeface="Consolas" panose="020B0609020204030204" pitchFamily="49" charset="0"/>
              </a:rPr>
              <a:t>    </a:t>
            </a:r>
            <a:r>
              <a:rPr lang="ja-JP" altLang="en-US" dirty="0">
                <a:latin typeface="Consolas" panose="020B0609020204030204" pitchFamily="49" charset="0"/>
                <a:cs typeface="Consolas" panose="020B0609020204030204" pitchFamily="49" charset="0"/>
              </a:rPr>
              <a:t>document.body.appendChild(p);</a:t>
            </a:r>
          </a:p>
          <a:p>
            <a:r>
              <a:rPr lang="ja-JP" altLang="en-US" dirty="0" smtClean="0">
                <a:latin typeface="Consolas" panose="020B0609020204030204" pitchFamily="49" charset="0"/>
                <a:cs typeface="Consolas" panose="020B0609020204030204" pitchFamily="49" charset="0"/>
              </a:rPr>
              <a:t>}</a:t>
            </a:r>
            <a:endParaRPr lang="ja-JP" alt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3978559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5929993" cy="1325563"/>
          </a:xfrm>
        </p:spPr>
        <p:txBody>
          <a:bodyPr>
            <a:normAutofit fontScale="90000"/>
          </a:bodyPr>
          <a:lstStyle/>
          <a:p>
            <a:r>
              <a:rPr kumimoji="1" lang="en-US" altLang="ja-JP" dirty="0" smtClean="0"/>
              <a:t>GPS Access</a:t>
            </a:r>
            <a:br>
              <a:rPr kumimoji="1" lang="en-US" altLang="ja-JP" dirty="0" smtClean="0"/>
            </a:br>
            <a:r>
              <a:rPr lang="en-US" altLang="ja-JP" sz="3600" dirty="0">
                <a:hlinkClick r:id="rId2"/>
              </a:rPr>
              <a:t>http://web.sfc.keio.ac.jp/~kurabaya/lectures/gps.html</a:t>
            </a:r>
            <a:endParaRPr kumimoji="1" lang="ja-JP" altLang="en-US" sz="3600" dirty="0"/>
          </a:p>
        </p:txBody>
      </p:sp>
      <p:sp>
        <p:nvSpPr>
          <p:cNvPr id="3" name="コンテンツ プレースホルダー 2"/>
          <p:cNvSpPr>
            <a:spLocks noGrp="1"/>
          </p:cNvSpPr>
          <p:nvPr>
            <p:ph idx="1"/>
          </p:nvPr>
        </p:nvSpPr>
        <p:spPr>
          <a:xfrm>
            <a:off x="189470" y="1825625"/>
            <a:ext cx="6804454" cy="3265359"/>
          </a:xfrm>
        </p:spPr>
        <p:txBody>
          <a:bodyPr>
            <a:normAutofit fontScale="85000" lnSpcReduction="20000"/>
          </a:bodyPr>
          <a:lstStyle/>
          <a:p>
            <a:r>
              <a:rPr lang="en-US" altLang="ja-JP" dirty="0" err="1"/>
              <a:t>Geolocation</a:t>
            </a:r>
            <a:r>
              <a:rPr lang="en-US" altLang="ja-JP" dirty="0"/>
              <a:t> API enables web applications to access user’s current location.</a:t>
            </a:r>
          </a:p>
          <a:p>
            <a:r>
              <a:rPr lang="en-US" altLang="ja-JP" dirty="0" err="1"/>
              <a:t>navigator.geolocation.watchPosition</a:t>
            </a:r>
            <a:r>
              <a:rPr lang="en-US" altLang="ja-JP" dirty="0"/>
              <a:t>() method accepts a callback function for monitoring current position.</a:t>
            </a:r>
          </a:p>
          <a:p>
            <a:r>
              <a:rPr lang="en-US" altLang="ja-JP" dirty="0" err="1"/>
              <a:t>navigator.geolocation.clearWatch</a:t>
            </a:r>
            <a:r>
              <a:rPr lang="en-US" altLang="ja-JP" dirty="0"/>
              <a:t> method stops monitoring.</a:t>
            </a:r>
          </a:p>
          <a:p>
            <a:r>
              <a:rPr lang="en-US" altLang="ja-JP" dirty="0" smtClean="0"/>
              <a:t>“</a:t>
            </a:r>
            <a:r>
              <a:rPr lang="ja-JP" altLang="en-US" dirty="0" smtClean="0"/>
              <a:t>if </a:t>
            </a:r>
            <a:r>
              <a:rPr lang="ja-JP" altLang="en-US" dirty="0"/>
              <a:t>(pos.coords.accuracy &lt; 300 || processingTime &gt; 15000</a:t>
            </a:r>
            <a:r>
              <a:rPr lang="ja-JP" altLang="en-US" dirty="0" smtClean="0"/>
              <a:t>)</a:t>
            </a:r>
            <a:r>
              <a:rPr lang="en-US" altLang="ja-JP" dirty="0" smtClean="0"/>
              <a:t>{}”</a:t>
            </a:r>
            <a:r>
              <a:rPr lang="ja-JP" altLang="en-US" dirty="0" smtClean="0"/>
              <a:t> </a:t>
            </a:r>
            <a:r>
              <a:rPr lang="en-US" altLang="ja-JP" dirty="0"/>
              <a:t>checks </a:t>
            </a:r>
            <a:r>
              <a:rPr lang="en-US" altLang="ja-JP" dirty="0" smtClean="0"/>
              <a:t>that the </a:t>
            </a:r>
            <a:r>
              <a:rPr lang="en-US" altLang="ja-JP" dirty="0"/>
              <a:t>accuracy is enough or </a:t>
            </a:r>
            <a:r>
              <a:rPr lang="en-US" altLang="ja-JP" dirty="0" smtClean="0"/>
              <a:t>not. It also checks timeout.</a:t>
            </a:r>
            <a:endParaRPr lang="ja-JP" altLang="en-US" dirty="0"/>
          </a:p>
        </p:txBody>
      </p:sp>
      <p:sp>
        <p:nvSpPr>
          <p:cNvPr id="4" name="スライド番号プレースホルダー 3"/>
          <p:cNvSpPr>
            <a:spLocks noGrp="1"/>
          </p:cNvSpPr>
          <p:nvPr>
            <p:ph type="sldNum" sz="quarter" idx="12"/>
          </p:nvPr>
        </p:nvSpPr>
        <p:spPr/>
        <p:txBody>
          <a:bodyPr/>
          <a:lstStyle/>
          <a:p>
            <a:fld id="{F6F9076F-3565-4A40-8EC5-09621E8EBD94}" type="slidenum">
              <a:rPr kumimoji="1" lang="ja-JP" altLang="en-US" smtClean="0"/>
              <a:t>236</a:t>
            </a:fld>
            <a:endParaRPr kumimoji="1" lang="ja-JP" altLang="en-US"/>
          </a:p>
        </p:txBody>
      </p:sp>
      <p:sp>
        <p:nvSpPr>
          <p:cNvPr id="5" name="正方形/長方形 4"/>
          <p:cNvSpPr/>
          <p:nvPr/>
        </p:nvSpPr>
        <p:spPr>
          <a:xfrm>
            <a:off x="7174054" y="205652"/>
            <a:ext cx="4912178" cy="618630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ja-JP" altLang="en-US" sz="900" dirty="0">
                <a:latin typeface="Consolas" panose="020B0609020204030204" pitchFamily="49" charset="0"/>
                <a:cs typeface="Consolas" panose="020B0609020204030204" pitchFamily="49" charset="0"/>
              </a:rPr>
              <a:t>&lt;!DOCTYPE html&gt;</a:t>
            </a:r>
          </a:p>
          <a:p>
            <a:r>
              <a:rPr lang="ja-JP" altLang="en-US" sz="900" dirty="0">
                <a:latin typeface="Consolas" panose="020B0609020204030204" pitchFamily="49" charset="0"/>
                <a:cs typeface="Consolas" panose="020B0609020204030204" pitchFamily="49" charset="0"/>
              </a:rPr>
              <a:t>&lt;html lang="en"&gt;</a:t>
            </a:r>
          </a:p>
          <a:p>
            <a:r>
              <a:rPr lang="ja-JP" altLang="en-US" sz="900" dirty="0">
                <a:latin typeface="Consolas" panose="020B0609020204030204" pitchFamily="49" charset="0"/>
                <a:cs typeface="Consolas" panose="020B0609020204030204" pitchFamily="49" charset="0"/>
              </a:rPr>
              <a:t>&lt;head&gt;</a:t>
            </a:r>
          </a:p>
          <a:p>
            <a:r>
              <a:rPr lang="ja-JP" altLang="en-US" sz="900" dirty="0">
                <a:latin typeface="Consolas" panose="020B0609020204030204" pitchFamily="49" charset="0"/>
                <a:cs typeface="Consolas" panose="020B0609020204030204" pitchFamily="49" charset="0"/>
              </a:rPr>
              <a:t>    &lt;meta charset="UTF-8" lang="en"/&gt;</a:t>
            </a:r>
          </a:p>
          <a:p>
            <a:r>
              <a:rPr lang="ja-JP" altLang="en-US" sz="900" dirty="0">
                <a:latin typeface="Consolas" panose="020B0609020204030204" pitchFamily="49" charset="0"/>
                <a:cs typeface="Consolas" panose="020B0609020204030204" pitchFamily="49" charset="0"/>
              </a:rPr>
              <a:t>    &lt;meta name=viewport content="width=device-width,user-scalable=no,initial-scale=1.0,maximum-scale=1.0"/&gt;</a:t>
            </a:r>
          </a:p>
          <a:p>
            <a:r>
              <a:rPr lang="ja-JP" altLang="en-US" sz="900" dirty="0">
                <a:latin typeface="Consolas" panose="020B0609020204030204" pitchFamily="49" charset="0"/>
                <a:cs typeface="Consolas" panose="020B0609020204030204" pitchFamily="49" charset="0"/>
              </a:rPr>
              <a:t>    &lt;title&gt;GPS&lt;/title&gt;</a:t>
            </a:r>
          </a:p>
          <a:p>
            <a:r>
              <a:rPr lang="ja-JP" altLang="en-US" sz="900" dirty="0">
                <a:latin typeface="Consolas" panose="020B0609020204030204" pitchFamily="49" charset="0"/>
                <a:cs typeface="Consolas" panose="020B0609020204030204" pitchFamily="49" charset="0"/>
              </a:rPr>
              <a:t>&lt;/head&gt;</a:t>
            </a:r>
          </a:p>
          <a:p>
            <a:r>
              <a:rPr lang="ja-JP" altLang="en-US" sz="900" dirty="0">
                <a:latin typeface="Consolas" panose="020B0609020204030204" pitchFamily="49" charset="0"/>
                <a:cs typeface="Consolas" panose="020B0609020204030204" pitchFamily="49" charset="0"/>
              </a:rPr>
              <a:t>&lt;body&gt;</a:t>
            </a:r>
          </a:p>
          <a:p>
            <a:r>
              <a:rPr lang="ja-JP" altLang="en-US" sz="900" dirty="0">
                <a:latin typeface="Consolas" panose="020B0609020204030204" pitchFamily="49" charset="0"/>
                <a:cs typeface="Consolas" panose="020B0609020204030204" pitchFamily="49" charset="0"/>
              </a:rPr>
              <a:t>&lt;h1&gt;GPS Example&lt;/h1&gt;</a:t>
            </a:r>
          </a:p>
          <a:p>
            <a:endParaRPr lang="ja-JP" altLang="en-US" sz="900" dirty="0">
              <a:latin typeface="Consolas" panose="020B0609020204030204" pitchFamily="49" charset="0"/>
              <a:cs typeface="Consolas" panose="020B0609020204030204" pitchFamily="49" charset="0"/>
            </a:endParaRPr>
          </a:p>
          <a:p>
            <a:r>
              <a:rPr lang="ja-JP" altLang="en-US" sz="900" dirty="0">
                <a:latin typeface="Consolas" panose="020B0609020204030204" pitchFamily="49" charset="0"/>
                <a:cs typeface="Consolas" panose="020B0609020204030204" pitchFamily="49" charset="0"/>
              </a:rPr>
              <a:t>&lt;div id="test"&gt;&lt;/div&gt;</a:t>
            </a:r>
          </a:p>
          <a:p>
            <a:r>
              <a:rPr lang="ja-JP" altLang="en-US" sz="900" dirty="0">
                <a:latin typeface="Consolas" panose="020B0609020204030204" pitchFamily="49" charset="0"/>
                <a:cs typeface="Consolas" panose="020B0609020204030204" pitchFamily="49" charset="0"/>
              </a:rPr>
              <a:t>&lt;script type="text/javascript"&gt;</a:t>
            </a:r>
          </a:p>
          <a:p>
            <a:r>
              <a:rPr lang="ja-JP" altLang="en-US" sz="900" dirty="0">
                <a:latin typeface="Consolas" panose="020B0609020204030204" pitchFamily="49" charset="0"/>
                <a:cs typeface="Consolas" panose="020B0609020204030204" pitchFamily="49" charset="0"/>
              </a:rPr>
              <a:t>    var watchId;</a:t>
            </a:r>
          </a:p>
          <a:p>
            <a:r>
              <a:rPr lang="ja-JP" altLang="en-US" sz="900" dirty="0">
                <a:latin typeface="Consolas" panose="020B0609020204030204" pitchFamily="49" charset="0"/>
                <a:cs typeface="Consolas" panose="020B0609020204030204" pitchFamily="49" charset="0"/>
              </a:rPr>
              <a:t>    var startTime;</a:t>
            </a:r>
          </a:p>
          <a:p>
            <a:r>
              <a:rPr lang="ja-JP" altLang="en-US" sz="900" dirty="0">
                <a:latin typeface="Consolas" panose="020B0609020204030204" pitchFamily="49" charset="0"/>
                <a:cs typeface="Consolas" panose="020B0609020204030204" pitchFamily="49" charset="0"/>
              </a:rPr>
              <a:t>    var currentTime;</a:t>
            </a:r>
          </a:p>
          <a:p>
            <a:endParaRPr lang="ja-JP" altLang="en-US" sz="900" dirty="0">
              <a:latin typeface="Consolas" panose="020B0609020204030204" pitchFamily="49" charset="0"/>
              <a:cs typeface="Consolas" panose="020B0609020204030204" pitchFamily="49" charset="0"/>
            </a:endParaRPr>
          </a:p>
          <a:p>
            <a:r>
              <a:rPr lang="ja-JP" altLang="en-US" sz="900" dirty="0">
                <a:latin typeface="Consolas" panose="020B0609020204030204" pitchFamily="49" charset="0"/>
                <a:cs typeface="Consolas" panose="020B0609020204030204" pitchFamily="49" charset="0"/>
              </a:rPr>
              <a:t>    function display(pos, ptime) {</a:t>
            </a:r>
          </a:p>
          <a:p>
            <a:r>
              <a:rPr lang="ja-JP" altLang="en-US" sz="900" dirty="0">
                <a:latin typeface="Consolas" panose="020B0609020204030204" pitchFamily="49" charset="0"/>
                <a:cs typeface="Consolas" panose="020B0609020204030204" pitchFamily="49" charset="0"/>
              </a:rPr>
              <a:t>        var a = document.getElementById("test");</a:t>
            </a:r>
          </a:p>
          <a:p>
            <a:r>
              <a:rPr lang="ja-JP" altLang="en-US" sz="900" dirty="0">
                <a:latin typeface="Consolas" panose="020B0609020204030204" pitchFamily="49" charset="0"/>
                <a:cs typeface="Consolas" panose="020B0609020204030204" pitchFamily="49" charset="0"/>
              </a:rPr>
              <a:t>        var b = ["&lt;ul&gt;",</a:t>
            </a:r>
          </a:p>
          <a:p>
            <a:r>
              <a:rPr lang="ja-JP" altLang="en-US" sz="900" dirty="0">
                <a:latin typeface="Consolas" panose="020B0609020204030204" pitchFamily="49" charset="0"/>
                <a:cs typeface="Consolas" panose="020B0609020204030204" pitchFamily="49" charset="0"/>
              </a:rPr>
              <a:t>            "&lt;li&gt;time: ", ptime / 1000, "&lt;/li&gt;",</a:t>
            </a:r>
          </a:p>
          <a:p>
            <a:r>
              <a:rPr lang="ja-JP" altLang="en-US" sz="900" dirty="0">
                <a:latin typeface="Consolas" panose="020B0609020204030204" pitchFamily="49" charset="0"/>
                <a:cs typeface="Consolas" panose="020B0609020204030204" pitchFamily="49" charset="0"/>
              </a:rPr>
              <a:t>            "&lt;li&gt;lat : ", </a:t>
            </a:r>
            <a:r>
              <a:rPr lang="ja-JP" altLang="en-US" sz="900" dirty="0">
                <a:solidFill>
                  <a:srgbClr val="FF0000"/>
                </a:solidFill>
                <a:latin typeface="Consolas" panose="020B0609020204030204" pitchFamily="49" charset="0"/>
                <a:cs typeface="Consolas" panose="020B0609020204030204" pitchFamily="49" charset="0"/>
              </a:rPr>
              <a:t>pos.coords.latitude</a:t>
            </a:r>
            <a:r>
              <a:rPr lang="ja-JP" altLang="en-US" sz="900" dirty="0">
                <a:latin typeface="Consolas" panose="020B0609020204030204" pitchFamily="49" charset="0"/>
                <a:cs typeface="Consolas" panose="020B0609020204030204" pitchFamily="49" charset="0"/>
              </a:rPr>
              <a:t>, "&lt;/li&gt;",</a:t>
            </a:r>
          </a:p>
          <a:p>
            <a:r>
              <a:rPr lang="ja-JP" altLang="en-US" sz="900" dirty="0">
                <a:latin typeface="Consolas" panose="020B0609020204030204" pitchFamily="49" charset="0"/>
                <a:cs typeface="Consolas" panose="020B0609020204030204" pitchFamily="49" charset="0"/>
              </a:rPr>
              <a:t>            "&lt;li&gt;lon: ", </a:t>
            </a:r>
            <a:r>
              <a:rPr lang="ja-JP" altLang="en-US" sz="900" dirty="0">
                <a:solidFill>
                  <a:srgbClr val="FF0000"/>
                </a:solidFill>
                <a:latin typeface="Consolas" panose="020B0609020204030204" pitchFamily="49" charset="0"/>
                <a:cs typeface="Consolas" panose="020B0609020204030204" pitchFamily="49" charset="0"/>
              </a:rPr>
              <a:t>pos.coords.longitude</a:t>
            </a:r>
            <a:r>
              <a:rPr lang="ja-JP" altLang="en-US" sz="900" dirty="0">
                <a:latin typeface="Consolas" panose="020B0609020204030204" pitchFamily="49" charset="0"/>
                <a:cs typeface="Consolas" panose="020B0609020204030204" pitchFamily="49" charset="0"/>
              </a:rPr>
              <a:t>, "&lt;/li&gt;",</a:t>
            </a:r>
          </a:p>
          <a:p>
            <a:r>
              <a:rPr lang="ja-JP" altLang="en-US" sz="900" dirty="0">
                <a:latin typeface="Consolas" panose="020B0609020204030204" pitchFamily="49" charset="0"/>
                <a:cs typeface="Consolas" panose="020B0609020204030204" pitchFamily="49" charset="0"/>
              </a:rPr>
              <a:t>            "&lt;li&gt;accuracy: ", </a:t>
            </a:r>
            <a:r>
              <a:rPr lang="ja-JP" altLang="en-US" sz="900" dirty="0">
                <a:solidFill>
                  <a:srgbClr val="FF0000"/>
                </a:solidFill>
                <a:latin typeface="Consolas" panose="020B0609020204030204" pitchFamily="49" charset="0"/>
                <a:cs typeface="Consolas" panose="020B0609020204030204" pitchFamily="49" charset="0"/>
              </a:rPr>
              <a:t>pos.coords.accuracy</a:t>
            </a:r>
            <a:r>
              <a:rPr lang="ja-JP" altLang="en-US" sz="900" dirty="0">
                <a:latin typeface="Consolas" panose="020B0609020204030204" pitchFamily="49" charset="0"/>
                <a:cs typeface="Consolas" panose="020B0609020204030204" pitchFamily="49" charset="0"/>
              </a:rPr>
              <a:t>, "&lt;/li&gt;",</a:t>
            </a:r>
          </a:p>
          <a:p>
            <a:r>
              <a:rPr lang="ja-JP" altLang="en-US" sz="900" dirty="0">
                <a:latin typeface="Consolas" panose="020B0609020204030204" pitchFamily="49" charset="0"/>
                <a:cs typeface="Consolas" panose="020B0609020204030204" pitchFamily="49" charset="0"/>
              </a:rPr>
              <a:t>            "&lt;/ul&gt;"];</a:t>
            </a:r>
          </a:p>
          <a:p>
            <a:r>
              <a:rPr lang="ja-JP" altLang="en-US" sz="900" dirty="0">
                <a:latin typeface="Consolas" panose="020B0609020204030204" pitchFamily="49" charset="0"/>
                <a:cs typeface="Consolas" panose="020B0609020204030204" pitchFamily="49" charset="0"/>
              </a:rPr>
              <a:t>        a.innerHTML = b.join('');</a:t>
            </a:r>
          </a:p>
          <a:p>
            <a:r>
              <a:rPr lang="ja-JP" altLang="en-US" sz="900" dirty="0">
                <a:latin typeface="Consolas" panose="020B0609020204030204" pitchFamily="49" charset="0"/>
                <a:cs typeface="Consolas" panose="020B0609020204030204" pitchFamily="49" charset="0"/>
              </a:rPr>
              <a:t>    }</a:t>
            </a:r>
          </a:p>
          <a:p>
            <a:endParaRPr lang="ja-JP" altLang="en-US" sz="900" dirty="0">
              <a:latin typeface="Consolas" panose="020B0609020204030204" pitchFamily="49" charset="0"/>
              <a:cs typeface="Consolas" panose="020B0609020204030204" pitchFamily="49" charset="0"/>
            </a:endParaRPr>
          </a:p>
          <a:p>
            <a:r>
              <a:rPr lang="ja-JP" altLang="en-US" sz="900" dirty="0">
                <a:latin typeface="Consolas" panose="020B0609020204030204" pitchFamily="49" charset="0"/>
                <a:cs typeface="Consolas" panose="020B0609020204030204" pitchFamily="49" charset="0"/>
              </a:rPr>
              <a:t>    startTime = new Date();</a:t>
            </a:r>
          </a:p>
          <a:p>
            <a:r>
              <a:rPr lang="ja-JP" altLang="en-US" sz="900" dirty="0">
                <a:latin typeface="Consolas" panose="020B0609020204030204" pitchFamily="49" charset="0"/>
                <a:cs typeface="Consolas" panose="020B0609020204030204" pitchFamily="49" charset="0"/>
              </a:rPr>
              <a:t>    watchId = </a:t>
            </a:r>
            <a:r>
              <a:rPr lang="ja-JP" altLang="en-US" sz="900" dirty="0">
                <a:solidFill>
                  <a:srgbClr val="FF0000"/>
                </a:solidFill>
                <a:latin typeface="Consolas" panose="020B0609020204030204" pitchFamily="49" charset="0"/>
                <a:cs typeface="Consolas" panose="020B0609020204030204" pitchFamily="49" charset="0"/>
              </a:rPr>
              <a:t>navigator.geolocation.watchPosition</a:t>
            </a:r>
            <a:r>
              <a:rPr lang="ja-JP" altLang="en-US" sz="900" dirty="0">
                <a:latin typeface="Consolas" panose="020B0609020204030204" pitchFamily="49" charset="0"/>
                <a:cs typeface="Consolas" panose="020B0609020204030204" pitchFamily="49" charset="0"/>
              </a:rPr>
              <a:t>(function (pos) {</a:t>
            </a:r>
          </a:p>
          <a:p>
            <a:r>
              <a:rPr lang="ja-JP" altLang="en-US" sz="900" dirty="0">
                <a:latin typeface="Consolas" panose="020B0609020204030204" pitchFamily="49" charset="0"/>
                <a:cs typeface="Consolas" panose="020B0609020204030204" pitchFamily="49" charset="0"/>
              </a:rPr>
              <a:t>                currentTime = new Date();</a:t>
            </a:r>
          </a:p>
          <a:p>
            <a:r>
              <a:rPr lang="ja-JP" altLang="en-US" sz="900" dirty="0">
                <a:latin typeface="Consolas" panose="020B0609020204030204" pitchFamily="49" charset="0"/>
                <a:cs typeface="Consolas" panose="020B0609020204030204" pitchFamily="49" charset="0"/>
              </a:rPr>
              <a:t>                var processingTime = currentTime - startTime;</a:t>
            </a:r>
          </a:p>
          <a:p>
            <a:r>
              <a:rPr lang="ja-JP" altLang="en-US" sz="900" dirty="0">
                <a:latin typeface="Consolas" panose="020B0609020204030204" pitchFamily="49" charset="0"/>
                <a:cs typeface="Consolas" panose="020B0609020204030204" pitchFamily="49" charset="0"/>
              </a:rPr>
              <a:t>                display(pos, processingTime);</a:t>
            </a:r>
          </a:p>
          <a:p>
            <a:r>
              <a:rPr lang="ja-JP" altLang="en-US" sz="900" dirty="0">
                <a:latin typeface="Consolas" panose="020B0609020204030204" pitchFamily="49" charset="0"/>
                <a:cs typeface="Consolas" panose="020B0609020204030204" pitchFamily="49" charset="0"/>
              </a:rPr>
              <a:t>                </a:t>
            </a:r>
            <a:r>
              <a:rPr lang="ja-JP" altLang="en-US" sz="900" dirty="0">
                <a:solidFill>
                  <a:srgbClr val="FF0000"/>
                </a:solidFill>
                <a:latin typeface="Consolas" panose="020B0609020204030204" pitchFamily="49" charset="0"/>
                <a:cs typeface="Consolas" panose="020B0609020204030204" pitchFamily="49" charset="0"/>
              </a:rPr>
              <a:t>if (pos.coords.accuracy &lt; 300 || processingTime &gt; 15000) </a:t>
            </a:r>
            <a:r>
              <a:rPr lang="ja-JP" altLang="en-US" sz="900" dirty="0">
                <a:latin typeface="Consolas" panose="020B0609020204030204" pitchFamily="49" charset="0"/>
                <a:cs typeface="Consolas" panose="020B0609020204030204" pitchFamily="49" charset="0"/>
              </a:rPr>
              <a:t>{</a:t>
            </a:r>
          </a:p>
          <a:p>
            <a:r>
              <a:rPr lang="ja-JP" altLang="en-US" sz="900" dirty="0">
                <a:latin typeface="Consolas" panose="020B0609020204030204" pitchFamily="49" charset="0"/>
                <a:cs typeface="Consolas" panose="020B0609020204030204" pitchFamily="49" charset="0"/>
              </a:rPr>
              <a:t>                    console.log("end");</a:t>
            </a:r>
          </a:p>
          <a:p>
            <a:r>
              <a:rPr lang="ja-JP" altLang="en-US" sz="900" dirty="0">
                <a:latin typeface="Consolas" panose="020B0609020204030204" pitchFamily="49" charset="0"/>
                <a:cs typeface="Consolas" panose="020B0609020204030204" pitchFamily="49" charset="0"/>
              </a:rPr>
              <a:t>                    navigator.geolocation.clearWatch(watchId);</a:t>
            </a:r>
          </a:p>
          <a:p>
            <a:r>
              <a:rPr lang="ja-JP" altLang="en-US" sz="900" dirty="0">
                <a:latin typeface="Consolas" panose="020B0609020204030204" pitchFamily="49" charset="0"/>
                <a:cs typeface="Consolas" panose="020B0609020204030204" pitchFamily="49" charset="0"/>
              </a:rPr>
              <a:t>                }</a:t>
            </a:r>
          </a:p>
          <a:p>
            <a:r>
              <a:rPr lang="ja-JP" altLang="en-US" sz="900" dirty="0">
                <a:latin typeface="Consolas" panose="020B0609020204030204" pitchFamily="49" charset="0"/>
                <a:cs typeface="Consolas" panose="020B0609020204030204" pitchFamily="49" charset="0"/>
              </a:rPr>
              <a:t>            }, function (e) {</a:t>
            </a:r>
          </a:p>
          <a:p>
            <a:r>
              <a:rPr lang="ja-JP" altLang="en-US" sz="900" dirty="0">
                <a:latin typeface="Consolas" panose="020B0609020204030204" pitchFamily="49" charset="0"/>
                <a:cs typeface="Consolas" panose="020B0609020204030204" pitchFamily="49" charset="0"/>
              </a:rPr>
              <a:t>                alert(e.message);</a:t>
            </a:r>
          </a:p>
          <a:p>
            <a:r>
              <a:rPr lang="ja-JP" altLang="en-US" sz="900" dirty="0">
                <a:latin typeface="Consolas" panose="020B0609020204030204" pitchFamily="49" charset="0"/>
                <a:cs typeface="Consolas" panose="020B0609020204030204" pitchFamily="49" charset="0"/>
              </a:rPr>
              <a:t>            },</a:t>
            </a:r>
          </a:p>
          <a:p>
            <a:r>
              <a:rPr lang="ja-JP" altLang="en-US" sz="900" dirty="0">
                <a:latin typeface="Consolas" panose="020B0609020204030204" pitchFamily="49" charset="0"/>
                <a:cs typeface="Consolas" panose="020B0609020204030204" pitchFamily="49" charset="0"/>
              </a:rPr>
              <a:t>            {enableHighAccuracy: true, timeout: 1000, maximumAge: 0});</a:t>
            </a:r>
          </a:p>
          <a:p>
            <a:r>
              <a:rPr lang="ja-JP" altLang="en-US" sz="900" dirty="0">
                <a:latin typeface="Consolas" panose="020B0609020204030204" pitchFamily="49" charset="0"/>
                <a:cs typeface="Consolas" panose="020B0609020204030204" pitchFamily="49" charset="0"/>
              </a:rPr>
              <a:t>&lt;/script&gt;</a:t>
            </a:r>
          </a:p>
          <a:p>
            <a:r>
              <a:rPr lang="ja-JP" altLang="en-US" sz="900" dirty="0">
                <a:latin typeface="Consolas" panose="020B0609020204030204" pitchFamily="49" charset="0"/>
                <a:cs typeface="Consolas" panose="020B0609020204030204" pitchFamily="49" charset="0"/>
              </a:rPr>
              <a:t>&lt;/body&gt;</a:t>
            </a:r>
          </a:p>
          <a:p>
            <a:r>
              <a:rPr lang="ja-JP" altLang="en-US" sz="900" dirty="0">
                <a:latin typeface="Consolas" panose="020B0609020204030204" pitchFamily="49" charset="0"/>
                <a:cs typeface="Consolas" panose="020B0609020204030204" pitchFamily="49" charset="0"/>
              </a:rPr>
              <a:t>&lt;/html&gt;</a:t>
            </a:r>
          </a:p>
        </p:txBody>
      </p:sp>
      <p:pic>
        <p:nvPicPr>
          <p:cNvPr id="6" name="図 5"/>
          <p:cNvPicPr>
            <a:picLocks noChangeAspect="1"/>
          </p:cNvPicPr>
          <p:nvPr/>
        </p:nvPicPr>
        <p:blipFill rotWithShape="1">
          <a:blip r:embed="rId3">
            <a:extLst>
              <a:ext uri="{28A0092B-C50C-407E-A947-70E740481C1C}">
                <a14:useLocalDpi xmlns:a14="http://schemas.microsoft.com/office/drawing/2010/main" val="0"/>
              </a:ext>
            </a:extLst>
          </a:blip>
          <a:srcRect b="50101"/>
          <a:stretch/>
        </p:blipFill>
        <p:spPr>
          <a:xfrm>
            <a:off x="4729887" y="4763691"/>
            <a:ext cx="2354102" cy="1957784"/>
          </a:xfrm>
          <a:prstGeom prst="rect">
            <a:avLst/>
          </a:prstGeom>
          <a:ln>
            <a:solidFill>
              <a:schemeClr val="tx1"/>
            </a:solidFill>
          </a:ln>
        </p:spPr>
      </p:pic>
    </p:spTree>
    <p:extLst>
      <p:ext uri="{BB962C8B-B14F-4D97-AF65-F5344CB8AC3E}">
        <p14:creationId xmlns:p14="http://schemas.microsoft.com/office/powerpoint/2010/main" val="131134213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First noise filtering in </a:t>
            </a:r>
            <a:r>
              <a:rPr lang="en-US" altLang="ja-JP" dirty="0" err="1" smtClean="0"/>
              <a:t>d</a:t>
            </a:r>
            <a:r>
              <a:rPr kumimoji="1" lang="en-US" altLang="ja-JP" dirty="0" err="1" smtClean="0"/>
              <a:t>evicemotion</a:t>
            </a:r>
            <a:r>
              <a:rPr kumimoji="1" lang="en-US" altLang="ja-JP" dirty="0" smtClean="0"/>
              <a:t> event</a:t>
            </a:r>
            <a:endParaRPr kumimoji="1" lang="ja-JP" altLang="en-US" dirty="0"/>
          </a:p>
        </p:txBody>
      </p:sp>
      <p:sp>
        <p:nvSpPr>
          <p:cNvPr id="5" name="コンテンツ プレースホルダー 4"/>
          <p:cNvSpPr>
            <a:spLocks noGrp="1"/>
          </p:cNvSpPr>
          <p:nvPr>
            <p:ph idx="1"/>
          </p:nvPr>
        </p:nvSpPr>
        <p:spPr>
          <a:xfrm>
            <a:off x="838200" y="1825625"/>
            <a:ext cx="10515600" cy="1766661"/>
          </a:xfrm>
        </p:spPr>
        <p:txBody>
          <a:bodyPr/>
          <a:lstStyle/>
          <a:p>
            <a:r>
              <a:rPr lang="en-US" altLang="ja-JP" dirty="0" smtClean="0"/>
              <a:t>In </a:t>
            </a:r>
            <a:r>
              <a:rPr lang="en-US" altLang="ja-JP" dirty="0" err="1" smtClean="0"/>
              <a:t>devicemotion</a:t>
            </a:r>
            <a:r>
              <a:rPr lang="en-US" altLang="ja-JP" dirty="0" smtClean="0"/>
              <a:t> event listener, the program filters out small motion whose magnitude is smaller than 0.15.</a:t>
            </a:r>
            <a:endParaRPr kumimoji="1" lang="en-US" altLang="ja-JP" dirty="0" smtClean="0"/>
          </a:p>
          <a:p>
            <a:r>
              <a:rPr lang="en-US" altLang="ja-JP" dirty="0" err="1"/>
              <a:t>Math.abs</a:t>
            </a:r>
            <a:r>
              <a:rPr lang="en-US" altLang="ja-JP" dirty="0"/>
              <a:t>(magnitude) &gt; </a:t>
            </a:r>
            <a:r>
              <a:rPr lang="en-US" altLang="ja-JP" dirty="0" smtClean="0"/>
              <a:t>0.15</a:t>
            </a:r>
          </a:p>
          <a:p>
            <a:pPr lvl="1"/>
            <a:r>
              <a:rPr lang="en-US" altLang="ja-JP" dirty="0" smtClean="0"/>
              <a:t>This program records the data that is greater than 0.15 into the array log.</a:t>
            </a:r>
            <a:endParaRPr kumimoji="1" lang="ja-JP" altLang="en-US" dirty="0"/>
          </a:p>
        </p:txBody>
      </p:sp>
      <p:sp>
        <p:nvSpPr>
          <p:cNvPr id="3" name="スライド番号プレースホルダー 2"/>
          <p:cNvSpPr>
            <a:spLocks noGrp="1"/>
          </p:cNvSpPr>
          <p:nvPr>
            <p:ph type="sldNum" sz="quarter" idx="12"/>
          </p:nvPr>
        </p:nvSpPr>
        <p:spPr/>
        <p:txBody>
          <a:bodyPr/>
          <a:lstStyle/>
          <a:p>
            <a:fld id="{F6F9076F-3565-4A40-8EC5-09621E8EBD94}" type="slidenum">
              <a:rPr kumimoji="1" lang="ja-JP" altLang="en-US" smtClean="0"/>
              <a:t>237</a:t>
            </a:fld>
            <a:endParaRPr kumimoji="1" lang="ja-JP" altLang="en-US"/>
          </a:p>
        </p:txBody>
      </p:sp>
      <p:sp>
        <p:nvSpPr>
          <p:cNvPr id="4" name="正方形/長方形 3"/>
          <p:cNvSpPr/>
          <p:nvPr/>
        </p:nvSpPr>
        <p:spPr>
          <a:xfrm>
            <a:off x="571499" y="4104588"/>
            <a:ext cx="11307535" cy="2554545"/>
          </a:xfrm>
          <a:prstGeom prst="rect">
            <a:avLst/>
          </a:prstGeom>
          <a:ln>
            <a:solidFill>
              <a:schemeClr val="tx1"/>
            </a:solidFill>
          </a:ln>
        </p:spPr>
        <p:txBody>
          <a:bodyPr wrap="square">
            <a:spAutoFit/>
          </a:bodyPr>
          <a:lstStyle/>
          <a:p>
            <a:r>
              <a:rPr lang="ja-JP" altLang="en-US" sz="2000" dirty="0" smtClean="0">
                <a:latin typeface="Consolas" panose="020B0609020204030204" pitchFamily="49" charset="0"/>
                <a:cs typeface="Consolas" panose="020B0609020204030204" pitchFamily="49" charset="0"/>
              </a:rPr>
              <a:t>window</a:t>
            </a:r>
            <a:r>
              <a:rPr lang="ja-JP" altLang="en-US" sz="2000" dirty="0">
                <a:latin typeface="Consolas" panose="020B0609020204030204" pitchFamily="49" charset="0"/>
                <a:cs typeface="Consolas" panose="020B0609020204030204" pitchFamily="49" charset="0"/>
              </a:rPr>
              <a:t>.addEventListener('</a:t>
            </a:r>
            <a:r>
              <a:rPr lang="ja-JP" altLang="en-US" sz="2000" dirty="0">
                <a:solidFill>
                  <a:srgbClr val="FF0000"/>
                </a:solidFill>
                <a:latin typeface="Consolas" panose="020B0609020204030204" pitchFamily="49" charset="0"/>
                <a:cs typeface="Consolas" panose="020B0609020204030204" pitchFamily="49" charset="0"/>
              </a:rPr>
              <a:t>devicemotion</a:t>
            </a:r>
            <a:r>
              <a:rPr lang="ja-JP" altLang="en-US" sz="2000" dirty="0">
                <a:latin typeface="Consolas" panose="020B0609020204030204" pitchFamily="49" charset="0"/>
                <a:cs typeface="Consolas" panose="020B0609020204030204" pitchFamily="49" charset="0"/>
              </a:rPr>
              <a:t>', function (e) {</a:t>
            </a:r>
          </a:p>
          <a:p>
            <a:r>
              <a:rPr lang="ja-JP" altLang="en-US" sz="2000" dirty="0">
                <a:latin typeface="Consolas" panose="020B0609020204030204" pitchFamily="49" charset="0"/>
                <a:cs typeface="Consolas" panose="020B0609020204030204" pitchFamily="49" charset="0"/>
              </a:rPr>
              <a:t>    var magnitude = gravityDirectionMagnitudeForMotion(e.acceleration, </a:t>
            </a:r>
            <a:endParaRPr lang="en-US" altLang="ja-JP" sz="2000" dirty="0" smtClean="0">
              <a:latin typeface="Consolas" panose="020B0609020204030204" pitchFamily="49" charset="0"/>
              <a:cs typeface="Consolas" panose="020B0609020204030204" pitchFamily="49" charset="0"/>
            </a:endParaRPr>
          </a:p>
          <a:p>
            <a:r>
              <a:rPr lang="en-US" altLang="ja-JP" sz="2000" dirty="0">
                <a:latin typeface="Consolas" panose="020B0609020204030204" pitchFamily="49" charset="0"/>
                <a:cs typeface="Consolas" panose="020B0609020204030204" pitchFamily="49" charset="0"/>
              </a:rPr>
              <a:t>	</a:t>
            </a:r>
            <a:r>
              <a:rPr lang="en-US" altLang="ja-JP" sz="2000" dirty="0" smtClean="0">
                <a:latin typeface="Consolas" panose="020B0609020204030204" pitchFamily="49" charset="0"/>
                <a:cs typeface="Consolas" panose="020B0609020204030204" pitchFamily="49" charset="0"/>
              </a:rPr>
              <a:t>		</a:t>
            </a:r>
            <a:r>
              <a:rPr lang="ja-JP" altLang="en-US" sz="2000" dirty="0" smtClean="0">
                <a:latin typeface="Consolas" panose="020B0609020204030204" pitchFamily="49" charset="0"/>
                <a:cs typeface="Consolas" panose="020B0609020204030204" pitchFamily="49" charset="0"/>
              </a:rPr>
              <a:t>e</a:t>
            </a:r>
            <a:r>
              <a:rPr lang="ja-JP" altLang="en-US" sz="2000" dirty="0">
                <a:latin typeface="Consolas" panose="020B0609020204030204" pitchFamily="49" charset="0"/>
                <a:cs typeface="Consolas" panose="020B0609020204030204" pitchFamily="49" charset="0"/>
              </a:rPr>
              <a:t>.accelerationIncludingGravity);</a:t>
            </a:r>
          </a:p>
          <a:p>
            <a:r>
              <a:rPr lang="ja-JP" altLang="en-US" sz="2000" dirty="0">
                <a:latin typeface="Consolas" panose="020B0609020204030204" pitchFamily="49" charset="0"/>
                <a:cs typeface="Consolas" panose="020B0609020204030204" pitchFamily="49" charset="0"/>
              </a:rPr>
              <a:t>    if (</a:t>
            </a:r>
            <a:r>
              <a:rPr lang="ja-JP" altLang="en-US" sz="2000" dirty="0">
                <a:solidFill>
                  <a:srgbClr val="FF0000"/>
                </a:solidFill>
                <a:latin typeface="Consolas" panose="020B0609020204030204" pitchFamily="49" charset="0"/>
                <a:cs typeface="Consolas" panose="020B0609020204030204" pitchFamily="49" charset="0"/>
              </a:rPr>
              <a:t>Math.abs(magnitude) &gt; 0.15</a:t>
            </a:r>
            <a:r>
              <a:rPr lang="ja-JP" altLang="en-US" sz="2000" dirty="0">
                <a:latin typeface="Consolas" panose="020B0609020204030204" pitchFamily="49" charset="0"/>
                <a:cs typeface="Consolas" panose="020B0609020204030204" pitchFamily="49" charset="0"/>
              </a:rPr>
              <a:t>) {</a:t>
            </a:r>
          </a:p>
          <a:p>
            <a:r>
              <a:rPr lang="ja-JP" altLang="en-US" sz="2000" dirty="0">
                <a:latin typeface="Consolas" panose="020B0609020204030204" pitchFamily="49" charset="0"/>
                <a:cs typeface="Consolas" panose="020B0609020204030204" pitchFamily="49" charset="0"/>
              </a:rPr>
              <a:t>        log.push(magnitude);</a:t>
            </a:r>
          </a:p>
          <a:p>
            <a:r>
              <a:rPr lang="ja-JP" altLang="en-US" sz="2000" dirty="0">
                <a:latin typeface="Consolas" panose="020B0609020204030204" pitchFamily="49" charset="0"/>
                <a:cs typeface="Consolas" panose="020B0609020204030204" pitchFamily="49" charset="0"/>
              </a:rPr>
              <a:t>        dd[0].innerHTML = magnitude.toFixed(2);</a:t>
            </a:r>
          </a:p>
          <a:p>
            <a:r>
              <a:rPr lang="ja-JP" altLang="en-US" sz="2000" dirty="0">
                <a:latin typeface="Consolas" panose="020B0609020204030204" pitchFamily="49" charset="0"/>
                <a:cs typeface="Consolas" panose="020B0609020204030204" pitchFamily="49" charset="0"/>
              </a:rPr>
              <a:t>    }</a:t>
            </a:r>
          </a:p>
          <a:p>
            <a:r>
              <a:rPr lang="ja-JP" altLang="en-US" sz="200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0148259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en-US" altLang="ja-JP" dirty="0" smtClean="0"/>
              <a:t>User Authentication</a:t>
            </a:r>
            <a:endParaRPr kumimoji="1" lang="ja-JP" altLang="en-US" dirty="0"/>
          </a:p>
        </p:txBody>
      </p:sp>
      <p:sp>
        <p:nvSpPr>
          <p:cNvPr id="6" name="テキスト プレースホルダー 5"/>
          <p:cNvSpPr>
            <a:spLocks noGrp="1"/>
          </p:cNvSpPr>
          <p:nvPr>
            <p:ph type="body" idx="1"/>
          </p:nvPr>
        </p:nvSpPr>
        <p:spPr/>
        <p:txBody>
          <a:bodyPr/>
          <a:lstStyle/>
          <a:p>
            <a:r>
              <a:rPr lang="en-US" altLang="ja-JP" dirty="0" smtClean="0"/>
              <a:t>Session Management and User Authentication in Server-Side</a:t>
            </a:r>
            <a:endParaRPr kumimoji="1" lang="ja-JP" altLang="en-US" dirty="0"/>
          </a:p>
        </p:txBody>
      </p:sp>
      <p:sp>
        <p:nvSpPr>
          <p:cNvPr id="4" name="スライド番号プレースホルダー 3"/>
          <p:cNvSpPr>
            <a:spLocks noGrp="1"/>
          </p:cNvSpPr>
          <p:nvPr>
            <p:ph type="sldNum" sz="quarter" idx="12"/>
          </p:nvPr>
        </p:nvSpPr>
        <p:spPr/>
        <p:txBody>
          <a:bodyPr/>
          <a:lstStyle/>
          <a:p>
            <a:fld id="{31BA4CE2-D795-4C9F-AA1E-E47C147C9315}" type="slidenum">
              <a:rPr lang="ja-JP" altLang="en-US" smtClean="0"/>
              <a:pPr/>
              <a:t>238</a:t>
            </a:fld>
            <a:endParaRPr lang="ja-JP" altLang="en-US"/>
          </a:p>
        </p:txBody>
      </p:sp>
    </p:spTree>
    <p:extLst>
      <p:ext uri="{BB962C8B-B14F-4D97-AF65-F5344CB8AC3E}">
        <p14:creationId xmlns:p14="http://schemas.microsoft.com/office/powerpoint/2010/main" val="401450747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kumimoji="1" lang="en-US" altLang="ja-JP" dirty="0" smtClean="0"/>
              <a:t>Image Uploader (Multi-User Version)</a:t>
            </a:r>
            <a:r>
              <a:rPr lang="en-US" altLang="ja-JP" dirty="0"/>
              <a:t/>
            </a:r>
            <a:br>
              <a:rPr lang="en-US" altLang="ja-JP" dirty="0"/>
            </a:br>
            <a:r>
              <a:rPr lang="en-US" altLang="ja-JP" sz="3100" dirty="0">
                <a:hlinkClick r:id="rId2"/>
              </a:rPr>
              <a:t>http://web.sfc.keio.ac.jp/~</a:t>
            </a:r>
            <a:r>
              <a:rPr lang="en-US" altLang="ja-JP" sz="3100" dirty="0" smtClean="0">
                <a:hlinkClick r:id="rId2"/>
              </a:rPr>
              <a:t>kurabaya/lectures/ImageUploader2.zip</a:t>
            </a:r>
            <a:endParaRPr kumimoji="1" lang="ja-JP" altLang="en-US" dirty="0"/>
          </a:p>
        </p:txBody>
      </p:sp>
      <p:sp>
        <p:nvSpPr>
          <p:cNvPr id="6" name="コンテンツ プレースホルダー 5"/>
          <p:cNvSpPr>
            <a:spLocks noGrp="1"/>
          </p:cNvSpPr>
          <p:nvPr>
            <p:ph idx="1"/>
          </p:nvPr>
        </p:nvSpPr>
        <p:spPr>
          <a:xfrm>
            <a:off x="838200" y="1628801"/>
            <a:ext cx="10515600" cy="874643"/>
          </a:xfrm>
        </p:spPr>
        <p:txBody>
          <a:bodyPr>
            <a:normAutofit fontScale="70000" lnSpcReduction="20000"/>
          </a:bodyPr>
          <a:lstStyle/>
          <a:p>
            <a:r>
              <a:rPr kumimoji="1" lang="en-US" altLang="ja-JP" dirty="0" smtClean="0"/>
              <a:t>As an example of user authentication, </a:t>
            </a:r>
            <a:r>
              <a:rPr lang="en-US" altLang="ja-JP" dirty="0" smtClean="0"/>
              <a:t>the previous image uploader application is extended to support multiple users.</a:t>
            </a:r>
          </a:p>
          <a:p>
            <a:r>
              <a:rPr lang="en-US" altLang="ja-JP" dirty="0" smtClean="0"/>
              <a:t>You can login to this application by using “</a:t>
            </a:r>
            <a:r>
              <a:rPr lang="en-US" altLang="ja-JP" dirty="0" err="1" smtClean="0"/>
              <a:t>scott</a:t>
            </a:r>
            <a:r>
              <a:rPr lang="en-US" altLang="ja-JP" dirty="0" smtClean="0"/>
              <a:t>” or “tiger” account.</a:t>
            </a:r>
          </a:p>
        </p:txBody>
      </p:sp>
      <p:sp>
        <p:nvSpPr>
          <p:cNvPr id="4" name="スライド番号プレースホルダー 3"/>
          <p:cNvSpPr>
            <a:spLocks noGrp="1"/>
          </p:cNvSpPr>
          <p:nvPr>
            <p:ph type="sldNum" sz="quarter" idx="12"/>
          </p:nvPr>
        </p:nvSpPr>
        <p:spPr/>
        <p:txBody>
          <a:bodyPr/>
          <a:lstStyle/>
          <a:p>
            <a:fld id="{E606E1ED-D993-460C-AF0B-0FCB39A36B6F}" type="slidenum">
              <a:rPr lang="ja-JP" altLang="en-US" smtClean="0"/>
              <a:pPr/>
              <a:t>239</a:t>
            </a:fld>
            <a:endParaRPr lang="ja-JP" altLang="en-US"/>
          </a:p>
        </p:txBody>
      </p:sp>
      <p:pic>
        <p:nvPicPr>
          <p:cNvPr id="7" name="図 6"/>
          <p:cNvPicPr>
            <a:picLocks noChangeAspect="1"/>
          </p:cNvPicPr>
          <p:nvPr/>
        </p:nvPicPr>
        <p:blipFill>
          <a:blip r:embed="rId3"/>
          <a:stretch>
            <a:fillRect/>
          </a:stretch>
        </p:blipFill>
        <p:spPr>
          <a:xfrm>
            <a:off x="479376" y="2865712"/>
            <a:ext cx="3202273" cy="2937423"/>
          </a:xfrm>
          <a:prstGeom prst="rect">
            <a:avLst/>
          </a:prstGeom>
        </p:spPr>
      </p:pic>
      <p:pic>
        <p:nvPicPr>
          <p:cNvPr id="8" name="図 7"/>
          <p:cNvPicPr>
            <a:picLocks noChangeAspect="1"/>
          </p:cNvPicPr>
          <p:nvPr/>
        </p:nvPicPr>
        <p:blipFill>
          <a:blip r:embed="rId4"/>
          <a:stretch>
            <a:fillRect/>
          </a:stretch>
        </p:blipFill>
        <p:spPr>
          <a:xfrm>
            <a:off x="1191197" y="4615026"/>
            <a:ext cx="1898329" cy="1741324"/>
          </a:xfrm>
          <a:prstGeom prst="rect">
            <a:avLst/>
          </a:prstGeom>
        </p:spPr>
      </p:pic>
      <p:graphicFrame>
        <p:nvGraphicFramePr>
          <p:cNvPr id="9" name="表 8"/>
          <p:cNvGraphicFramePr>
            <a:graphicFrameLocks noGrp="1"/>
          </p:cNvGraphicFramePr>
          <p:nvPr>
            <p:extLst>
              <p:ext uri="{D42A27DB-BD31-4B8C-83A1-F6EECF244321}">
                <p14:modId xmlns:p14="http://schemas.microsoft.com/office/powerpoint/2010/main" val="1586974521"/>
              </p:ext>
            </p:extLst>
          </p:nvPr>
        </p:nvGraphicFramePr>
        <p:xfrm>
          <a:off x="5537305" y="2886718"/>
          <a:ext cx="3631952" cy="914399"/>
        </p:xfrm>
        <a:graphic>
          <a:graphicData uri="http://schemas.openxmlformats.org/drawingml/2006/table">
            <a:tbl>
              <a:tblPr firstRow="1" bandRow="1">
                <a:tableStyleId>{5C22544A-7EE6-4342-B048-85BDC9FD1C3A}</a:tableStyleId>
              </a:tblPr>
              <a:tblGrid>
                <a:gridCol w="1815976"/>
                <a:gridCol w="1815976"/>
              </a:tblGrid>
              <a:tr h="293467">
                <a:tc>
                  <a:txBody>
                    <a:bodyPr/>
                    <a:lstStyle/>
                    <a:p>
                      <a:r>
                        <a:rPr kumimoji="1" lang="en-US" altLang="ja-JP" sz="1400" dirty="0" smtClean="0"/>
                        <a:t>ID</a:t>
                      </a:r>
                      <a:endParaRPr kumimoji="1" lang="ja-JP" altLang="en-US" sz="1400" dirty="0"/>
                    </a:p>
                  </a:txBody>
                  <a:tcPr/>
                </a:tc>
                <a:tc>
                  <a:txBody>
                    <a:bodyPr/>
                    <a:lstStyle/>
                    <a:p>
                      <a:r>
                        <a:rPr kumimoji="1" lang="en-US" altLang="ja-JP" sz="1400" dirty="0" smtClean="0"/>
                        <a:t>Password</a:t>
                      </a:r>
                      <a:endParaRPr kumimoji="1" lang="ja-JP" altLang="en-US" sz="1400" dirty="0"/>
                    </a:p>
                  </a:txBody>
                  <a:tcPr/>
                </a:tc>
              </a:tr>
              <a:tr h="293467">
                <a:tc>
                  <a:txBody>
                    <a:bodyPr/>
                    <a:lstStyle/>
                    <a:p>
                      <a:r>
                        <a:rPr kumimoji="1" lang="en-US" altLang="ja-JP" sz="1400" dirty="0" err="1" smtClean="0"/>
                        <a:t>scott</a:t>
                      </a:r>
                      <a:endParaRPr kumimoji="1" lang="ja-JP" altLang="en-US" sz="1400" dirty="0"/>
                    </a:p>
                  </a:txBody>
                  <a:tcPr/>
                </a:tc>
                <a:tc>
                  <a:txBody>
                    <a:bodyPr/>
                    <a:lstStyle/>
                    <a:p>
                      <a:r>
                        <a:rPr kumimoji="1" lang="en-US" altLang="ja-JP" sz="1400" dirty="0" err="1" smtClean="0"/>
                        <a:t>aaa</a:t>
                      </a:r>
                      <a:endParaRPr kumimoji="1" lang="ja-JP" altLang="en-US" sz="1400" dirty="0"/>
                    </a:p>
                  </a:txBody>
                  <a:tcPr/>
                </a:tc>
              </a:tr>
              <a:tr h="293467">
                <a:tc>
                  <a:txBody>
                    <a:bodyPr/>
                    <a:lstStyle/>
                    <a:p>
                      <a:r>
                        <a:rPr kumimoji="1" lang="en-US" altLang="ja-JP" sz="1400" dirty="0" smtClean="0"/>
                        <a:t>tiger</a:t>
                      </a:r>
                      <a:endParaRPr kumimoji="1" lang="ja-JP" altLang="en-US" sz="1400" dirty="0"/>
                    </a:p>
                  </a:txBody>
                  <a:tcPr/>
                </a:tc>
                <a:tc>
                  <a:txBody>
                    <a:bodyPr/>
                    <a:lstStyle/>
                    <a:p>
                      <a:r>
                        <a:rPr kumimoji="1" lang="en-US" altLang="ja-JP" sz="1400" dirty="0" err="1" smtClean="0"/>
                        <a:t>bbb</a:t>
                      </a:r>
                      <a:endParaRPr kumimoji="1" lang="ja-JP" altLang="en-US" sz="1400" dirty="0"/>
                    </a:p>
                  </a:txBody>
                  <a:tcPr/>
                </a:tc>
              </a:tr>
            </a:tbl>
          </a:graphicData>
        </a:graphic>
      </p:graphicFrame>
      <p:sp>
        <p:nvSpPr>
          <p:cNvPr id="10" name="テキスト ボックス 9"/>
          <p:cNvSpPr txBox="1"/>
          <p:nvPr/>
        </p:nvSpPr>
        <p:spPr>
          <a:xfrm>
            <a:off x="6672064" y="2617167"/>
            <a:ext cx="1168910" cy="307777"/>
          </a:xfrm>
          <a:prstGeom prst="rect">
            <a:avLst/>
          </a:prstGeom>
          <a:noFill/>
        </p:spPr>
        <p:txBody>
          <a:bodyPr wrap="none" rtlCol="0">
            <a:spAutoFit/>
          </a:bodyPr>
          <a:lstStyle/>
          <a:p>
            <a:r>
              <a:rPr lang="en-US" altLang="ja-JP" sz="1400" dirty="0" smtClean="0"/>
              <a:t>Sample Users</a:t>
            </a:r>
            <a:endParaRPr kumimoji="1" lang="ja-JP" altLang="en-US" sz="1400" dirty="0"/>
          </a:p>
        </p:txBody>
      </p:sp>
      <p:pic>
        <p:nvPicPr>
          <p:cNvPr id="11" name="図 10"/>
          <p:cNvPicPr>
            <a:picLocks noChangeAspect="1"/>
          </p:cNvPicPr>
          <p:nvPr/>
        </p:nvPicPr>
        <p:blipFill>
          <a:blip r:embed="rId5"/>
          <a:stretch>
            <a:fillRect/>
          </a:stretch>
        </p:blipFill>
        <p:spPr>
          <a:xfrm>
            <a:off x="7608476" y="4047800"/>
            <a:ext cx="3031242" cy="2701880"/>
          </a:xfrm>
          <a:prstGeom prst="rect">
            <a:avLst/>
          </a:prstGeom>
        </p:spPr>
      </p:pic>
      <p:pic>
        <p:nvPicPr>
          <p:cNvPr id="12" name="図 11"/>
          <p:cNvPicPr>
            <a:picLocks noChangeAspect="1"/>
          </p:cNvPicPr>
          <p:nvPr/>
        </p:nvPicPr>
        <p:blipFill>
          <a:blip r:embed="rId6"/>
          <a:stretch>
            <a:fillRect/>
          </a:stretch>
        </p:blipFill>
        <p:spPr>
          <a:xfrm>
            <a:off x="4544555" y="4047800"/>
            <a:ext cx="2945493" cy="2701880"/>
          </a:xfrm>
          <a:prstGeom prst="rect">
            <a:avLst/>
          </a:prstGeom>
        </p:spPr>
      </p:pic>
      <p:sp>
        <p:nvSpPr>
          <p:cNvPr id="13" name="右矢印 12"/>
          <p:cNvSpPr/>
          <p:nvPr/>
        </p:nvSpPr>
        <p:spPr>
          <a:xfrm>
            <a:off x="3277011" y="5071531"/>
            <a:ext cx="1267543" cy="100821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dirty="0" smtClean="0"/>
              <a:t>login</a:t>
            </a:r>
            <a:endParaRPr kumimoji="1" lang="ja-JP" altLang="en-US" dirty="0"/>
          </a:p>
        </p:txBody>
      </p:sp>
      <p:sp>
        <p:nvSpPr>
          <p:cNvPr id="14" name="正方形/長方形 13"/>
          <p:cNvSpPr/>
          <p:nvPr/>
        </p:nvSpPr>
        <p:spPr>
          <a:xfrm>
            <a:off x="5422193" y="3944411"/>
            <a:ext cx="1190215" cy="2067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err="1"/>
              <a:t>s</a:t>
            </a:r>
            <a:r>
              <a:rPr kumimoji="1" lang="en-US" altLang="ja-JP" dirty="0" err="1" smtClean="0"/>
              <a:t>cott</a:t>
            </a:r>
            <a:endParaRPr kumimoji="1" lang="ja-JP" altLang="en-US" dirty="0"/>
          </a:p>
        </p:txBody>
      </p:sp>
      <p:sp>
        <p:nvSpPr>
          <p:cNvPr id="15" name="正方形/長方形 14"/>
          <p:cNvSpPr/>
          <p:nvPr/>
        </p:nvSpPr>
        <p:spPr>
          <a:xfrm>
            <a:off x="8635484" y="3944411"/>
            <a:ext cx="1190215" cy="2067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smtClean="0"/>
              <a:t>tiger</a:t>
            </a:r>
            <a:endParaRPr kumimoji="1" lang="ja-JP" altLang="en-US" dirty="0"/>
          </a:p>
        </p:txBody>
      </p:sp>
    </p:spTree>
    <p:extLst>
      <p:ext uri="{BB962C8B-B14F-4D97-AF65-F5344CB8AC3E}">
        <p14:creationId xmlns:p14="http://schemas.microsoft.com/office/powerpoint/2010/main" val="4117042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9"/>
          <p:cNvSpPr>
            <a:spLocks noGrp="1"/>
          </p:cNvSpPr>
          <p:nvPr>
            <p:ph type="title"/>
          </p:nvPr>
        </p:nvSpPr>
        <p:spPr/>
        <p:txBody>
          <a:bodyPr/>
          <a:lstStyle/>
          <a:p>
            <a:r>
              <a:rPr lang="en-US" altLang="ja-JP" dirty="0" smtClean="0"/>
              <a:t>Schedule</a:t>
            </a:r>
            <a:endParaRPr lang="ja-JP" altLang="en-US" dirty="0"/>
          </a:p>
        </p:txBody>
      </p:sp>
      <p:sp>
        <p:nvSpPr>
          <p:cNvPr id="3" name="コンテンツ プレースホルダー 2"/>
          <p:cNvSpPr>
            <a:spLocks noGrp="1"/>
          </p:cNvSpPr>
          <p:nvPr>
            <p:ph idx="1"/>
          </p:nvPr>
        </p:nvSpPr>
        <p:spPr>
          <a:xfrm>
            <a:off x="838200" y="1825624"/>
            <a:ext cx="10515600" cy="4699719"/>
          </a:xfrm>
        </p:spPr>
        <p:txBody>
          <a:bodyPr>
            <a:normAutofit fontScale="62500" lnSpcReduction="20000"/>
          </a:bodyPr>
          <a:lstStyle/>
          <a:p>
            <a:r>
              <a:rPr lang="en-US" altLang="ja-JP" dirty="0" smtClean="0"/>
              <a:t>Overview: Clarifies the position of this lecture, contents, how to give lectures, and tools required in this class. </a:t>
            </a:r>
          </a:p>
          <a:p>
            <a:r>
              <a:rPr lang="en-US" altLang="ja-JP" dirty="0" smtClean="0"/>
              <a:t>Introduction to Software Engineering: Explains the basic idea of making a large-scale software development. Describes the design of large-scale software, development, and maintenance, to understand the software development cycle. </a:t>
            </a:r>
          </a:p>
          <a:p>
            <a:r>
              <a:rPr lang="en-US" altLang="ja-JP" dirty="0" smtClean="0"/>
              <a:t>Object-Oriented Programming: As the basis for software development, learn object-oriented programming. using the JavaScript language. </a:t>
            </a:r>
          </a:p>
          <a:p>
            <a:r>
              <a:rPr lang="en-US" altLang="ja-JP" dirty="0" smtClean="0"/>
              <a:t>Object-Oriented Programming: As the basis for software development, learn object-oriented programming. using the JavaScript language. </a:t>
            </a:r>
          </a:p>
          <a:p>
            <a:r>
              <a:rPr lang="en-US" altLang="ja-JP" dirty="0" smtClean="0"/>
              <a:t>Design Pattern: Learn about object-oriented design patterns which is a "patterns for typical problem solving." Learn the pattern of the building user interface called MVC and (Model-View-Control) pattern, and build your own web application based on MVC. </a:t>
            </a:r>
          </a:p>
          <a:p>
            <a:r>
              <a:rPr lang="en-US" altLang="ja-JP" dirty="0" smtClean="0"/>
              <a:t>Design Pattern: Learn design patterns, using JavaScript, which is a prototype-based object-oriented programming language. In particular, describe the prototype chain mechanism, which is a software reuse mechanism in the prototype-based object-oriented language. Learn Chain of Responsibility pattern and Iterator pattern. </a:t>
            </a:r>
          </a:p>
          <a:p>
            <a:r>
              <a:rPr lang="en-US" altLang="ja-JP" dirty="0" smtClean="0"/>
              <a:t>Practice for midterm report: Build Web applications using design patterns to practice on how to implement an efficient client / server model. We will give an intermediate assignment to design a MVC-based web application. </a:t>
            </a:r>
            <a:br>
              <a:rPr lang="en-US" altLang="ja-JP" dirty="0" smtClean="0"/>
            </a:br>
            <a:endParaRPr lang="en-US" altLang="ja-JP" dirty="0"/>
          </a:p>
        </p:txBody>
      </p:sp>
      <p:sp>
        <p:nvSpPr>
          <p:cNvPr id="4" name="スライド番号プレースホルダー 3"/>
          <p:cNvSpPr>
            <a:spLocks noGrp="1"/>
          </p:cNvSpPr>
          <p:nvPr>
            <p:ph type="sldNum" sz="quarter" idx="12"/>
          </p:nvPr>
        </p:nvSpPr>
        <p:spPr/>
        <p:txBody>
          <a:bodyPr/>
          <a:lstStyle/>
          <a:p>
            <a:fld id="{31BA4CE2-D795-4C9F-AA1E-E47C147C9315}" type="slidenum">
              <a:rPr lang="ja-JP" altLang="en-US" smtClean="0"/>
              <a:pPr/>
              <a:t>24</a:t>
            </a:fld>
            <a:endParaRPr lang="ja-JP" altLang="en-US"/>
          </a:p>
        </p:txBody>
      </p:sp>
    </p:spTree>
    <p:extLst>
      <p:ext uri="{BB962C8B-B14F-4D97-AF65-F5344CB8AC3E}">
        <p14:creationId xmlns:p14="http://schemas.microsoft.com/office/powerpoint/2010/main" val="167753712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lang="en-US" altLang="ja-JP" dirty="0" smtClean="0"/>
              <a:t>Authentication = Identification + Protection + Registration</a:t>
            </a:r>
            <a:endParaRPr kumimoji="1" lang="ja-JP" altLang="en-US" dirty="0"/>
          </a:p>
        </p:txBody>
      </p:sp>
      <p:graphicFrame>
        <p:nvGraphicFramePr>
          <p:cNvPr id="2" name="コンテンツ プレースホルダー 1"/>
          <p:cNvGraphicFramePr>
            <a:graphicFrameLocks noGrp="1"/>
          </p:cNvGraphicFramePr>
          <p:nvPr>
            <p:ph idx="1"/>
            <p:extLst>
              <p:ext uri="{D42A27DB-BD31-4B8C-83A1-F6EECF244321}">
                <p14:modId xmlns:p14="http://schemas.microsoft.com/office/powerpoint/2010/main" val="372424735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スライド番号プレースホルダー 3"/>
          <p:cNvSpPr>
            <a:spLocks noGrp="1"/>
          </p:cNvSpPr>
          <p:nvPr>
            <p:ph type="sldNum" sz="quarter" idx="12"/>
          </p:nvPr>
        </p:nvSpPr>
        <p:spPr/>
        <p:txBody>
          <a:bodyPr/>
          <a:lstStyle/>
          <a:p>
            <a:fld id="{E606E1ED-D993-460C-AF0B-0FCB39A36B6F}" type="slidenum">
              <a:rPr lang="ja-JP" altLang="en-US" smtClean="0"/>
              <a:pPr/>
              <a:t>240</a:t>
            </a:fld>
            <a:endParaRPr lang="ja-JP" altLang="en-US"/>
          </a:p>
        </p:txBody>
      </p:sp>
    </p:spTree>
    <p:extLst>
      <p:ext uri="{BB962C8B-B14F-4D97-AF65-F5344CB8AC3E}">
        <p14:creationId xmlns:p14="http://schemas.microsoft.com/office/powerpoint/2010/main" val="256643900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HTTP Cookie</a:t>
            </a:r>
            <a:endParaRPr kumimoji="1" lang="ja-JP" altLang="en-US" dirty="0"/>
          </a:p>
        </p:txBody>
      </p:sp>
      <p:sp>
        <p:nvSpPr>
          <p:cNvPr id="3" name="コンテンツ プレースホルダー 2"/>
          <p:cNvSpPr>
            <a:spLocks noGrp="1"/>
          </p:cNvSpPr>
          <p:nvPr>
            <p:ph idx="1"/>
          </p:nvPr>
        </p:nvSpPr>
        <p:spPr>
          <a:xfrm>
            <a:off x="838200" y="1825625"/>
            <a:ext cx="10515600" cy="3187551"/>
          </a:xfrm>
        </p:spPr>
        <p:txBody>
          <a:bodyPr>
            <a:normAutofit fontScale="92500" lnSpcReduction="10000"/>
          </a:bodyPr>
          <a:lstStyle/>
          <a:p>
            <a:r>
              <a:rPr lang="en-US" altLang="ja-JP" dirty="0" smtClean="0"/>
              <a:t>HTTP Cookie is a client identification mechanism commonly available in modern web browsers.</a:t>
            </a:r>
          </a:p>
          <a:p>
            <a:pPr lvl="1"/>
            <a:r>
              <a:rPr lang="en-US" altLang="ja-JP" dirty="0" smtClean="0"/>
              <a:t>Cookie is like the </a:t>
            </a:r>
            <a:r>
              <a:rPr lang="en-US" altLang="ja-JP" dirty="0"/>
              <a:t>token supplied at a </a:t>
            </a:r>
            <a:r>
              <a:rPr lang="en-US" altLang="ja-JP" dirty="0" smtClean="0"/>
              <a:t>coat check counter, because </a:t>
            </a:r>
            <a:r>
              <a:rPr lang="en-US" altLang="ja-JP" dirty="0"/>
              <a:t>its uniqueness allows it to be exchanged for the correct coat when returned to the coat check counter. </a:t>
            </a:r>
          </a:p>
          <a:p>
            <a:r>
              <a:rPr lang="en-US" altLang="ja-JP" dirty="0" smtClean="0"/>
              <a:t>When a user visits </a:t>
            </a:r>
            <a:r>
              <a:rPr lang="en-US" altLang="ja-JP" dirty="0"/>
              <a:t>a website, the </a:t>
            </a:r>
            <a:r>
              <a:rPr lang="en-US" altLang="ja-JP" dirty="0" smtClean="0"/>
              <a:t>web server sends a response including a HTTP cookie, and the browser stores the received cookie. When the same user returns </a:t>
            </a:r>
            <a:r>
              <a:rPr lang="en-US" altLang="ja-JP" dirty="0"/>
              <a:t>to the </a:t>
            </a:r>
            <a:r>
              <a:rPr lang="en-US" altLang="ja-JP" dirty="0" smtClean="0"/>
              <a:t>website, the stored cookie is sent to the web server for identifying the user.</a:t>
            </a:r>
            <a:endParaRPr kumimoji="1" lang="ja-JP" altLang="en-US" dirty="0"/>
          </a:p>
        </p:txBody>
      </p:sp>
      <p:sp>
        <p:nvSpPr>
          <p:cNvPr id="4" name="スライド番号プレースホルダー 3"/>
          <p:cNvSpPr>
            <a:spLocks noGrp="1"/>
          </p:cNvSpPr>
          <p:nvPr>
            <p:ph type="sldNum" sz="quarter" idx="12"/>
          </p:nvPr>
        </p:nvSpPr>
        <p:spPr/>
        <p:txBody>
          <a:bodyPr/>
          <a:lstStyle/>
          <a:p>
            <a:fld id="{31BA4CE2-D795-4C9F-AA1E-E47C147C9315}" type="slidenum">
              <a:rPr lang="ja-JP" altLang="en-US" smtClean="0"/>
              <a:pPr/>
              <a:t>241</a:t>
            </a:fld>
            <a:endParaRPr lang="ja-JP" altLang="en-US"/>
          </a:p>
        </p:txBody>
      </p:sp>
      <p:pic>
        <p:nvPicPr>
          <p:cNvPr id="5"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98476" y="5457772"/>
            <a:ext cx="2857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C:\Users\default.default-PC\AppData\Local\Microsoft\Windows\Temporary Internet Files\Content.IE5\1JFKAHFY\MCj0431595000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4014" y="5889571"/>
            <a:ext cx="57626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3771" y="5335614"/>
            <a:ext cx="647873" cy="898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p:cNvSpPr/>
          <p:nvPr/>
        </p:nvSpPr>
        <p:spPr>
          <a:xfrm>
            <a:off x="2174738" y="5335614"/>
            <a:ext cx="2409093" cy="41115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dirty="0" smtClean="0"/>
              <a:t>request</a:t>
            </a:r>
            <a:endParaRPr kumimoji="1" lang="ja-JP" altLang="en-US" dirty="0"/>
          </a:p>
        </p:txBody>
      </p:sp>
      <p:sp>
        <p:nvSpPr>
          <p:cNvPr id="9" name="左矢印 8"/>
          <p:cNvSpPr/>
          <p:nvPr/>
        </p:nvSpPr>
        <p:spPr>
          <a:xfrm>
            <a:off x="2133560" y="5911425"/>
            <a:ext cx="2378263" cy="607540"/>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400" dirty="0" smtClean="0"/>
              <a:t>Response (with Cookie)</a:t>
            </a:r>
            <a:endParaRPr kumimoji="1" lang="ja-JP" altLang="en-US" sz="1400" dirty="0"/>
          </a:p>
        </p:txBody>
      </p:sp>
      <p:sp>
        <p:nvSpPr>
          <p:cNvPr id="10" name="円/楕円 9"/>
          <p:cNvSpPr/>
          <p:nvPr/>
        </p:nvSpPr>
        <p:spPr>
          <a:xfrm>
            <a:off x="1991612" y="6249561"/>
            <a:ext cx="648072" cy="399579"/>
          </a:xfrm>
          <a:prstGeom prst="ellipse">
            <a:avLst/>
          </a:prstGeom>
        </p:spPr>
        <p:style>
          <a:lnRef idx="1">
            <a:schemeClr val="accent4"/>
          </a:lnRef>
          <a:fillRef idx="2">
            <a:schemeClr val="accent4"/>
          </a:fillRef>
          <a:effectRef idx="1">
            <a:schemeClr val="accent4"/>
          </a:effectRef>
          <a:fontRef idx="minor">
            <a:schemeClr val="dk1"/>
          </a:fontRef>
        </p:style>
        <p:txBody>
          <a:bodyPr wrap="none" rtlCol="0" anchor="ctr"/>
          <a:lstStyle/>
          <a:p>
            <a:pPr algn="ctr"/>
            <a:r>
              <a:rPr kumimoji="1" lang="en-US" altLang="ja-JP" sz="1100" dirty="0" smtClean="0"/>
              <a:t>Cookie</a:t>
            </a:r>
            <a:endParaRPr kumimoji="1" lang="ja-JP" altLang="en-US" sz="1100" dirty="0"/>
          </a:p>
        </p:txBody>
      </p:sp>
      <p:sp>
        <p:nvSpPr>
          <p:cNvPr id="11" name="テキスト ボックス 10"/>
          <p:cNvSpPr txBox="1"/>
          <p:nvPr/>
        </p:nvSpPr>
        <p:spPr>
          <a:xfrm>
            <a:off x="2547485" y="4866142"/>
            <a:ext cx="1663597" cy="369332"/>
          </a:xfrm>
          <a:prstGeom prst="rect">
            <a:avLst/>
          </a:prstGeom>
          <a:noFill/>
        </p:spPr>
        <p:txBody>
          <a:bodyPr wrap="none" rtlCol="0">
            <a:spAutoFit/>
          </a:bodyPr>
          <a:lstStyle/>
          <a:p>
            <a:r>
              <a:rPr kumimoji="1" lang="en-US" altLang="ja-JP" dirty="0" smtClean="0"/>
              <a:t>1st Time Access</a:t>
            </a:r>
            <a:endParaRPr kumimoji="1" lang="ja-JP" altLang="en-US" dirty="0"/>
          </a:p>
        </p:txBody>
      </p:sp>
      <p:pic>
        <p:nvPicPr>
          <p:cNvPr id="12"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06731" y="5448194"/>
            <a:ext cx="2857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 descr="C:\Users\default.default-PC\AppData\Local\Microsoft\Windows\Temporary Internet Files\Content.IE5\1JFKAHFY\MCj0431595000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62269" y="5879993"/>
            <a:ext cx="57626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62026" y="5326036"/>
            <a:ext cx="647873" cy="898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右矢印 14"/>
          <p:cNvSpPr/>
          <p:nvPr/>
        </p:nvSpPr>
        <p:spPr>
          <a:xfrm>
            <a:off x="7282993" y="5326036"/>
            <a:ext cx="2409093" cy="41115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dirty="0" smtClean="0"/>
              <a:t>request</a:t>
            </a:r>
            <a:endParaRPr kumimoji="1" lang="ja-JP" altLang="en-US" dirty="0"/>
          </a:p>
        </p:txBody>
      </p:sp>
      <p:sp>
        <p:nvSpPr>
          <p:cNvPr id="16" name="左矢印 15"/>
          <p:cNvSpPr/>
          <p:nvPr/>
        </p:nvSpPr>
        <p:spPr>
          <a:xfrm>
            <a:off x="7241815" y="5901847"/>
            <a:ext cx="2378263" cy="454503"/>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600" dirty="0" smtClean="0"/>
              <a:t>Response</a:t>
            </a:r>
            <a:endParaRPr kumimoji="1" lang="ja-JP" altLang="en-US" sz="1600" dirty="0"/>
          </a:p>
        </p:txBody>
      </p:sp>
      <p:sp>
        <p:nvSpPr>
          <p:cNvPr id="17" name="円/楕円 16"/>
          <p:cNvSpPr/>
          <p:nvPr/>
        </p:nvSpPr>
        <p:spPr>
          <a:xfrm>
            <a:off x="7416555" y="5430305"/>
            <a:ext cx="648072" cy="399579"/>
          </a:xfrm>
          <a:prstGeom prst="ellipse">
            <a:avLst/>
          </a:prstGeom>
        </p:spPr>
        <p:style>
          <a:lnRef idx="1">
            <a:schemeClr val="accent4"/>
          </a:lnRef>
          <a:fillRef idx="2">
            <a:schemeClr val="accent4"/>
          </a:fillRef>
          <a:effectRef idx="1">
            <a:schemeClr val="accent4"/>
          </a:effectRef>
          <a:fontRef idx="minor">
            <a:schemeClr val="dk1"/>
          </a:fontRef>
        </p:style>
        <p:txBody>
          <a:bodyPr wrap="none" rtlCol="0" anchor="ctr"/>
          <a:lstStyle/>
          <a:p>
            <a:pPr algn="ctr"/>
            <a:r>
              <a:rPr kumimoji="1" lang="en-US" altLang="ja-JP" sz="1100" dirty="0" smtClean="0"/>
              <a:t>Cookie</a:t>
            </a:r>
            <a:endParaRPr kumimoji="1" lang="ja-JP" altLang="en-US" sz="1100" dirty="0"/>
          </a:p>
        </p:txBody>
      </p:sp>
      <p:sp>
        <p:nvSpPr>
          <p:cNvPr id="18" name="テキスト ボックス 17"/>
          <p:cNvSpPr txBox="1"/>
          <p:nvPr/>
        </p:nvSpPr>
        <p:spPr>
          <a:xfrm>
            <a:off x="7655740" y="4856564"/>
            <a:ext cx="1730923" cy="369332"/>
          </a:xfrm>
          <a:prstGeom prst="rect">
            <a:avLst/>
          </a:prstGeom>
          <a:noFill/>
        </p:spPr>
        <p:txBody>
          <a:bodyPr wrap="none" rtlCol="0">
            <a:spAutoFit/>
          </a:bodyPr>
          <a:lstStyle/>
          <a:p>
            <a:r>
              <a:rPr lang="en-US" altLang="ja-JP" dirty="0" smtClean="0"/>
              <a:t>2nd</a:t>
            </a:r>
            <a:r>
              <a:rPr kumimoji="1" lang="en-US" altLang="ja-JP" dirty="0" smtClean="0"/>
              <a:t> Time Access</a:t>
            </a:r>
            <a:endParaRPr kumimoji="1" lang="ja-JP" altLang="en-US" dirty="0"/>
          </a:p>
        </p:txBody>
      </p:sp>
      <p:sp>
        <p:nvSpPr>
          <p:cNvPr id="19" name="四角形吹き出し 18"/>
          <p:cNvSpPr/>
          <p:nvPr/>
        </p:nvSpPr>
        <p:spPr>
          <a:xfrm>
            <a:off x="9637800" y="4468572"/>
            <a:ext cx="2380579" cy="876644"/>
          </a:xfrm>
          <a:prstGeom prst="wedgeRectCallout">
            <a:avLst>
              <a:gd name="adj1" fmla="val -23340"/>
              <a:gd name="adj2" fmla="val 78156"/>
            </a:avLst>
          </a:prstGeom>
        </p:spPr>
        <p:style>
          <a:lnRef idx="2">
            <a:schemeClr val="dk1"/>
          </a:lnRef>
          <a:fillRef idx="1">
            <a:schemeClr val="lt1"/>
          </a:fillRef>
          <a:effectRef idx="0">
            <a:schemeClr val="dk1"/>
          </a:effectRef>
          <a:fontRef idx="minor">
            <a:schemeClr val="dk1"/>
          </a:fontRef>
        </p:style>
        <p:txBody>
          <a:bodyPr rtlCol="0" anchor="ctr"/>
          <a:lstStyle/>
          <a:p>
            <a:r>
              <a:rPr kumimoji="1" lang="en-US" altLang="ja-JP" dirty="0" smtClean="0"/>
              <a:t>The server can identify the user by checking the Cookie</a:t>
            </a:r>
            <a:endParaRPr kumimoji="1" lang="ja-JP" altLang="en-US" dirty="0"/>
          </a:p>
        </p:txBody>
      </p:sp>
    </p:spTree>
    <p:extLst>
      <p:ext uri="{BB962C8B-B14F-4D97-AF65-F5344CB8AC3E}">
        <p14:creationId xmlns:p14="http://schemas.microsoft.com/office/powerpoint/2010/main" val="386331404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Index.html</a:t>
            </a:r>
            <a:endParaRPr kumimoji="1" lang="ja-JP" altLang="en-US" dirty="0"/>
          </a:p>
        </p:txBody>
      </p:sp>
      <p:sp>
        <p:nvSpPr>
          <p:cNvPr id="3" name="コンテンツ プレースホルダー 2"/>
          <p:cNvSpPr>
            <a:spLocks noGrp="1"/>
          </p:cNvSpPr>
          <p:nvPr>
            <p:ph idx="1"/>
          </p:nvPr>
        </p:nvSpPr>
        <p:spPr>
          <a:xfrm>
            <a:off x="838200" y="1825625"/>
            <a:ext cx="4177680" cy="4895850"/>
          </a:xfrm>
        </p:spPr>
        <p:txBody>
          <a:bodyPr>
            <a:normAutofit fontScale="92500" lnSpcReduction="20000"/>
          </a:bodyPr>
          <a:lstStyle/>
          <a:p>
            <a:r>
              <a:rPr lang="en-US" altLang="ja-JP" dirty="0" smtClean="0"/>
              <a:t>We have modified the previous example image uploader by adding the following elements.</a:t>
            </a:r>
          </a:p>
          <a:p>
            <a:r>
              <a:rPr kumimoji="1" lang="en-US" altLang="ja-JP" dirty="0" smtClean="0"/>
              <a:t>Login Dialog</a:t>
            </a:r>
          </a:p>
          <a:p>
            <a:pPr lvl="1"/>
            <a:r>
              <a:rPr lang="en-US" altLang="ja-JP" dirty="0" smtClean="0"/>
              <a:t>Login dialog is a modal dialog for inputting a user name and a password.</a:t>
            </a:r>
            <a:endParaRPr kumimoji="1" lang="en-US" altLang="ja-JP" dirty="0" smtClean="0"/>
          </a:p>
          <a:p>
            <a:r>
              <a:rPr lang="en-US" altLang="ja-JP" dirty="0" smtClean="0"/>
              <a:t>Login Button</a:t>
            </a:r>
          </a:p>
          <a:p>
            <a:pPr lvl="1"/>
            <a:r>
              <a:rPr kumimoji="1" lang="en-US" altLang="ja-JP" dirty="0" smtClean="0"/>
              <a:t>This button opens a login dialog.</a:t>
            </a:r>
          </a:p>
          <a:p>
            <a:r>
              <a:rPr lang="en-US" altLang="ja-JP" dirty="0" smtClean="0"/>
              <a:t>Logout Button</a:t>
            </a:r>
          </a:p>
          <a:p>
            <a:pPr lvl="1"/>
            <a:r>
              <a:rPr kumimoji="1" lang="en-US" altLang="ja-JP" dirty="0" smtClean="0"/>
              <a:t>This is a invisible when a user has not logged in the site.</a:t>
            </a:r>
            <a:endParaRPr kumimoji="1" lang="ja-JP" altLang="en-US" dirty="0"/>
          </a:p>
        </p:txBody>
      </p:sp>
      <p:sp>
        <p:nvSpPr>
          <p:cNvPr id="4" name="スライド番号プレースホルダー 3"/>
          <p:cNvSpPr>
            <a:spLocks noGrp="1"/>
          </p:cNvSpPr>
          <p:nvPr>
            <p:ph type="sldNum" sz="quarter" idx="12"/>
          </p:nvPr>
        </p:nvSpPr>
        <p:spPr/>
        <p:txBody>
          <a:bodyPr/>
          <a:lstStyle/>
          <a:p>
            <a:fld id="{31BA4CE2-D795-4C9F-AA1E-E47C147C9315}" type="slidenum">
              <a:rPr lang="ja-JP" altLang="en-US" smtClean="0"/>
              <a:pPr/>
              <a:t>242</a:t>
            </a:fld>
            <a:endParaRPr lang="ja-JP" altLang="en-US"/>
          </a:p>
        </p:txBody>
      </p:sp>
      <p:sp>
        <p:nvSpPr>
          <p:cNvPr id="5" name="正方形/長方形 4"/>
          <p:cNvSpPr/>
          <p:nvPr/>
        </p:nvSpPr>
        <p:spPr>
          <a:xfrm>
            <a:off x="5166556" y="165834"/>
            <a:ext cx="6888088" cy="6555641"/>
          </a:xfrm>
          <a:prstGeom prst="rect">
            <a:avLst/>
          </a:prstGeom>
          <a:ln>
            <a:solidFill>
              <a:schemeClr val="tx1"/>
            </a:solidFill>
          </a:ln>
        </p:spPr>
        <p:txBody>
          <a:bodyPr wrap="square">
            <a:spAutoFit/>
          </a:bodyPr>
          <a:lstStyle/>
          <a:p>
            <a:r>
              <a:rPr lang="ja-JP" altLang="en-US" sz="1050" dirty="0">
                <a:latin typeface="Consolas" panose="020B0609020204030204" pitchFamily="49" charset="0"/>
                <a:cs typeface="Consolas" panose="020B0609020204030204" pitchFamily="49" charset="0"/>
              </a:rPr>
              <a:t>&lt;!DOCTYPE html&gt;</a:t>
            </a:r>
          </a:p>
          <a:p>
            <a:r>
              <a:rPr lang="ja-JP" altLang="en-US" sz="1050" dirty="0">
                <a:latin typeface="Consolas" panose="020B0609020204030204" pitchFamily="49" charset="0"/>
                <a:cs typeface="Consolas" panose="020B0609020204030204" pitchFamily="49" charset="0"/>
              </a:rPr>
              <a:t>&lt;html&gt;</a:t>
            </a:r>
          </a:p>
          <a:p>
            <a:r>
              <a:rPr lang="ja-JP" altLang="en-US" sz="1050" dirty="0">
                <a:latin typeface="Consolas" panose="020B0609020204030204" pitchFamily="49" charset="0"/>
                <a:cs typeface="Consolas" panose="020B0609020204030204" pitchFamily="49" charset="0"/>
              </a:rPr>
              <a:t>&lt;head&gt;</a:t>
            </a:r>
          </a:p>
          <a:p>
            <a:r>
              <a:rPr lang="ja-JP" altLang="en-US" sz="1050" dirty="0">
                <a:latin typeface="Consolas" panose="020B0609020204030204" pitchFamily="49" charset="0"/>
                <a:cs typeface="Consolas" panose="020B0609020204030204" pitchFamily="49" charset="0"/>
              </a:rPr>
              <a:t>    &lt;meta charset="utf-8"&gt;</a:t>
            </a:r>
          </a:p>
          <a:p>
            <a:r>
              <a:rPr lang="ja-JP" altLang="en-US" sz="1050" dirty="0">
                <a:latin typeface="Consolas" panose="020B0609020204030204" pitchFamily="49" charset="0"/>
                <a:cs typeface="Consolas" panose="020B0609020204030204" pitchFamily="49" charset="0"/>
              </a:rPr>
              <a:t>    &lt;meta name="viewport" content="width=device-width, initial-scale=1"&gt;</a:t>
            </a:r>
          </a:p>
          <a:p>
            <a:r>
              <a:rPr lang="ja-JP" altLang="en-US" sz="1050" dirty="0">
                <a:latin typeface="Consolas" panose="020B0609020204030204" pitchFamily="49" charset="0"/>
                <a:cs typeface="Consolas" panose="020B0609020204030204" pitchFamily="49" charset="0"/>
              </a:rPr>
              <a:t>    &lt;title&gt;ImageUploader&lt;/title&gt;</a:t>
            </a:r>
          </a:p>
          <a:p>
            <a:r>
              <a:rPr lang="ja-JP" altLang="en-US" sz="1050" dirty="0">
                <a:latin typeface="Consolas" panose="020B0609020204030204" pitchFamily="49" charset="0"/>
                <a:cs typeface="Consolas" panose="020B0609020204030204" pitchFamily="49" charset="0"/>
              </a:rPr>
              <a:t>    &lt;link rel="stylesheet" href="http://code.jquery.com/mobile/1.3.1/jquery.mobile-1.3.1.min.css"/&gt;</a:t>
            </a:r>
          </a:p>
          <a:p>
            <a:r>
              <a:rPr lang="ja-JP" altLang="en-US" sz="1050" dirty="0">
                <a:latin typeface="Consolas" panose="020B0609020204030204" pitchFamily="49" charset="0"/>
                <a:cs typeface="Consolas" panose="020B0609020204030204" pitchFamily="49" charset="0"/>
              </a:rPr>
              <a:t>    &lt;script src="http://code.jquery.com/jquery-1.9.1.min.js"&gt;&lt;/script&gt;</a:t>
            </a:r>
          </a:p>
          <a:p>
            <a:r>
              <a:rPr lang="ja-JP" altLang="en-US" sz="1050" dirty="0">
                <a:latin typeface="Consolas" panose="020B0609020204030204" pitchFamily="49" charset="0"/>
                <a:cs typeface="Consolas" panose="020B0609020204030204" pitchFamily="49" charset="0"/>
              </a:rPr>
              <a:t>    &lt;script src="http://code.jquery.com/mobile/1.3.1/jquery.mobile-1.3.1.min.js"&gt;&lt;/script&gt;</a:t>
            </a:r>
          </a:p>
          <a:p>
            <a:r>
              <a:rPr lang="ja-JP" altLang="en-US" sz="1050" dirty="0">
                <a:latin typeface="Consolas" panose="020B0609020204030204" pitchFamily="49" charset="0"/>
                <a:cs typeface="Consolas" panose="020B0609020204030204" pitchFamily="49" charset="0"/>
              </a:rPr>
              <a:t>&lt;/head&gt;</a:t>
            </a:r>
          </a:p>
          <a:p>
            <a:r>
              <a:rPr lang="ja-JP" altLang="en-US" sz="1050" dirty="0">
                <a:latin typeface="Consolas" panose="020B0609020204030204" pitchFamily="49" charset="0"/>
                <a:cs typeface="Consolas" panose="020B0609020204030204" pitchFamily="49" charset="0"/>
              </a:rPr>
              <a:t>&lt;body&gt;</a:t>
            </a:r>
          </a:p>
          <a:p>
            <a:r>
              <a:rPr lang="ja-JP" altLang="en-US" sz="1050" dirty="0">
                <a:latin typeface="Consolas" panose="020B0609020204030204" pitchFamily="49" charset="0"/>
                <a:cs typeface="Consolas" panose="020B0609020204030204" pitchFamily="49" charset="0"/>
              </a:rPr>
              <a:t>&lt;div data-role="page" id="home" class="type-home"&gt;</a:t>
            </a:r>
          </a:p>
          <a:p>
            <a:r>
              <a:rPr lang="ja-JP" altLang="en-US" sz="1050" dirty="0">
                <a:latin typeface="Consolas" panose="020B0609020204030204" pitchFamily="49" charset="0"/>
                <a:cs typeface="Consolas" panose="020B0609020204030204" pitchFamily="49" charset="0"/>
              </a:rPr>
              <a:t>    &lt;div data-role="header"&gt;</a:t>
            </a:r>
          </a:p>
          <a:p>
            <a:r>
              <a:rPr lang="ja-JP" altLang="en-US" sz="1050" dirty="0">
                <a:latin typeface="Consolas" panose="020B0609020204030204" pitchFamily="49" charset="0"/>
                <a:cs typeface="Consolas" panose="020B0609020204030204" pitchFamily="49" charset="0"/>
              </a:rPr>
              <a:t>        &lt;h1&gt;ImageUploader&lt;/h1&gt;</a:t>
            </a:r>
          </a:p>
          <a:p>
            <a:r>
              <a:rPr lang="ja-JP" altLang="en-US" sz="1050" dirty="0">
                <a:latin typeface="Consolas" panose="020B0609020204030204" pitchFamily="49" charset="0"/>
                <a:cs typeface="Consolas" panose="020B0609020204030204" pitchFamily="49" charset="0"/>
              </a:rPr>
              <a:t>        &lt;a href="#" id="logoutButton" data-icon="</a:t>
            </a:r>
            <a:r>
              <a:rPr lang="ja-JP" altLang="en-US" sz="1050" dirty="0" smtClean="0">
                <a:latin typeface="Consolas" panose="020B0609020204030204" pitchFamily="49" charset="0"/>
                <a:cs typeface="Consolas" panose="020B0609020204030204" pitchFamily="49" charset="0"/>
              </a:rPr>
              <a:t>delete“</a:t>
            </a:r>
            <a:endParaRPr lang="en-US" altLang="ja-JP" sz="1050" dirty="0" smtClean="0">
              <a:latin typeface="Consolas" panose="020B0609020204030204" pitchFamily="49" charset="0"/>
              <a:cs typeface="Consolas" panose="020B0609020204030204" pitchFamily="49" charset="0"/>
            </a:endParaRPr>
          </a:p>
          <a:p>
            <a:r>
              <a:rPr lang="en-US" altLang="ja-JP" sz="1050" dirty="0">
                <a:latin typeface="Consolas" panose="020B0609020204030204" pitchFamily="49" charset="0"/>
                <a:cs typeface="Consolas" panose="020B0609020204030204" pitchFamily="49" charset="0"/>
              </a:rPr>
              <a:t> </a:t>
            </a:r>
            <a:r>
              <a:rPr lang="en-US" altLang="ja-JP" sz="1050" dirty="0" smtClean="0">
                <a:latin typeface="Consolas" panose="020B0609020204030204" pitchFamily="49" charset="0"/>
                <a:cs typeface="Consolas" panose="020B0609020204030204" pitchFamily="49" charset="0"/>
              </a:rPr>
              <a:t>           </a:t>
            </a:r>
            <a:r>
              <a:rPr lang="ja-JP" altLang="en-US" sz="1050" dirty="0" smtClean="0">
                <a:latin typeface="Consolas" panose="020B0609020204030204" pitchFamily="49" charset="0"/>
                <a:cs typeface="Consolas" panose="020B0609020204030204" pitchFamily="49" charset="0"/>
              </a:rPr>
              <a:t>class</a:t>
            </a:r>
            <a:r>
              <a:rPr lang="ja-JP" altLang="en-US" sz="1050" dirty="0">
                <a:latin typeface="Consolas" panose="020B0609020204030204" pitchFamily="49" charset="0"/>
                <a:cs typeface="Consolas" panose="020B0609020204030204" pitchFamily="49" charset="0"/>
              </a:rPr>
              <a:t>="ui-btn-right" style="visibility: hidden"&gt;Logout&lt;/a&gt;</a:t>
            </a:r>
          </a:p>
          <a:p>
            <a:r>
              <a:rPr lang="ja-JP" altLang="en-US" sz="1050" dirty="0">
                <a:latin typeface="Consolas" panose="020B0609020204030204" pitchFamily="49" charset="0"/>
                <a:cs typeface="Consolas" panose="020B0609020204030204" pitchFamily="49" charset="0"/>
              </a:rPr>
              <a:t>    &lt;/div&gt;</a:t>
            </a:r>
          </a:p>
          <a:p>
            <a:r>
              <a:rPr lang="ja-JP" altLang="en-US" sz="1050" dirty="0">
                <a:latin typeface="Consolas" panose="020B0609020204030204" pitchFamily="49" charset="0"/>
                <a:cs typeface="Consolas" panose="020B0609020204030204" pitchFamily="49" charset="0"/>
              </a:rPr>
              <a:t>    &lt;div data-role="content"&gt;</a:t>
            </a:r>
          </a:p>
          <a:p>
            <a:r>
              <a:rPr lang="ja-JP" altLang="en-US" sz="1050" dirty="0">
                <a:latin typeface="Consolas" panose="020B0609020204030204" pitchFamily="49" charset="0"/>
                <a:cs typeface="Consolas" panose="020B0609020204030204" pitchFamily="49" charset="0"/>
              </a:rPr>
              <a:t>        &lt;div&gt;</a:t>
            </a:r>
          </a:p>
          <a:p>
            <a:r>
              <a:rPr lang="ja-JP" altLang="en-US" sz="1050" dirty="0">
                <a:latin typeface="Consolas" panose="020B0609020204030204" pitchFamily="49" charset="0"/>
                <a:cs typeface="Consolas" panose="020B0609020204030204" pitchFamily="49" charset="0"/>
              </a:rPr>
              <a:t>            &lt;p&gt;Image Uploader for Smartphones &amp;amp; Tablets&lt;/p&gt;</a:t>
            </a:r>
          </a:p>
          <a:p>
            <a:r>
              <a:rPr lang="ja-JP" altLang="en-US" sz="1050" dirty="0">
                <a:latin typeface="Consolas" panose="020B0609020204030204" pitchFamily="49" charset="0"/>
                <a:cs typeface="Consolas" panose="020B0609020204030204" pitchFamily="49" charset="0"/>
              </a:rPr>
              <a:t>            &lt;span id="buttonArea"&gt;&lt;/span&gt;</a:t>
            </a:r>
          </a:p>
          <a:p>
            <a:r>
              <a:rPr lang="ja-JP" altLang="en-US" sz="1050" dirty="0">
                <a:latin typeface="Consolas" panose="020B0609020204030204" pitchFamily="49" charset="0"/>
                <a:cs typeface="Consolas" panose="020B0609020204030204" pitchFamily="49" charset="0"/>
              </a:rPr>
              <a:t>        &lt;/div&gt;</a:t>
            </a:r>
          </a:p>
          <a:p>
            <a:r>
              <a:rPr lang="ja-JP" altLang="en-US" sz="1050" dirty="0">
                <a:latin typeface="Consolas" panose="020B0609020204030204" pitchFamily="49" charset="0"/>
                <a:cs typeface="Consolas" panose="020B0609020204030204" pitchFamily="49" charset="0"/>
              </a:rPr>
              <a:t>        &lt;div id="listHolder"&gt;&lt;/div&gt;</a:t>
            </a:r>
          </a:p>
          <a:p>
            <a:r>
              <a:rPr lang="ja-JP" altLang="en-US" sz="1050" dirty="0">
                <a:latin typeface="Consolas" panose="020B0609020204030204" pitchFamily="49" charset="0"/>
                <a:cs typeface="Consolas" panose="020B0609020204030204" pitchFamily="49" charset="0"/>
              </a:rPr>
              <a:t>    &lt;/div&gt;</a:t>
            </a:r>
          </a:p>
          <a:p>
            <a:r>
              <a:rPr lang="ja-JP" altLang="en-US" sz="1050" dirty="0">
                <a:latin typeface="Consolas" panose="020B0609020204030204" pitchFamily="49" charset="0"/>
                <a:cs typeface="Consolas" panose="020B0609020204030204" pitchFamily="49" charset="0"/>
              </a:rPr>
              <a:t>&lt;/div&gt;</a:t>
            </a:r>
          </a:p>
          <a:p>
            <a:endParaRPr lang="ja-JP" altLang="en-US" sz="1050" dirty="0">
              <a:latin typeface="Consolas" panose="020B0609020204030204" pitchFamily="49" charset="0"/>
              <a:cs typeface="Consolas" panose="020B0609020204030204" pitchFamily="49" charset="0"/>
            </a:endParaRPr>
          </a:p>
          <a:p>
            <a:r>
              <a:rPr lang="ja-JP" altLang="en-US" sz="1050" dirty="0">
                <a:latin typeface="Consolas" panose="020B0609020204030204" pitchFamily="49" charset="0"/>
                <a:cs typeface="Consolas" panose="020B0609020204030204" pitchFamily="49" charset="0"/>
              </a:rPr>
              <a:t>&lt;div data-role="dialog" id="openDialog"&gt;</a:t>
            </a:r>
          </a:p>
          <a:p>
            <a:r>
              <a:rPr lang="ja-JP" altLang="en-US" sz="1050" dirty="0">
                <a:latin typeface="Consolas" panose="020B0609020204030204" pitchFamily="49" charset="0"/>
                <a:cs typeface="Consolas" panose="020B0609020204030204" pitchFamily="49" charset="0"/>
              </a:rPr>
              <a:t>    &lt;div data-role="content"&gt;</a:t>
            </a:r>
          </a:p>
          <a:p>
            <a:r>
              <a:rPr lang="ja-JP" altLang="en-US" sz="1050" dirty="0">
                <a:latin typeface="Consolas" panose="020B0609020204030204" pitchFamily="49" charset="0"/>
                <a:cs typeface="Consolas" panose="020B0609020204030204" pitchFamily="49" charset="0"/>
              </a:rPr>
              <a:t>        &lt;div&gt;</a:t>
            </a:r>
          </a:p>
          <a:p>
            <a:r>
              <a:rPr lang="ja-JP" altLang="en-US" sz="1050" dirty="0">
                <a:latin typeface="Consolas" panose="020B0609020204030204" pitchFamily="49" charset="0"/>
                <a:cs typeface="Consolas" panose="020B0609020204030204" pitchFamily="49" charset="0"/>
              </a:rPr>
              <a:t>            &lt;h1&gt;Login&lt;/h1&gt;</a:t>
            </a:r>
          </a:p>
          <a:p>
            <a:r>
              <a:rPr lang="ja-JP" altLang="en-US" sz="1050" dirty="0">
                <a:latin typeface="Consolas" panose="020B0609020204030204" pitchFamily="49" charset="0"/>
                <a:cs typeface="Consolas" panose="020B0609020204030204" pitchFamily="49" charset="0"/>
              </a:rPr>
              <a:t>            &lt;input type='text' name='email' placeholder='Email'/&gt;</a:t>
            </a:r>
          </a:p>
          <a:p>
            <a:r>
              <a:rPr lang="ja-JP" altLang="en-US" sz="1050" dirty="0">
                <a:latin typeface="Consolas" panose="020B0609020204030204" pitchFamily="49" charset="0"/>
                <a:cs typeface="Consolas" panose="020B0609020204030204" pitchFamily="49" charset="0"/>
              </a:rPr>
              <a:t>            &lt;input type='password' name='password' placeholder='Password'/&gt;</a:t>
            </a:r>
          </a:p>
          <a:p>
            <a:r>
              <a:rPr lang="ja-JP" altLang="en-US" sz="1050" dirty="0">
                <a:latin typeface="Consolas" panose="020B0609020204030204" pitchFamily="49" charset="0"/>
                <a:cs typeface="Consolas" panose="020B0609020204030204" pitchFamily="49" charset="0"/>
              </a:rPr>
              <a:t>            &lt;a href="#" data-role="button" data-icon="check" data-theme="</a:t>
            </a:r>
            <a:r>
              <a:rPr lang="ja-JP" altLang="en-US" sz="1050" dirty="0" smtClean="0">
                <a:latin typeface="Consolas" panose="020B0609020204030204" pitchFamily="49" charset="0"/>
                <a:cs typeface="Consolas" panose="020B0609020204030204" pitchFamily="49" charset="0"/>
              </a:rPr>
              <a:t>b“</a:t>
            </a:r>
            <a:endParaRPr lang="en-US" altLang="ja-JP" sz="1050" dirty="0" smtClean="0">
              <a:latin typeface="Consolas" panose="020B0609020204030204" pitchFamily="49" charset="0"/>
              <a:cs typeface="Consolas" panose="020B0609020204030204" pitchFamily="49" charset="0"/>
            </a:endParaRPr>
          </a:p>
          <a:p>
            <a:r>
              <a:rPr lang="en-US" altLang="ja-JP" sz="1050" dirty="0">
                <a:latin typeface="Consolas" panose="020B0609020204030204" pitchFamily="49" charset="0"/>
                <a:cs typeface="Consolas" panose="020B0609020204030204" pitchFamily="49" charset="0"/>
              </a:rPr>
              <a:t> </a:t>
            </a:r>
            <a:r>
              <a:rPr lang="en-US" altLang="ja-JP" sz="1050" dirty="0" smtClean="0">
                <a:latin typeface="Consolas" panose="020B0609020204030204" pitchFamily="49" charset="0"/>
                <a:cs typeface="Consolas" panose="020B0609020204030204" pitchFamily="49" charset="0"/>
              </a:rPr>
              <a:t>              </a:t>
            </a:r>
            <a:r>
              <a:rPr lang="ja-JP" altLang="en-US" sz="1050" dirty="0" smtClean="0">
                <a:latin typeface="Consolas" panose="020B0609020204030204" pitchFamily="49" charset="0"/>
                <a:cs typeface="Consolas" panose="020B0609020204030204" pitchFamily="49" charset="0"/>
              </a:rPr>
              <a:t>data</a:t>
            </a:r>
            <a:r>
              <a:rPr lang="ja-JP" altLang="en-US" sz="1050" dirty="0">
                <a:latin typeface="Consolas" panose="020B0609020204030204" pitchFamily="49" charset="0"/>
                <a:cs typeface="Consolas" panose="020B0609020204030204" pitchFamily="49" charset="0"/>
              </a:rPr>
              <a:t>-rel="back"&gt;Login&lt;/a&gt;</a:t>
            </a:r>
          </a:p>
          <a:p>
            <a:r>
              <a:rPr lang="ja-JP" altLang="en-US" sz="1050" dirty="0">
                <a:latin typeface="Consolas" panose="020B0609020204030204" pitchFamily="49" charset="0"/>
                <a:cs typeface="Consolas" panose="020B0609020204030204" pitchFamily="49" charset="0"/>
              </a:rPr>
              <a:t>        &lt;/div&gt;</a:t>
            </a:r>
          </a:p>
          <a:p>
            <a:r>
              <a:rPr lang="ja-JP" altLang="en-US" sz="1050" dirty="0">
                <a:latin typeface="Consolas" panose="020B0609020204030204" pitchFamily="49" charset="0"/>
                <a:cs typeface="Consolas" panose="020B0609020204030204" pitchFamily="49" charset="0"/>
              </a:rPr>
              <a:t>    &lt;/div&gt;</a:t>
            </a:r>
          </a:p>
          <a:p>
            <a:r>
              <a:rPr lang="ja-JP" altLang="en-US" sz="1050" dirty="0">
                <a:latin typeface="Consolas" panose="020B0609020204030204" pitchFamily="49" charset="0"/>
                <a:cs typeface="Consolas" panose="020B0609020204030204" pitchFamily="49" charset="0"/>
              </a:rPr>
              <a:t>&lt;/div&gt;</a:t>
            </a:r>
          </a:p>
          <a:p>
            <a:endParaRPr lang="ja-JP" altLang="en-US" sz="1050" dirty="0">
              <a:latin typeface="Consolas" panose="020B0609020204030204" pitchFamily="49" charset="0"/>
              <a:cs typeface="Consolas" panose="020B0609020204030204" pitchFamily="49" charset="0"/>
            </a:endParaRPr>
          </a:p>
          <a:p>
            <a:r>
              <a:rPr lang="ja-JP" altLang="en-US" sz="1050" dirty="0">
                <a:latin typeface="Consolas" panose="020B0609020204030204" pitchFamily="49" charset="0"/>
                <a:cs typeface="Consolas" panose="020B0609020204030204" pitchFamily="49" charset="0"/>
              </a:rPr>
              <a:t>&lt;input type="file" name="file" style="visibility: hidden"/&gt;</a:t>
            </a:r>
          </a:p>
        </p:txBody>
      </p:sp>
      <p:sp>
        <p:nvSpPr>
          <p:cNvPr id="6" name="四角形吹き出し 5"/>
          <p:cNvSpPr/>
          <p:nvPr/>
        </p:nvSpPr>
        <p:spPr>
          <a:xfrm>
            <a:off x="8976320" y="165834"/>
            <a:ext cx="2952328" cy="576213"/>
          </a:xfrm>
          <a:prstGeom prst="wedgeRectCallout">
            <a:avLst>
              <a:gd name="adj1" fmla="val 10447"/>
              <a:gd name="adj2" fmla="val 124817"/>
            </a:avLst>
          </a:prstGeom>
        </p:spPr>
        <p:style>
          <a:lnRef idx="1">
            <a:schemeClr val="accent4"/>
          </a:lnRef>
          <a:fillRef idx="2">
            <a:schemeClr val="accent4"/>
          </a:fillRef>
          <a:effectRef idx="1">
            <a:schemeClr val="accent4"/>
          </a:effectRef>
          <a:fontRef idx="minor">
            <a:schemeClr val="dk1"/>
          </a:fontRef>
        </p:style>
        <p:txBody>
          <a:bodyPr anchor="ctr"/>
          <a:lstStyle/>
          <a:p>
            <a:pPr algn="ctr"/>
            <a:r>
              <a:rPr lang="en-US" altLang="ja-JP" dirty="0">
                <a:solidFill>
                  <a:srgbClr val="000000"/>
                </a:solidFill>
              </a:rPr>
              <a:t>Loads jQuery, </a:t>
            </a:r>
            <a:r>
              <a:rPr lang="en-US" altLang="ja-JP" dirty="0" err="1">
                <a:solidFill>
                  <a:srgbClr val="000000"/>
                </a:solidFill>
              </a:rPr>
              <a:t>jQueryMobile</a:t>
            </a:r>
            <a:r>
              <a:rPr lang="en-US" altLang="ja-JP" dirty="0">
                <a:solidFill>
                  <a:srgbClr val="000000"/>
                </a:solidFill>
              </a:rPr>
              <a:t>, and CSS</a:t>
            </a:r>
            <a:endParaRPr lang="ja-JP" altLang="en-US" dirty="0">
              <a:solidFill>
                <a:srgbClr val="000000"/>
              </a:solidFill>
            </a:endParaRPr>
          </a:p>
        </p:txBody>
      </p:sp>
      <p:sp>
        <p:nvSpPr>
          <p:cNvPr id="8" name="正方形/長方形 7"/>
          <p:cNvSpPr/>
          <p:nvPr/>
        </p:nvSpPr>
        <p:spPr>
          <a:xfrm>
            <a:off x="5535811" y="2606041"/>
            <a:ext cx="4952677" cy="318903"/>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anchor="ctr"/>
          <a:lstStyle/>
          <a:p>
            <a:pPr algn="ctr"/>
            <a:endParaRPr lang="ja-JP" altLang="en-US">
              <a:solidFill>
                <a:srgbClr val="000000"/>
              </a:solidFill>
            </a:endParaRPr>
          </a:p>
        </p:txBody>
      </p:sp>
      <p:sp>
        <p:nvSpPr>
          <p:cNvPr id="10" name="四角形吹き出し 9"/>
          <p:cNvSpPr/>
          <p:nvPr/>
        </p:nvSpPr>
        <p:spPr>
          <a:xfrm>
            <a:off x="9965196" y="3088008"/>
            <a:ext cx="2089448" cy="623674"/>
          </a:xfrm>
          <a:prstGeom prst="wedgeRectCallout">
            <a:avLst>
              <a:gd name="adj1" fmla="val -46269"/>
              <a:gd name="adj2" fmla="val -75475"/>
            </a:avLst>
          </a:prstGeom>
        </p:spPr>
        <p:style>
          <a:lnRef idx="1">
            <a:schemeClr val="accent4"/>
          </a:lnRef>
          <a:fillRef idx="2">
            <a:schemeClr val="accent4"/>
          </a:fillRef>
          <a:effectRef idx="1">
            <a:schemeClr val="accent4"/>
          </a:effectRef>
          <a:fontRef idx="minor">
            <a:schemeClr val="dk1"/>
          </a:fontRef>
        </p:style>
        <p:txBody>
          <a:bodyPr anchor="ctr"/>
          <a:lstStyle/>
          <a:p>
            <a:pPr algn="ctr"/>
            <a:r>
              <a:rPr lang="en-US" altLang="ja-JP" dirty="0" smtClean="0">
                <a:solidFill>
                  <a:srgbClr val="000000"/>
                </a:solidFill>
              </a:rPr>
              <a:t>Invisible logout button</a:t>
            </a:r>
            <a:endParaRPr lang="ja-JP" altLang="en-US" dirty="0">
              <a:solidFill>
                <a:srgbClr val="000000"/>
              </a:solidFill>
            </a:endParaRPr>
          </a:p>
        </p:txBody>
      </p:sp>
      <p:sp>
        <p:nvSpPr>
          <p:cNvPr id="11" name="正方形/長方形 10"/>
          <p:cNvSpPr/>
          <p:nvPr/>
        </p:nvSpPr>
        <p:spPr>
          <a:xfrm>
            <a:off x="5192113" y="4495021"/>
            <a:ext cx="5656415" cy="1861329"/>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anchor="ctr"/>
          <a:lstStyle/>
          <a:p>
            <a:pPr algn="ctr"/>
            <a:endParaRPr lang="ja-JP" altLang="en-US">
              <a:solidFill>
                <a:srgbClr val="000000"/>
              </a:solidFill>
            </a:endParaRPr>
          </a:p>
        </p:txBody>
      </p:sp>
      <p:sp>
        <p:nvSpPr>
          <p:cNvPr id="7" name="四角形吹き出し 6"/>
          <p:cNvSpPr/>
          <p:nvPr/>
        </p:nvSpPr>
        <p:spPr>
          <a:xfrm>
            <a:off x="9344236" y="3893559"/>
            <a:ext cx="2355266" cy="1215443"/>
          </a:xfrm>
          <a:prstGeom prst="wedgeRectCallout">
            <a:avLst>
              <a:gd name="adj1" fmla="val -65287"/>
              <a:gd name="adj2" fmla="val -346"/>
            </a:avLst>
          </a:prstGeom>
        </p:spPr>
        <p:style>
          <a:lnRef idx="1">
            <a:schemeClr val="accent4"/>
          </a:lnRef>
          <a:fillRef idx="2">
            <a:schemeClr val="accent4"/>
          </a:fillRef>
          <a:effectRef idx="1">
            <a:schemeClr val="accent4"/>
          </a:effectRef>
          <a:fontRef idx="minor">
            <a:schemeClr val="dk1"/>
          </a:fontRef>
        </p:style>
        <p:txBody>
          <a:bodyPr anchor="ctr"/>
          <a:lstStyle/>
          <a:p>
            <a:pPr algn="ctr"/>
            <a:r>
              <a:rPr lang="en-US" altLang="ja-JP" dirty="0" smtClean="0">
                <a:solidFill>
                  <a:srgbClr val="000000"/>
                </a:solidFill>
              </a:rPr>
              <a:t>Login dialog provides input text field for user name and password.</a:t>
            </a:r>
            <a:endParaRPr lang="ja-JP" altLang="en-US" dirty="0">
              <a:solidFill>
                <a:srgbClr val="000000"/>
              </a:solidFill>
            </a:endParaRPr>
          </a:p>
        </p:txBody>
      </p:sp>
    </p:spTree>
    <p:extLst>
      <p:ext uri="{BB962C8B-B14F-4D97-AF65-F5344CB8AC3E}">
        <p14:creationId xmlns:p14="http://schemas.microsoft.com/office/powerpoint/2010/main" val="322383318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Client-Side JavaScript</a:t>
            </a:r>
            <a:br>
              <a:rPr lang="en-US" altLang="ja-JP" dirty="0" smtClean="0"/>
            </a:br>
            <a:r>
              <a:rPr lang="en-US" altLang="ja-JP" dirty="0" err="1" smtClean="0"/>
              <a:t>authState</a:t>
            </a:r>
            <a:r>
              <a:rPr lang="en-US" altLang="ja-JP" dirty="0" smtClean="0"/>
              <a:t>()</a:t>
            </a:r>
            <a:endParaRPr kumimoji="1" lang="ja-JP" altLang="en-US" dirty="0"/>
          </a:p>
        </p:txBody>
      </p:sp>
      <p:sp>
        <p:nvSpPr>
          <p:cNvPr id="3" name="コンテンツ プレースホルダー 2"/>
          <p:cNvSpPr>
            <a:spLocks noGrp="1"/>
          </p:cNvSpPr>
          <p:nvPr>
            <p:ph idx="1"/>
          </p:nvPr>
        </p:nvSpPr>
        <p:spPr>
          <a:xfrm>
            <a:off x="119336" y="1909276"/>
            <a:ext cx="2376264" cy="4760084"/>
          </a:xfrm>
        </p:spPr>
        <p:txBody>
          <a:bodyPr>
            <a:normAutofit fontScale="92500" lnSpcReduction="10000"/>
          </a:bodyPr>
          <a:lstStyle/>
          <a:p>
            <a:r>
              <a:rPr lang="en-US" altLang="ja-JP" sz="2000" dirty="0" err="1"/>
              <a:t>authState</a:t>
            </a:r>
            <a:r>
              <a:rPr lang="en-US" altLang="ja-JP" sz="2000" dirty="0" smtClean="0"/>
              <a:t>() function asks to the server the current authentication status of the client.</a:t>
            </a:r>
          </a:p>
          <a:p>
            <a:r>
              <a:rPr kumimoji="1" lang="en-US" altLang="ja-JP" sz="2000" dirty="0" smtClean="0"/>
              <a:t>Authentication is performed in the server-side, thus the client must not manage the authentication status.</a:t>
            </a:r>
          </a:p>
          <a:p>
            <a:r>
              <a:rPr lang="en-US" altLang="ja-JP" sz="2000" dirty="0" smtClean="0"/>
              <a:t>In this application, the client asks the current status whenever the page is rendered.</a:t>
            </a:r>
            <a:endParaRPr kumimoji="1" lang="ja-JP" altLang="en-US" sz="2000" dirty="0"/>
          </a:p>
        </p:txBody>
      </p:sp>
      <p:sp>
        <p:nvSpPr>
          <p:cNvPr id="4" name="スライド番号プレースホルダー 3"/>
          <p:cNvSpPr>
            <a:spLocks noGrp="1"/>
          </p:cNvSpPr>
          <p:nvPr>
            <p:ph type="sldNum" sz="quarter" idx="12"/>
          </p:nvPr>
        </p:nvSpPr>
        <p:spPr/>
        <p:txBody>
          <a:bodyPr/>
          <a:lstStyle/>
          <a:p>
            <a:fld id="{31BA4CE2-D795-4C9F-AA1E-E47C147C9315}" type="slidenum">
              <a:rPr lang="ja-JP" altLang="en-US" smtClean="0"/>
              <a:pPr/>
              <a:t>243</a:t>
            </a:fld>
            <a:endParaRPr lang="ja-JP" altLang="en-US"/>
          </a:p>
        </p:txBody>
      </p:sp>
      <p:sp>
        <p:nvSpPr>
          <p:cNvPr id="6" name="正方形/長方形 5"/>
          <p:cNvSpPr/>
          <p:nvPr/>
        </p:nvSpPr>
        <p:spPr>
          <a:xfrm>
            <a:off x="2567608" y="1909276"/>
            <a:ext cx="9577064" cy="4832092"/>
          </a:xfrm>
          <a:prstGeom prst="rect">
            <a:avLst/>
          </a:prstGeom>
          <a:ln>
            <a:solidFill>
              <a:schemeClr val="tx1"/>
            </a:solidFill>
          </a:ln>
        </p:spPr>
        <p:txBody>
          <a:bodyPr wrap="square">
            <a:spAutoFit/>
          </a:bodyPr>
          <a:lstStyle/>
          <a:p>
            <a:r>
              <a:rPr lang="ja-JP" altLang="en-US" sz="1100" dirty="0">
                <a:latin typeface="Consolas" panose="020B0609020204030204" pitchFamily="49" charset="0"/>
                <a:cs typeface="Consolas" panose="020B0609020204030204" pitchFamily="49" charset="0"/>
              </a:rPr>
              <a:t>function authState() {</a:t>
            </a:r>
          </a:p>
          <a:p>
            <a:r>
              <a:rPr lang="ja-JP" altLang="en-US" sz="1100" dirty="0">
                <a:latin typeface="Consolas" panose="020B0609020204030204" pitchFamily="49" charset="0"/>
                <a:cs typeface="Consolas" panose="020B0609020204030204" pitchFamily="49" charset="0"/>
              </a:rPr>
              <a:t>    $.ajax({</a:t>
            </a:r>
          </a:p>
          <a:p>
            <a:r>
              <a:rPr lang="ja-JP" altLang="en-US" sz="1100" dirty="0">
                <a:latin typeface="Consolas" panose="020B0609020204030204" pitchFamily="49" charset="0"/>
                <a:cs typeface="Consolas" panose="020B0609020204030204" pitchFamily="49" charset="0"/>
              </a:rPr>
              <a:t>        type: "GET",</a:t>
            </a:r>
          </a:p>
          <a:p>
            <a:r>
              <a:rPr lang="ja-JP" altLang="en-US" sz="1100" dirty="0">
                <a:latin typeface="Consolas" panose="020B0609020204030204" pitchFamily="49" charset="0"/>
                <a:cs typeface="Consolas" panose="020B0609020204030204" pitchFamily="49" charset="0"/>
              </a:rPr>
              <a:t>        url: "/auth",</a:t>
            </a:r>
          </a:p>
          <a:p>
            <a:r>
              <a:rPr lang="ja-JP" altLang="en-US" sz="1100" dirty="0">
                <a:latin typeface="Consolas" panose="020B0609020204030204" pitchFamily="49" charset="0"/>
                <a:cs typeface="Consolas" panose="020B0609020204030204" pitchFamily="49" charset="0"/>
              </a:rPr>
              <a:t>        dataType: "text",</a:t>
            </a:r>
          </a:p>
          <a:p>
            <a:r>
              <a:rPr lang="ja-JP" altLang="en-US" sz="1100" dirty="0">
                <a:latin typeface="Consolas" panose="020B0609020204030204" pitchFamily="49" charset="0"/>
                <a:cs typeface="Consolas" panose="020B0609020204030204" pitchFamily="49" charset="0"/>
              </a:rPr>
              <a:t>        success: function (data) {</a:t>
            </a:r>
          </a:p>
          <a:p>
            <a:r>
              <a:rPr lang="ja-JP" altLang="en-US" sz="1100" dirty="0">
                <a:latin typeface="Consolas" panose="020B0609020204030204" pitchFamily="49" charset="0"/>
                <a:cs typeface="Consolas" panose="020B0609020204030204" pitchFamily="49" charset="0"/>
              </a:rPr>
              <a:t>            if (data == "true") {</a:t>
            </a:r>
          </a:p>
          <a:p>
            <a:r>
              <a:rPr lang="ja-JP" altLang="en-US" sz="1100" dirty="0">
                <a:latin typeface="Consolas" panose="020B0609020204030204" pitchFamily="49" charset="0"/>
                <a:cs typeface="Consolas" panose="020B0609020204030204" pitchFamily="49" charset="0"/>
              </a:rPr>
              <a:t>                var uploadButton = $('&lt;a data-icon="check" data-role="button" data-theme="b"&gt;Upload .JPEG File&lt;/a&gt;');</a:t>
            </a:r>
          </a:p>
          <a:p>
            <a:r>
              <a:rPr lang="ja-JP" altLang="en-US" sz="1100" dirty="0">
                <a:latin typeface="Consolas" panose="020B0609020204030204" pitchFamily="49" charset="0"/>
                <a:cs typeface="Consolas" panose="020B0609020204030204" pitchFamily="49" charset="0"/>
              </a:rPr>
              <a:t>                uploadButton.click(function (e) {</a:t>
            </a:r>
          </a:p>
          <a:p>
            <a:r>
              <a:rPr lang="ja-JP" altLang="en-US" sz="1100" dirty="0">
                <a:latin typeface="Consolas" panose="020B0609020204030204" pitchFamily="49" charset="0"/>
                <a:cs typeface="Consolas" panose="020B0609020204030204" pitchFamily="49" charset="0"/>
              </a:rPr>
              <a:t>                    $('input[type=file]').get(0).click();</a:t>
            </a:r>
          </a:p>
          <a:p>
            <a:r>
              <a:rPr lang="ja-JP" altLang="en-US" sz="1100" dirty="0">
                <a:latin typeface="Consolas" panose="020B0609020204030204" pitchFamily="49" charset="0"/>
                <a:cs typeface="Consolas" panose="020B0609020204030204" pitchFamily="49" charset="0"/>
              </a:rPr>
              <a:t>                });</a:t>
            </a:r>
          </a:p>
          <a:p>
            <a:r>
              <a:rPr lang="ja-JP" altLang="en-US" sz="1100" dirty="0">
                <a:latin typeface="Consolas" panose="020B0609020204030204" pitchFamily="49" charset="0"/>
                <a:cs typeface="Consolas" panose="020B0609020204030204" pitchFamily="49" charset="0"/>
              </a:rPr>
              <a:t>                $("#buttonArea").empty();</a:t>
            </a:r>
          </a:p>
          <a:p>
            <a:r>
              <a:rPr lang="ja-JP" altLang="en-US" sz="1100" dirty="0">
                <a:latin typeface="Consolas" panose="020B0609020204030204" pitchFamily="49" charset="0"/>
                <a:cs typeface="Consolas" panose="020B0609020204030204" pitchFamily="49" charset="0"/>
              </a:rPr>
              <a:t>                $("#buttonArea").append(uploadButton);</a:t>
            </a:r>
          </a:p>
          <a:p>
            <a:r>
              <a:rPr lang="ja-JP" altLang="en-US" sz="1100" dirty="0">
                <a:latin typeface="Consolas" panose="020B0609020204030204" pitchFamily="49" charset="0"/>
                <a:cs typeface="Consolas" panose="020B0609020204030204" pitchFamily="49" charset="0"/>
              </a:rPr>
              <a:t>                $("#logoutButton").css("visibility", "visible");</a:t>
            </a:r>
          </a:p>
          <a:p>
            <a:r>
              <a:rPr lang="ja-JP" altLang="en-US" sz="1100" dirty="0">
                <a:latin typeface="Consolas" panose="020B0609020204030204" pitchFamily="49" charset="0"/>
                <a:cs typeface="Consolas" panose="020B0609020204030204" pitchFamily="49" charset="0"/>
              </a:rPr>
              <a:t>                $("#logoutButton").button();</a:t>
            </a:r>
          </a:p>
          <a:p>
            <a:r>
              <a:rPr lang="ja-JP" altLang="en-US" sz="1100" dirty="0">
                <a:latin typeface="Consolas" panose="020B0609020204030204" pitchFamily="49" charset="0"/>
                <a:cs typeface="Consolas" panose="020B0609020204030204" pitchFamily="49" charset="0"/>
              </a:rPr>
              <a:t>                uploadButton.button();</a:t>
            </a:r>
          </a:p>
          <a:p>
            <a:r>
              <a:rPr lang="ja-JP" altLang="en-US" sz="1100" dirty="0">
                <a:latin typeface="Consolas" panose="020B0609020204030204" pitchFamily="49" charset="0"/>
                <a:cs typeface="Consolas" panose="020B0609020204030204" pitchFamily="49" charset="0"/>
              </a:rPr>
              <a:t>                update();</a:t>
            </a:r>
          </a:p>
          <a:p>
            <a:r>
              <a:rPr lang="ja-JP" altLang="en-US" sz="1100" dirty="0">
                <a:latin typeface="Consolas" panose="020B0609020204030204" pitchFamily="49" charset="0"/>
                <a:cs typeface="Consolas" panose="020B0609020204030204" pitchFamily="49" charset="0"/>
              </a:rPr>
              <a:t>            } else {</a:t>
            </a:r>
          </a:p>
          <a:p>
            <a:r>
              <a:rPr lang="ja-JP" altLang="en-US" sz="1100" dirty="0">
                <a:latin typeface="Consolas" panose="020B0609020204030204" pitchFamily="49" charset="0"/>
                <a:cs typeface="Consolas" panose="020B0609020204030204" pitchFamily="49" charset="0"/>
              </a:rPr>
              <a:t>                var loginButton = $('&lt;a href="#openDialog" data-role="button" data-icon="check" data-theme="b"&gt;Login&lt;/a&gt;');</a:t>
            </a:r>
          </a:p>
          <a:p>
            <a:r>
              <a:rPr lang="ja-JP" altLang="en-US" sz="1100" dirty="0">
                <a:latin typeface="Consolas" panose="020B0609020204030204" pitchFamily="49" charset="0"/>
                <a:cs typeface="Consolas" panose="020B0609020204030204" pitchFamily="49" charset="0"/>
              </a:rPr>
              <a:t>                $("#buttonArea").empty();</a:t>
            </a:r>
          </a:p>
          <a:p>
            <a:r>
              <a:rPr lang="ja-JP" altLang="en-US" sz="1100" dirty="0">
                <a:latin typeface="Consolas" panose="020B0609020204030204" pitchFamily="49" charset="0"/>
                <a:cs typeface="Consolas" panose="020B0609020204030204" pitchFamily="49" charset="0"/>
              </a:rPr>
              <a:t>                $("#buttonArea").append(loginButton);</a:t>
            </a:r>
          </a:p>
          <a:p>
            <a:r>
              <a:rPr lang="ja-JP" altLang="en-US" sz="1100" dirty="0">
                <a:latin typeface="Consolas" panose="020B0609020204030204" pitchFamily="49" charset="0"/>
                <a:cs typeface="Consolas" panose="020B0609020204030204" pitchFamily="49" charset="0"/>
              </a:rPr>
              <a:t>                loginButton.button();</a:t>
            </a:r>
          </a:p>
          <a:p>
            <a:r>
              <a:rPr lang="ja-JP" altLang="en-US" sz="1100" dirty="0">
                <a:latin typeface="Consolas" panose="020B0609020204030204" pitchFamily="49" charset="0"/>
                <a:cs typeface="Consolas" panose="020B0609020204030204" pitchFamily="49" charset="0"/>
              </a:rPr>
              <a:t>                $('#listHolder').empty();</a:t>
            </a:r>
          </a:p>
          <a:p>
            <a:r>
              <a:rPr lang="ja-JP" altLang="en-US" sz="1100" dirty="0">
                <a:latin typeface="Consolas" panose="020B0609020204030204" pitchFamily="49" charset="0"/>
                <a:cs typeface="Consolas" panose="020B0609020204030204" pitchFamily="49" charset="0"/>
              </a:rPr>
              <a:t>                $("#logoutButton").css("visibility", "hidden");</a:t>
            </a:r>
          </a:p>
          <a:p>
            <a:r>
              <a:rPr lang="ja-JP" altLang="en-US" sz="1100" dirty="0">
                <a:latin typeface="Consolas" panose="020B0609020204030204" pitchFamily="49" charset="0"/>
                <a:cs typeface="Consolas" panose="020B0609020204030204" pitchFamily="49" charset="0"/>
              </a:rPr>
              <a:t>            }</a:t>
            </a:r>
          </a:p>
          <a:p>
            <a:r>
              <a:rPr lang="ja-JP" altLang="en-US" sz="1100" dirty="0">
                <a:latin typeface="Consolas" panose="020B0609020204030204" pitchFamily="49" charset="0"/>
                <a:cs typeface="Consolas" panose="020B0609020204030204" pitchFamily="49" charset="0"/>
              </a:rPr>
              <a:t>        }</a:t>
            </a:r>
          </a:p>
          <a:p>
            <a:r>
              <a:rPr lang="ja-JP" altLang="en-US" sz="1100" dirty="0">
                <a:latin typeface="Consolas" panose="020B0609020204030204" pitchFamily="49" charset="0"/>
                <a:cs typeface="Consolas" panose="020B0609020204030204" pitchFamily="49" charset="0"/>
              </a:rPr>
              <a:t>    });</a:t>
            </a:r>
          </a:p>
          <a:p>
            <a:r>
              <a:rPr lang="ja-JP" altLang="en-US" sz="1100" dirty="0" smtClean="0">
                <a:latin typeface="Consolas" panose="020B0609020204030204" pitchFamily="49" charset="0"/>
                <a:cs typeface="Consolas" panose="020B0609020204030204" pitchFamily="49" charset="0"/>
              </a:rPr>
              <a:t>}</a:t>
            </a:r>
          </a:p>
        </p:txBody>
      </p:sp>
      <p:sp>
        <p:nvSpPr>
          <p:cNvPr id="7" name="四角形吹き出し 6"/>
          <p:cNvSpPr/>
          <p:nvPr/>
        </p:nvSpPr>
        <p:spPr>
          <a:xfrm>
            <a:off x="6600056" y="836712"/>
            <a:ext cx="4536504" cy="542621"/>
          </a:xfrm>
          <a:prstGeom prst="wedgeRectCallout">
            <a:avLst>
              <a:gd name="adj1" fmla="val -102502"/>
              <a:gd name="adj2" fmla="val 266705"/>
            </a:avLst>
          </a:prstGeom>
        </p:spPr>
        <p:style>
          <a:lnRef idx="1">
            <a:schemeClr val="accent4"/>
          </a:lnRef>
          <a:fillRef idx="2">
            <a:schemeClr val="accent4"/>
          </a:fillRef>
          <a:effectRef idx="1">
            <a:schemeClr val="accent4"/>
          </a:effectRef>
          <a:fontRef idx="minor">
            <a:schemeClr val="dk1"/>
          </a:fontRef>
        </p:style>
        <p:txBody>
          <a:bodyPr anchor="ctr"/>
          <a:lstStyle/>
          <a:p>
            <a:pPr algn="ctr"/>
            <a:r>
              <a:rPr lang="en-US" altLang="ja-JP" dirty="0" smtClean="0">
                <a:solidFill>
                  <a:srgbClr val="000000"/>
                </a:solidFill>
              </a:rPr>
              <a:t>Login dialog provides input text field for user name and password.</a:t>
            </a:r>
            <a:endParaRPr lang="ja-JP" altLang="en-US" dirty="0">
              <a:solidFill>
                <a:srgbClr val="000000"/>
              </a:solidFill>
            </a:endParaRPr>
          </a:p>
        </p:txBody>
      </p:sp>
      <p:sp>
        <p:nvSpPr>
          <p:cNvPr id="8" name="四角形吹き出し 7"/>
          <p:cNvSpPr/>
          <p:nvPr/>
        </p:nvSpPr>
        <p:spPr>
          <a:xfrm>
            <a:off x="7356140" y="1690687"/>
            <a:ext cx="4428492" cy="557011"/>
          </a:xfrm>
          <a:prstGeom prst="wedgeRectCallout">
            <a:avLst>
              <a:gd name="adj1" fmla="val -104656"/>
              <a:gd name="adj2" fmla="val 193936"/>
            </a:avLst>
          </a:prstGeom>
        </p:spPr>
        <p:style>
          <a:lnRef idx="1">
            <a:schemeClr val="accent4"/>
          </a:lnRef>
          <a:fillRef idx="2">
            <a:schemeClr val="accent4"/>
          </a:fillRef>
          <a:effectRef idx="1">
            <a:schemeClr val="accent4"/>
          </a:effectRef>
          <a:fontRef idx="minor">
            <a:schemeClr val="dk1"/>
          </a:fontRef>
        </p:style>
        <p:txBody>
          <a:bodyPr anchor="ctr"/>
          <a:lstStyle/>
          <a:p>
            <a:pPr algn="ctr"/>
            <a:r>
              <a:rPr lang="en-US" altLang="ja-JP" dirty="0" smtClean="0">
                <a:solidFill>
                  <a:srgbClr val="000000"/>
                </a:solidFill>
              </a:rPr>
              <a:t>Login dialog provides input text field for user name and password.</a:t>
            </a:r>
            <a:endParaRPr lang="ja-JP" altLang="en-US" dirty="0">
              <a:solidFill>
                <a:srgbClr val="000000"/>
              </a:solidFill>
            </a:endParaRPr>
          </a:p>
        </p:txBody>
      </p:sp>
      <p:sp>
        <p:nvSpPr>
          <p:cNvPr id="9" name="四角形吹き出し 8"/>
          <p:cNvSpPr/>
          <p:nvPr/>
        </p:nvSpPr>
        <p:spPr>
          <a:xfrm>
            <a:off x="8040216" y="3466507"/>
            <a:ext cx="3744952" cy="557011"/>
          </a:xfrm>
          <a:prstGeom prst="wedgeRectCallout">
            <a:avLst>
              <a:gd name="adj1" fmla="val -78998"/>
              <a:gd name="adj2" fmla="val 10297"/>
            </a:avLst>
          </a:prstGeom>
        </p:spPr>
        <p:style>
          <a:lnRef idx="1">
            <a:schemeClr val="accent4"/>
          </a:lnRef>
          <a:fillRef idx="2">
            <a:schemeClr val="accent4"/>
          </a:fillRef>
          <a:effectRef idx="1">
            <a:schemeClr val="accent4"/>
          </a:effectRef>
          <a:fontRef idx="minor">
            <a:schemeClr val="dk1"/>
          </a:fontRef>
        </p:style>
        <p:txBody>
          <a:bodyPr anchor="ctr"/>
          <a:lstStyle/>
          <a:p>
            <a:pPr algn="ctr"/>
            <a:r>
              <a:rPr lang="en-US" altLang="ja-JP" dirty="0" smtClean="0">
                <a:solidFill>
                  <a:srgbClr val="000000"/>
                </a:solidFill>
              </a:rPr>
              <a:t>Login dialog provides input text field for user name and password.</a:t>
            </a:r>
            <a:endParaRPr lang="ja-JP" altLang="en-US" dirty="0">
              <a:solidFill>
                <a:srgbClr val="000000"/>
              </a:solidFill>
            </a:endParaRPr>
          </a:p>
        </p:txBody>
      </p:sp>
      <p:sp>
        <p:nvSpPr>
          <p:cNvPr id="10" name="四角形吹き出し 9"/>
          <p:cNvSpPr/>
          <p:nvPr/>
        </p:nvSpPr>
        <p:spPr>
          <a:xfrm>
            <a:off x="8109724" y="5302243"/>
            <a:ext cx="3744952" cy="557011"/>
          </a:xfrm>
          <a:prstGeom prst="wedgeRectCallout">
            <a:avLst>
              <a:gd name="adj1" fmla="val -78998"/>
              <a:gd name="adj2" fmla="val 10297"/>
            </a:avLst>
          </a:prstGeom>
        </p:spPr>
        <p:style>
          <a:lnRef idx="1">
            <a:schemeClr val="accent4"/>
          </a:lnRef>
          <a:fillRef idx="2">
            <a:schemeClr val="accent4"/>
          </a:fillRef>
          <a:effectRef idx="1">
            <a:schemeClr val="accent4"/>
          </a:effectRef>
          <a:fontRef idx="minor">
            <a:schemeClr val="dk1"/>
          </a:fontRef>
        </p:style>
        <p:txBody>
          <a:bodyPr anchor="ctr"/>
          <a:lstStyle/>
          <a:p>
            <a:pPr algn="ctr"/>
            <a:r>
              <a:rPr lang="en-US" altLang="ja-JP" dirty="0" smtClean="0">
                <a:solidFill>
                  <a:srgbClr val="000000"/>
                </a:solidFill>
              </a:rPr>
              <a:t>Login dialog provides input text field for user name and password.</a:t>
            </a:r>
            <a:endParaRPr lang="ja-JP" altLang="en-US" dirty="0">
              <a:solidFill>
                <a:srgbClr val="000000"/>
              </a:solidFill>
            </a:endParaRPr>
          </a:p>
        </p:txBody>
      </p:sp>
    </p:spTree>
    <p:extLst>
      <p:ext uri="{BB962C8B-B14F-4D97-AF65-F5344CB8AC3E}">
        <p14:creationId xmlns:p14="http://schemas.microsoft.com/office/powerpoint/2010/main" val="294157602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Authentication State Management</a:t>
            </a:r>
            <a:endParaRPr kumimoji="1" lang="ja-JP" altLang="en-US" dirty="0"/>
          </a:p>
        </p:txBody>
      </p:sp>
      <p:sp>
        <p:nvSpPr>
          <p:cNvPr id="3" name="コンテンツ プレースホルダー 2"/>
          <p:cNvSpPr>
            <a:spLocks noGrp="1"/>
          </p:cNvSpPr>
          <p:nvPr>
            <p:ph idx="1"/>
          </p:nvPr>
        </p:nvSpPr>
        <p:spPr>
          <a:xfrm>
            <a:off x="838200" y="1825625"/>
            <a:ext cx="10515600" cy="2349979"/>
          </a:xfrm>
        </p:spPr>
        <p:txBody>
          <a:bodyPr>
            <a:normAutofit/>
          </a:bodyPr>
          <a:lstStyle/>
          <a:p>
            <a:r>
              <a:rPr lang="en-US" altLang="ja-JP" dirty="0"/>
              <a:t>When a user has not logged </a:t>
            </a:r>
            <a:r>
              <a:rPr lang="en-US" altLang="ja-JP" dirty="0" smtClean="0"/>
              <a:t>in, the server /</a:t>
            </a:r>
            <a:r>
              <a:rPr lang="en-US" altLang="ja-JP" dirty="0" err="1" smtClean="0"/>
              <a:t>auth</a:t>
            </a:r>
            <a:r>
              <a:rPr lang="en-US" altLang="ja-JP" dirty="0" smtClean="0"/>
              <a:t> API returns “false” response. So, the client-side JavaScript </a:t>
            </a:r>
            <a:r>
              <a:rPr lang="en-US" altLang="ja-JP" dirty="0"/>
              <a:t>prepares the login button.</a:t>
            </a:r>
            <a:endParaRPr lang="ja-JP" altLang="en-US" dirty="0"/>
          </a:p>
          <a:p>
            <a:r>
              <a:rPr lang="en-US" altLang="ja-JP" dirty="0" smtClean="0"/>
              <a:t> </a:t>
            </a:r>
            <a:r>
              <a:rPr lang="en-US" altLang="ja-JP" dirty="0"/>
              <a:t>When a user has </a:t>
            </a:r>
            <a:r>
              <a:rPr lang="en-US" altLang="ja-JP" dirty="0" smtClean="0"/>
              <a:t>logged </a:t>
            </a:r>
            <a:r>
              <a:rPr lang="en-US" altLang="ja-JP" dirty="0"/>
              <a:t>in, the server /</a:t>
            </a:r>
            <a:r>
              <a:rPr lang="en-US" altLang="ja-JP" dirty="0" err="1"/>
              <a:t>auth</a:t>
            </a:r>
            <a:r>
              <a:rPr lang="en-US" altLang="ja-JP" dirty="0"/>
              <a:t> API returns </a:t>
            </a:r>
            <a:r>
              <a:rPr lang="en-US" altLang="ja-JP" dirty="0" smtClean="0"/>
              <a:t>“true” </a:t>
            </a:r>
            <a:r>
              <a:rPr lang="en-US" altLang="ja-JP" dirty="0"/>
              <a:t>response. So, the client-side JavaScript hides the login button and shows upload button and logout button.</a:t>
            </a:r>
            <a:endParaRPr lang="ja-JP" altLang="en-US" dirty="0"/>
          </a:p>
        </p:txBody>
      </p:sp>
      <p:sp>
        <p:nvSpPr>
          <p:cNvPr id="4" name="スライド番号プレースホルダー 3"/>
          <p:cNvSpPr>
            <a:spLocks noGrp="1"/>
          </p:cNvSpPr>
          <p:nvPr>
            <p:ph type="sldNum" sz="quarter" idx="12"/>
          </p:nvPr>
        </p:nvSpPr>
        <p:spPr/>
        <p:txBody>
          <a:bodyPr/>
          <a:lstStyle/>
          <a:p>
            <a:fld id="{31BA4CE2-D795-4C9F-AA1E-E47C147C9315}" type="slidenum">
              <a:rPr lang="ja-JP" altLang="en-US" smtClean="0"/>
              <a:pPr/>
              <a:t>244</a:t>
            </a:fld>
            <a:endParaRPr lang="ja-JP" altLang="en-US" dirty="0"/>
          </a:p>
        </p:txBody>
      </p:sp>
      <p:pic>
        <p:nvPicPr>
          <p:cNvPr id="5"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1870" y="4841324"/>
            <a:ext cx="2857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C:\Users\default.default-PC\AppData\Local\Microsoft\Windows\Temporary Internet Files\Content.IE5\1JFKAHFY\MCj0431595000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7408" y="5273123"/>
            <a:ext cx="57626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7165" y="4719166"/>
            <a:ext cx="647873" cy="898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p:cNvSpPr/>
          <p:nvPr/>
        </p:nvSpPr>
        <p:spPr>
          <a:xfrm>
            <a:off x="1488132" y="4719166"/>
            <a:ext cx="2409093" cy="41115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dirty="0" smtClean="0"/>
              <a:t>request</a:t>
            </a:r>
            <a:endParaRPr kumimoji="1" lang="ja-JP" altLang="en-US" dirty="0"/>
          </a:p>
        </p:txBody>
      </p:sp>
      <p:sp>
        <p:nvSpPr>
          <p:cNvPr id="9" name="左矢印 8"/>
          <p:cNvSpPr/>
          <p:nvPr/>
        </p:nvSpPr>
        <p:spPr>
          <a:xfrm>
            <a:off x="1446954" y="5294977"/>
            <a:ext cx="2378263" cy="607540"/>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400" dirty="0" smtClean="0"/>
              <a:t>Response</a:t>
            </a:r>
            <a:endParaRPr kumimoji="1" lang="ja-JP" altLang="en-US" sz="1400" dirty="0"/>
          </a:p>
        </p:txBody>
      </p:sp>
      <p:sp>
        <p:nvSpPr>
          <p:cNvPr id="10" name="円/楕円 9"/>
          <p:cNvSpPr/>
          <p:nvPr/>
        </p:nvSpPr>
        <p:spPr>
          <a:xfrm>
            <a:off x="3133778" y="5398957"/>
            <a:ext cx="648072" cy="399579"/>
          </a:xfrm>
          <a:prstGeom prst="ellipse">
            <a:avLst/>
          </a:prstGeom>
        </p:spPr>
        <p:style>
          <a:lnRef idx="1">
            <a:schemeClr val="accent4"/>
          </a:lnRef>
          <a:fillRef idx="2">
            <a:schemeClr val="accent4"/>
          </a:fillRef>
          <a:effectRef idx="1">
            <a:schemeClr val="accent4"/>
          </a:effectRef>
          <a:fontRef idx="minor">
            <a:schemeClr val="dk1"/>
          </a:fontRef>
        </p:style>
        <p:txBody>
          <a:bodyPr wrap="none" rtlCol="0" anchor="ctr"/>
          <a:lstStyle/>
          <a:p>
            <a:pPr algn="ctr"/>
            <a:r>
              <a:rPr kumimoji="1" lang="en-US" altLang="ja-JP" sz="1100" dirty="0" smtClean="0"/>
              <a:t>false</a:t>
            </a:r>
            <a:endParaRPr kumimoji="1" lang="ja-JP" altLang="en-US" sz="1100" dirty="0"/>
          </a:p>
        </p:txBody>
      </p:sp>
      <p:sp>
        <p:nvSpPr>
          <p:cNvPr id="11" name="テキスト ボックス 10"/>
          <p:cNvSpPr txBox="1"/>
          <p:nvPr/>
        </p:nvSpPr>
        <p:spPr>
          <a:xfrm>
            <a:off x="191344" y="4149080"/>
            <a:ext cx="3999813" cy="461665"/>
          </a:xfrm>
          <a:prstGeom prst="rect">
            <a:avLst/>
          </a:prstGeom>
        </p:spPr>
        <p:style>
          <a:lnRef idx="1">
            <a:schemeClr val="accent5"/>
          </a:lnRef>
          <a:fillRef idx="3">
            <a:schemeClr val="accent5"/>
          </a:fillRef>
          <a:effectRef idx="2">
            <a:schemeClr val="accent5"/>
          </a:effectRef>
          <a:fontRef idx="minor">
            <a:schemeClr val="lt1"/>
          </a:fontRef>
        </p:style>
        <p:txBody>
          <a:bodyPr wrap="none" rtlCol="0">
            <a:spAutoFit/>
          </a:bodyPr>
          <a:lstStyle/>
          <a:p>
            <a:r>
              <a:rPr lang="en-US" altLang="ja-JP" sz="2400" dirty="0" smtClean="0"/>
              <a:t>When a user has not logged in</a:t>
            </a:r>
            <a:endParaRPr kumimoji="1" lang="ja-JP" altLang="en-US" sz="2400" dirty="0"/>
          </a:p>
        </p:txBody>
      </p:sp>
      <p:pic>
        <p:nvPicPr>
          <p:cNvPr id="19"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78719" y="4912678"/>
            <a:ext cx="2857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 descr="C:\Users\default.default-PC\AppData\Local\Microsoft\Windows\Temporary Internet Files\Content.IE5\1JFKAHFY\MCj0431595000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34257" y="5344477"/>
            <a:ext cx="57626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34014" y="4790520"/>
            <a:ext cx="647873" cy="898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右矢印 21"/>
          <p:cNvSpPr/>
          <p:nvPr/>
        </p:nvSpPr>
        <p:spPr>
          <a:xfrm>
            <a:off x="7254981" y="4790520"/>
            <a:ext cx="2409093" cy="41115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dirty="0" smtClean="0"/>
              <a:t>request</a:t>
            </a:r>
            <a:endParaRPr kumimoji="1" lang="ja-JP" altLang="en-US" dirty="0"/>
          </a:p>
        </p:txBody>
      </p:sp>
      <p:sp>
        <p:nvSpPr>
          <p:cNvPr id="23" name="左矢印 22"/>
          <p:cNvSpPr/>
          <p:nvPr/>
        </p:nvSpPr>
        <p:spPr>
          <a:xfrm>
            <a:off x="7213803" y="5366331"/>
            <a:ext cx="2378263" cy="454503"/>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600" dirty="0" smtClean="0"/>
              <a:t>Response</a:t>
            </a:r>
            <a:endParaRPr kumimoji="1" lang="ja-JP" altLang="en-US" sz="1600" dirty="0"/>
          </a:p>
        </p:txBody>
      </p:sp>
      <p:sp>
        <p:nvSpPr>
          <p:cNvPr id="24" name="円/楕円 23"/>
          <p:cNvSpPr/>
          <p:nvPr/>
        </p:nvSpPr>
        <p:spPr>
          <a:xfrm>
            <a:off x="7388543" y="4894789"/>
            <a:ext cx="648072" cy="399579"/>
          </a:xfrm>
          <a:prstGeom prst="ellipse">
            <a:avLst/>
          </a:prstGeom>
        </p:spPr>
        <p:style>
          <a:lnRef idx="1">
            <a:schemeClr val="accent4"/>
          </a:lnRef>
          <a:fillRef idx="2">
            <a:schemeClr val="accent4"/>
          </a:fillRef>
          <a:effectRef idx="1">
            <a:schemeClr val="accent4"/>
          </a:effectRef>
          <a:fontRef idx="minor">
            <a:schemeClr val="dk1"/>
          </a:fontRef>
        </p:style>
        <p:txBody>
          <a:bodyPr wrap="none" rtlCol="0" anchor="ctr"/>
          <a:lstStyle/>
          <a:p>
            <a:pPr algn="ctr"/>
            <a:r>
              <a:rPr kumimoji="1" lang="en-US" altLang="ja-JP" sz="1100" dirty="0" smtClean="0"/>
              <a:t>Cookie</a:t>
            </a:r>
            <a:endParaRPr kumimoji="1" lang="ja-JP" altLang="en-US" sz="1100" dirty="0"/>
          </a:p>
        </p:txBody>
      </p:sp>
      <p:sp>
        <p:nvSpPr>
          <p:cNvPr id="25" name="テキスト ボックス 24"/>
          <p:cNvSpPr txBox="1"/>
          <p:nvPr/>
        </p:nvSpPr>
        <p:spPr>
          <a:xfrm>
            <a:off x="5958193" y="4154898"/>
            <a:ext cx="3488455" cy="461665"/>
          </a:xfrm>
          <a:prstGeom prst="rect">
            <a:avLst/>
          </a:prstGeom>
        </p:spPr>
        <p:style>
          <a:lnRef idx="1">
            <a:schemeClr val="accent5"/>
          </a:lnRef>
          <a:fillRef idx="3">
            <a:schemeClr val="accent5"/>
          </a:fillRef>
          <a:effectRef idx="2">
            <a:schemeClr val="accent5"/>
          </a:effectRef>
          <a:fontRef idx="minor">
            <a:schemeClr val="lt1"/>
          </a:fontRef>
        </p:style>
        <p:txBody>
          <a:bodyPr wrap="none" rtlCol="0">
            <a:spAutoFit/>
          </a:bodyPr>
          <a:lstStyle/>
          <a:p>
            <a:r>
              <a:rPr lang="en-US" altLang="ja-JP" sz="2400" dirty="0"/>
              <a:t>When a user has </a:t>
            </a:r>
            <a:r>
              <a:rPr lang="en-US" altLang="ja-JP" sz="2400" dirty="0" smtClean="0"/>
              <a:t>logged </a:t>
            </a:r>
            <a:r>
              <a:rPr lang="en-US" altLang="ja-JP" sz="2400" dirty="0"/>
              <a:t>in</a:t>
            </a:r>
            <a:endParaRPr lang="ja-JP" altLang="en-US" sz="2400" dirty="0"/>
          </a:p>
        </p:txBody>
      </p:sp>
      <p:sp>
        <p:nvSpPr>
          <p:cNvPr id="26" name="四角形吹き出し 25"/>
          <p:cNvSpPr/>
          <p:nvPr/>
        </p:nvSpPr>
        <p:spPr>
          <a:xfrm>
            <a:off x="9734014" y="4002956"/>
            <a:ext cx="2380579" cy="876644"/>
          </a:xfrm>
          <a:prstGeom prst="wedgeRectCallout">
            <a:avLst>
              <a:gd name="adj1" fmla="val -30501"/>
              <a:gd name="adj2" fmla="val 70201"/>
            </a:avLst>
          </a:prstGeom>
        </p:spPr>
        <p:style>
          <a:lnRef idx="2">
            <a:schemeClr val="dk1"/>
          </a:lnRef>
          <a:fillRef idx="1">
            <a:schemeClr val="lt1"/>
          </a:fillRef>
          <a:effectRef idx="0">
            <a:schemeClr val="dk1"/>
          </a:effectRef>
          <a:fontRef idx="minor">
            <a:schemeClr val="dk1"/>
          </a:fontRef>
        </p:style>
        <p:txBody>
          <a:bodyPr rtlCol="0" anchor="ctr"/>
          <a:lstStyle/>
          <a:p>
            <a:r>
              <a:rPr kumimoji="1" lang="en-US" altLang="ja-JP" dirty="0" smtClean="0"/>
              <a:t>The server can identify the user by checking the Cookie</a:t>
            </a:r>
            <a:endParaRPr kumimoji="1" lang="ja-JP" altLang="en-US" dirty="0"/>
          </a:p>
        </p:txBody>
      </p:sp>
      <p:sp>
        <p:nvSpPr>
          <p:cNvPr id="27" name="円/楕円 26"/>
          <p:cNvSpPr/>
          <p:nvPr/>
        </p:nvSpPr>
        <p:spPr>
          <a:xfrm>
            <a:off x="8933170" y="5379003"/>
            <a:ext cx="648072" cy="399579"/>
          </a:xfrm>
          <a:prstGeom prst="ellipse">
            <a:avLst/>
          </a:prstGeom>
        </p:spPr>
        <p:style>
          <a:lnRef idx="1">
            <a:schemeClr val="accent4"/>
          </a:lnRef>
          <a:fillRef idx="2">
            <a:schemeClr val="accent4"/>
          </a:fillRef>
          <a:effectRef idx="1">
            <a:schemeClr val="accent4"/>
          </a:effectRef>
          <a:fontRef idx="minor">
            <a:schemeClr val="dk1"/>
          </a:fontRef>
        </p:style>
        <p:txBody>
          <a:bodyPr wrap="none" rtlCol="0" anchor="ctr"/>
          <a:lstStyle/>
          <a:p>
            <a:pPr algn="ctr"/>
            <a:r>
              <a:rPr kumimoji="1" lang="en-US" altLang="ja-JP" sz="1100" dirty="0" smtClean="0"/>
              <a:t>true</a:t>
            </a:r>
            <a:endParaRPr kumimoji="1" lang="ja-JP" altLang="en-US" sz="1100" dirty="0"/>
          </a:p>
        </p:txBody>
      </p:sp>
      <p:sp>
        <p:nvSpPr>
          <p:cNvPr id="28" name="四角形吹き出し 27"/>
          <p:cNvSpPr/>
          <p:nvPr/>
        </p:nvSpPr>
        <p:spPr>
          <a:xfrm>
            <a:off x="6590162" y="6005292"/>
            <a:ext cx="4104456" cy="532794"/>
          </a:xfrm>
          <a:prstGeom prst="wedgeRectCallout">
            <a:avLst>
              <a:gd name="adj1" fmla="val -37011"/>
              <a:gd name="adj2" fmla="val -73884"/>
            </a:avLst>
          </a:prstGeom>
        </p:spPr>
        <p:style>
          <a:lnRef idx="2">
            <a:schemeClr val="dk1"/>
          </a:lnRef>
          <a:fillRef idx="1">
            <a:schemeClr val="lt1"/>
          </a:fillRef>
          <a:effectRef idx="0">
            <a:schemeClr val="dk1"/>
          </a:effectRef>
          <a:fontRef idx="minor">
            <a:schemeClr val="dk1"/>
          </a:fontRef>
        </p:style>
        <p:txBody>
          <a:bodyPr rtlCol="0" anchor="ctr"/>
          <a:lstStyle/>
          <a:p>
            <a:r>
              <a:rPr kumimoji="1" lang="en-US" altLang="ja-JP" dirty="0" smtClean="0"/>
              <a:t>JavaScript hides the login button and shows upload button and logout button.</a:t>
            </a:r>
            <a:endParaRPr kumimoji="1" lang="ja-JP" altLang="en-US" dirty="0"/>
          </a:p>
        </p:txBody>
      </p:sp>
      <p:sp>
        <p:nvSpPr>
          <p:cNvPr id="29" name="四角形吹き出し 28"/>
          <p:cNvSpPr/>
          <p:nvPr/>
        </p:nvSpPr>
        <p:spPr>
          <a:xfrm>
            <a:off x="640449" y="6002582"/>
            <a:ext cx="4104456" cy="532794"/>
          </a:xfrm>
          <a:prstGeom prst="wedgeRectCallout">
            <a:avLst>
              <a:gd name="adj1" fmla="val -37011"/>
              <a:gd name="adj2" fmla="val -73884"/>
            </a:avLst>
          </a:prstGeom>
        </p:spPr>
        <p:style>
          <a:lnRef idx="2">
            <a:schemeClr val="dk1"/>
          </a:lnRef>
          <a:fillRef idx="1">
            <a:schemeClr val="lt1"/>
          </a:fillRef>
          <a:effectRef idx="0">
            <a:schemeClr val="dk1"/>
          </a:effectRef>
          <a:fontRef idx="minor">
            <a:schemeClr val="dk1"/>
          </a:fontRef>
        </p:style>
        <p:txBody>
          <a:bodyPr rtlCol="0" anchor="ctr"/>
          <a:lstStyle/>
          <a:p>
            <a:r>
              <a:rPr lang="en-US" altLang="ja-JP" dirty="0" smtClean="0"/>
              <a:t>JavaScript prepares the login button.</a:t>
            </a:r>
            <a:endParaRPr kumimoji="1" lang="ja-JP" altLang="en-US" dirty="0"/>
          </a:p>
        </p:txBody>
      </p:sp>
    </p:spTree>
    <p:extLst>
      <p:ext uri="{BB962C8B-B14F-4D97-AF65-F5344CB8AC3E}">
        <p14:creationId xmlns:p14="http://schemas.microsoft.com/office/powerpoint/2010/main" val="350152012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Client-Side JavaScript</a:t>
            </a:r>
            <a:br>
              <a:rPr lang="en-US" altLang="ja-JP" dirty="0"/>
            </a:br>
            <a:r>
              <a:rPr lang="en-US" altLang="ja-JP" dirty="0" smtClean="0"/>
              <a:t>update()</a:t>
            </a:r>
            <a:endParaRPr kumimoji="1" lang="ja-JP" altLang="en-US" dirty="0"/>
          </a:p>
        </p:txBody>
      </p:sp>
      <p:sp>
        <p:nvSpPr>
          <p:cNvPr id="3" name="コンテンツ プレースホルダー 2"/>
          <p:cNvSpPr>
            <a:spLocks noGrp="1"/>
          </p:cNvSpPr>
          <p:nvPr>
            <p:ph idx="1"/>
          </p:nvPr>
        </p:nvSpPr>
        <p:spPr>
          <a:xfrm>
            <a:off x="838200" y="1825625"/>
            <a:ext cx="10515600" cy="811287"/>
          </a:xfrm>
        </p:spPr>
        <p:txBody>
          <a:bodyPr>
            <a:normAutofit fontScale="62500" lnSpcReduction="20000"/>
          </a:bodyPr>
          <a:lstStyle/>
          <a:p>
            <a:r>
              <a:rPr lang="en-US" altLang="ja-JP" dirty="0" smtClean="0"/>
              <a:t>The multi-user version uses the update() function which is almost same as the previous version.</a:t>
            </a:r>
          </a:p>
          <a:p>
            <a:r>
              <a:rPr lang="en-US" altLang="ja-JP" dirty="0" smtClean="0"/>
              <a:t>When a user, who has not logged in, accesses to the /list API, the server sends “</a:t>
            </a:r>
            <a:r>
              <a:rPr lang="en-US" altLang="ja-JP" dirty="0" err="1" smtClean="0"/>
              <a:t>auth_required</a:t>
            </a:r>
            <a:r>
              <a:rPr lang="en-US" altLang="ja-JP" dirty="0" smtClean="0"/>
              <a:t>” message as a response.</a:t>
            </a:r>
            <a:endParaRPr kumimoji="1" lang="ja-JP" altLang="en-US" dirty="0"/>
          </a:p>
        </p:txBody>
      </p:sp>
      <p:sp>
        <p:nvSpPr>
          <p:cNvPr id="4" name="スライド番号プレースホルダー 3"/>
          <p:cNvSpPr>
            <a:spLocks noGrp="1"/>
          </p:cNvSpPr>
          <p:nvPr>
            <p:ph type="sldNum" sz="quarter" idx="12"/>
          </p:nvPr>
        </p:nvSpPr>
        <p:spPr/>
        <p:txBody>
          <a:bodyPr/>
          <a:lstStyle/>
          <a:p>
            <a:fld id="{31BA4CE2-D795-4C9F-AA1E-E47C147C9315}" type="slidenum">
              <a:rPr lang="ja-JP" altLang="en-US" smtClean="0"/>
              <a:pPr/>
              <a:t>245</a:t>
            </a:fld>
            <a:endParaRPr lang="ja-JP" altLang="en-US"/>
          </a:p>
        </p:txBody>
      </p:sp>
      <p:sp>
        <p:nvSpPr>
          <p:cNvPr id="6" name="正方形/長方形 5"/>
          <p:cNvSpPr/>
          <p:nvPr/>
        </p:nvSpPr>
        <p:spPr>
          <a:xfrm>
            <a:off x="335360" y="2627615"/>
            <a:ext cx="11233248" cy="3970318"/>
          </a:xfrm>
          <a:prstGeom prst="rect">
            <a:avLst/>
          </a:prstGeom>
          <a:ln>
            <a:solidFill>
              <a:schemeClr val="tx1"/>
            </a:solidFill>
          </a:ln>
        </p:spPr>
        <p:txBody>
          <a:bodyPr wrap="square">
            <a:spAutoFit/>
          </a:bodyPr>
          <a:lstStyle/>
          <a:p>
            <a:r>
              <a:rPr lang="ja-JP" altLang="en-US" sz="1400" dirty="0" smtClean="0">
                <a:latin typeface="Consolas" panose="020B0609020204030204" pitchFamily="49" charset="0"/>
                <a:cs typeface="Consolas" panose="020B0609020204030204" pitchFamily="49" charset="0"/>
              </a:rPr>
              <a:t>function update() {</a:t>
            </a:r>
          </a:p>
          <a:p>
            <a:r>
              <a:rPr lang="ja-JP" altLang="en-US" sz="1400" dirty="0" smtClean="0">
                <a:latin typeface="Consolas" panose="020B0609020204030204" pitchFamily="49" charset="0"/>
                <a:cs typeface="Consolas" panose="020B0609020204030204" pitchFamily="49" charset="0"/>
              </a:rPr>
              <a:t>    $.getJSON("/list", function (data) {</a:t>
            </a:r>
          </a:p>
          <a:p>
            <a:r>
              <a:rPr lang="ja-JP" altLang="en-US" sz="1400" dirty="0" smtClean="0">
                <a:latin typeface="Consolas" panose="020B0609020204030204" pitchFamily="49" charset="0"/>
                <a:cs typeface="Consolas" panose="020B0609020204030204" pitchFamily="49" charset="0"/>
              </a:rPr>
              <a:t>        if (</a:t>
            </a:r>
            <a:r>
              <a:rPr lang="ja-JP" altLang="en-US" sz="1400" dirty="0" smtClean="0">
                <a:solidFill>
                  <a:srgbClr val="FF0000"/>
                </a:solidFill>
                <a:latin typeface="Consolas" panose="020B0609020204030204" pitchFamily="49" charset="0"/>
                <a:cs typeface="Consolas" panose="020B0609020204030204" pitchFamily="49" charset="0"/>
              </a:rPr>
              <a:t>data == "auth_required"</a:t>
            </a:r>
            <a:r>
              <a:rPr lang="ja-JP" altLang="en-US" sz="1400" dirty="0" smtClean="0">
                <a:latin typeface="Consolas" panose="020B0609020204030204" pitchFamily="49" charset="0"/>
                <a:cs typeface="Consolas" panose="020B0609020204030204" pitchFamily="49" charset="0"/>
              </a:rPr>
              <a:t>) {</a:t>
            </a:r>
          </a:p>
          <a:p>
            <a:r>
              <a:rPr lang="ja-JP" altLang="en-US" sz="1400" dirty="0" smtClean="0">
                <a:latin typeface="Consolas" panose="020B0609020204030204" pitchFamily="49" charset="0"/>
                <a:cs typeface="Consolas" panose="020B0609020204030204" pitchFamily="49" charset="0"/>
              </a:rPr>
              <a:t>            console.log(data);</a:t>
            </a:r>
          </a:p>
          <a:p>
            <a:r>
              <a:rPr lang="ja-JP" altLang="en-US" sz="1400" dirty="0" smtClean="0">
                <a:latin typeface="Consolas" panose="020B0609020204030204" pitchFamily="49" charset="0"/>
                <a:cs typeface="Consolas" panose="020B0609020204030204" pitchFamily="49" charset="0"/>
              </a:rPr>
              <a:t>        } else {</a:t>
            </a:r>
          </a:p>
          <a:p>
            <a:r>
              <a:rPr lang="ja-JP" altLang="en-US" sz="1400" dirty="0" smtClean="0">
                <a:latin typeface="Consolas" panose="020B0609020204030204" pitchFamily="49" charset="0"/>
                <a:cs typeface="Consolas" panose="020B0609020204030204" pitchFamily="49" charset="0"/>
              </a:rPr>
              <a:t>            var ul = $('&lt;ul data-role="listview" data-inset="true" data-theme="c" data-dividertheme="b"&gt;&lt;/ul&gt;');</a:t>
            </a:r>
          </a:p>
          <a:p>
            <a:r>
              <a:rPr lang="ja-JP" altLang="en-US" sz="1400" dirty="0" smtClean="0">
                <a:latin typeface="Consolas" panose="020B0609020204030204" pitchFamily="49" charset="0"/>
                <a:cs typeface="Consolas" panose="020B0609020204030204" pitchFamily="49" charset="0"/>
              </a:rPr>
              <a:t>            $('#listHolder').empty();</a:t>
            </a:r>
          </a:p>
          <a:p>
            <a:r>
              <a:rPr lang="ja-JP" altLang="en-US" sz="1400" dirty="0" smtClean="0">
                <a:latin typeface="Consolas" panose="020B0609020204030204" pitchFamily="49" charset="0"/>
                <a:cs typeface="Consolas" panose="020B0609020204030204" pitchFamily="49" charset="0"/>
              </a:rPr>
              <a:t>            $('#listHolder').append(ul);</a:t>
            </a:r>
          </a:p>
          <a:p>
            <a:r>
              <a:rPr lang="ja-JP" altLang="en-US" sz="1400" dirty="0" smtClean="0">
                <a:latin typeface="Consolas" panose="020B0609020204030204" pitchFamily="49" charset="0"/>
                <a:cs typeface="Consolas" panose="020B0609020204030204" pitchFamily="49" charset="0"/>
              </a:rPr>
              <a:t>            data.forEach(function (elem) {</a:t>
            </a:r>
          </a:p>
          <a:p>
            <a:r>
              <a:rPr lang="ja-JP" altLang="en-US" sz="1400" dirty="0" smtClean="0">
                <a:latin typeface="Consolas" panose="020B0609020204030204" pitchFamily="49" charset="0"/>
                <a:cs typeface="Consolas" panose="020B0609020204030204" pitchFamily="49" charset="0"/>
              </a:rPr>
              <a:t>                ul.append("&lt;li&gt;&lt;a data-ajax='false' href='images/" + elem</a:t>
            </a:r>
          </a:p>
          <a:p>
            <a:r>
              <a:rPr lang="ja-JP" altLang="en-US" sz="1400" dirty="0" smtClean="0">
                <a:latin typeface="Consolas" panose="020B0609020204030204" pitchFamily="49" charset="0"/>
                <a:cs typeface="Consolas" panose="020B0609020204030204" pitchFamily="49" charset="0"/>
              </a:rPr>
              <a:t>                    + "'&gt;&lt;img src='images/" + elem</a:t>
            </a:r>
          </a:p>
          <a:p>
            <a:r>
              <a:rPr lang="ja-JP" altLang="en-US" sz="1400" dirty="0" smtClean="0">
                <a:latin typeface="Consolas" panose="020B0609020204030204" pitchFamily="49" charset="0"/>
                <a:cs typeface="Consolas" panose="020B0609020204030204" pitchFamily="49" charset="0"/>
              </a:rPr>
              <a:t>                    + "'/&gt;&lt;h3&gt;"</a:t>
            </a:r>
          </a:p>
          <a:p>
            <a:r>
              <a:rPr lang="ja-JP" altLang="en-US" sz="1400" dirty="0" smtClean="0">
                <a:latin typeface="Consolas" panose="020B0609020204030204" pitchFamily="49" charset="0"/>
                <a:cs typeface="Consolas" panose="020B0609020204030204" pitchFamily="49" charset="0"/>
              </a:rPr>
              <a:t>                    + elem + "&lt;/h3&gt;&lt;/a&gt;&lt;/li&gt;");</a:t>
            </a:r>
          </a:p>
          <a:p>
            <a:r>
              <a:rPr lang="ja-JP" altLang="en-US" sz="1400" dirty="0" smtClean="0">
                <a:latin typeface="Consolas" panose="020B0609020204030204" pitchFamily="49" charset="0"/>
                <a:cs typeface="Consolas" panose="020B0609020204030204" pitchFamily="49" charset="0"/>
              </a:rPr>
              <a:t>            });</a:t>
            </a:r>
          </a:p>
          <a:p>
            <a:r>
              <a:rPr lang="ja-JP" altLang="en-US" sz="1400" dirty="0" smtClean="0">
                <a:latin typeface="Consolas" panose="020B0609020204030204" pitchFamily="49" charset="0"/>
                <a:cs typeface="Consolas" panose="020B0609020204030204" pitchFamily="49" charset="0"/>
              </a:rPr>
              <a:t>            $('ul[data-role="listview"]').listview();</a:t>
            </a:r>
          </a:p>
          <a:p>
            <a:r>
              <a:rPr lang="ja-JP" altLang="en-US" sz="1400" dirty="0" smtClean="0">
                <a:latin typeface="Consolas" panose="020B0609020204030204" pitchFamily="49" charset="0"/>
                <a:cs typeface="Consolas" panose="020B0609020204030204" pitchFamily="49" charset="0"/>
              </a:rPr>
              <a:t>        }</a:t>
            </a:r>
          </a:p>
          <a:p>
            <a:r>
              <a:rPr lang="ja-JP" altLang="en-US" sz="1400" dirty="0" smtClean="0">
                <a:latin typeface="Consolas" panose="020B0609020204030204" pitchFamily="49" charset="0"/>
                <a:cs typeface="Consolas" panose="020B0609020204030204" pitchFamily="49" charset="0"/>
              </a:rPr>
              <a:t>    });</a:t>
            </a:r>
          </a:p>
          <a:p>
            <a:r>
              <a:rPr lang="ja-JP" altLang="en-US" sz="1400" dirty="0" smtClean="0">
                <a:latin typeface="Consolas" panose="020B0609020204030204" pitchFamily="49" charset="0"/>
                <a:cs typeface="Consolas" panose="020B0609020204030204" pitchFamily="49" charset="0"/>
              </a:rPr>
              <a:t>}</a:t>
            </a:r>
            <a:endParaRPr lang="ja-JP" altLang="en-US" sz="1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0430457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Client-Side JavaScript</a:t>
            </a:r>
            <a:r>
              <a:rPr lang="en-US" altLang="ja-JP"/>
              <a:t/>
            </a:r>
            <a:br>
              <a:rPr lang="en-US" altLang="ja-JP"/>
            </a:br>
            <a:r>
              <a:rPr lang="en-US" altLang="ja-JP" smtClean="0"/>
              <a:t>lo</a:t>
            </a:r>
            <a:r>
              <a:rPr lang="en-US" altLang="ja-JP" smtClean="0"/>
              <a:t>ß</a:t>
            </a:r>
            <a:r>
              <a:rPr lang="en-US" altLang="ja-JP" smtClean="0"/>
              <a:t>in </a:t>
            </a:r>
            <a:r>
              <a:rPr lang="en-US" altLang="ja-JP" dirty="0" smtClean="0"/>
              <a:t>process</a:t>
            </a:r>
            <a:endParaRPr kumimoji="1" lang="ja-JP" altLang="en-US" dirty="0"/>
          </a:p>
        </p:txBody>
      </p:sp>
      <p:sp>
        <p:nvSpPr>
          <p:cNvPr id="3" name="コンテンツ プレースホルダー 2"/>
          <p:cNvSpPr>
            <a:spLocks noGrp="1"/>
          </p:cNvSpPr>
          <p:nvPr>
            <p:ph idx="1"/>
          </p:nvPr>
        </p:nvSpPr>
        <p:spPr>
          <a:xfrm>
            <a:off x="838200" y="1825625"/>
            <a:ext cx="10515600" cy="1398061"/>
          </a:xfrm>
        </p:spPr>
        <p:txBody>
          <a:bodyPr>
            <a:normAutofit fontScale="85000" lnSpcReduction="10000"/>
          </a:bodyPr>
          <a:lstStyle/>
          <a:p>
            <a:r>
              <a:rPr lang="en-US" altLang="ja-JP" dirty="0"/>
              <a:t>$("#</a:t>
            </a:r>
            <a:r>
              <a:rPr lang="en-US" altLang="ja-JP" dirty="0" err="1"/>
              <a:t>openDialog</a:t>
            </a:r>
            <a:r>
              <a:rPr lang="en-US" altLang="ja-JP" dirty="0"/>
              <a:t> a").</a:t>
            </a:r>
            <a:r>
              <a:rPr lang="en-US" altLang="ja-JP" dirty="0" smtClean="0"/>
              <a:t>click events is fired when a user clicks the “login” button.</a:t>
            </a:r>
          </a:p>
          <a:p>
            <a:r>
              <a:rPr kumimoji="1" lang="en-US" altLang="ja-JP" dirty="0" smtClean="0"/>
              <a:t>This event listener sends a user name and a password to /</a:t>
            </a:r>
            <a:r>
              <a:rPr kumimoji="1" lang="en-US" altLang="ja-JP" dirty="0" err="1" smtClean="0"/>
              <a:t>auth</a:t>
            </a:r>
            <a:r>
              <a:rPr kumimoji="1" lang="en-US" altLang="ja-JP" dirty="0" smtClean="0"/>
              <a:t> API.</a:t>
            </a:r>
          </a:p>
          <a:p>
            <a:r>
              <a:rPr lang="en-US" altLang="ja-JP" dirty="0" smtClean="0"/>
              <a:t>/</a:t>
            </a:r>
            <a:r>
              <a:rPr lang="en-US" altLang="ja-JP" dirty="0" err="1" smtClean="0"/>
              <a:t>auth</a:t>
            </a:r>
            <a:r>
              <a:rPr lang="en-US" altLang="ja-JP" dirty="0" smtClean="0"/>
              <a:t> API returns “true” when the login is successful.</a:t>
            </a:r>
            <a:endParaRPr kumimoji="1" lang="ja-JP" altLang="en-US" dirty="0"/>
          </a:p>
        </p:txBody>
      </p:sp>
      <p:sp>
        <p:nvSpPr>
          <p:cNvPr id="4" name="スライド番号プレースホルダー 3"/>
          <p:cNvSpPr>
            <a:spLocks noGrp="1"/>
          </p:cNvSpPr>
          <p:nvPr>
            <p:ph type="sldNum" sz="quarter" idx="12"/>
          </p:nvPr>
        </p:nvSpPr>
        <p:spPr/>
        <p:txBody>
          <a:bodyPr/>
          <a:lstStyle/>
          <a:p>
            <a:fld id="{31BA4CE2-D795-4C9F-AA1E-E47C147C9315}" type="slidenum">
              <a:rPr lang="ja-JP" altLang="en-US" smtClean="0"/>
              <a:pPr/>
              <a:t>246</a:t>
            </a:fld>
            <a:endParaRPr lang="ja-JP" altLang="en-US"/>
          </a:p>
        </p:txBody>
      </p:sp>
      <p:sp>
        <p:nvSpPr>
          <p:cNvPr id="6" name="正方形/長方形 5"/>
          <p:cNvSpPr/>
          <p:nvPr/>
        </p:nvSpPr>
        <p:spPr>
          <a:xfrm>
            <a:off x="3863752" y="3223686"/>
            <a:ext cx="8064896" cy="3600986"/>
          </a:xfrm>
          <a:prstGeom prst="rect">
            <a:avLst/>
          </a:prstGeom>
          <a:ln>
            <a:solidFill>
              <a:schemeClr val="tx1"/>
            </a:solidFill>
          </a:ln>
        </p:spPr>
        <p:txBody>
          <a:bodyPr wrap="square">
            <a:spAutoFit/>
          </a:bodyPr>
          <a:lstStyle/>
          <a:p>
            <a:r>
              <a:rPr lang="ja-JP" altLang="en-US" sz="1200" dirty="0" smtClean="0">
                <a:latin typeface="Consolas" panose="020B0609020204030204" pitchFamily="49" charset="0"/>
                <a:cs typeface="Consolas" panose="020B0609020204030204" pitchFamily="49" charset="0"/>
              </a:rPr>
              <a:t>$</a:t>
            </a:r>
            <a:r>
              <a:rPr lang="ja-JP" altLang="en-US" sz="1200" dirty="0">
                <a:latin typeface="Consolas" panose="020B0609020204030204" pitchFamily="49" charset="0"/>
                <a:cs typeface="Consolas" panose="020B0609020204030204" pitchFamily="49" charset="0"/>
              </a:rPr>
              <a:t>("#openDialog a").click(function (e) {</a:t>
            </a:r>
          </a:p>
          <a:p>
            <a:r>
              <a:rPr lang="ja-JP" altLang="en-US" sz="1200" dirty="0">
                <a:latin typeface="Consolas" panose="020B0609020204030204" pitchFamily="49" charset="0"/>
                <a:cs typeface="Consolas" panose="020B0609020204030204" pitchFamily="49" charset="0"/>
              </a:rPr>
              <a:t>    $.ajax({</a:t>
            </a:r>
          </a:p>
          <a:p>
            <a:r>
              <a:rPr lang="ja-JP" altLang="en-US" sz="1200" dirty="0">
                <a:latin typeface="Consolas" panose="020B0609020204030204" pitchFamily="49" charset="0"/>
                <a:cs typeface="Consolas" panose="020B0609020204030204" pitchFamily="49" charset="0"/>
              </a:rPr>
              <a:t>        type: "POST",</a:t>
            </a:r>
          </a:p>
          <a:p>
            <a:r>
              <a:rPr lang="ja-JP" altLang="en-US" sz="1200" dirty="0">
                <a:latin typeface="Consolas" panose="020B0609020204030204" pitchFamily="49" charset="0"/>
                <a:cs typeface="Consolas" panose="020B0609020204030204" pitchFamily="49" charset="0"/>
              </a:rPr>
              <a:t>        url: "/auth",</a:t>
            </a:r>
          </a:p>
          <a:p>
            <a:r>
              <a:rPr lang="ja-JP" altLang="en-US" sz="1200" dirty="0">
                <a:latin typeface="Consolas" panose="020B0609020204030204" pitchFamily="49" charset="0"/>
                <a:cs typeface="Consolas" panose="020B0609020204030204" pitchFamily="49" charset="0"/>
              </a:rPr>
              <a:t>        dataType: "text",</a:t>
            </a:r>
          </a:p>
          <a:p>
            <a:r>
              <a:rPr lang="ja-JP" altLang="en-US" sz="1200" dirty="0">
                <a:latin typeface="Consolas" panose="020B0609020204030204" pitchFamily="49" charset="0"/>
                <a:cs typeface="Consolas" panose="020B0609020204030204" pitchFamily="49" charset="0"/>
              </a:rPr>
              <a:t>        data: {user: </a:t>
            </a:r>
            <a:r>
              <a:rPr lang="ja-JP" altLang="en-US" sz="1200" dirty="0">
                <a:solidFill>
                  <a:srgbClr val="FF0000"/>
                </a:solidFill>
                <a:latin typeface="Consolas" panose="020B0609020204030204" pitchFamily="49" charset="0"/>
                <a:cs typeface="Consolas" panose="020B0609020204030204" pitchFamily="49" charset="0"/>
              </a:rPr>
              <a:t>$("input[type=text]").val()</a:t>
            </a:r>
            <a:r>
              <a:rPr lang="ja-JP" altLang="en-US" sz="1200" dirty="0">
                <a:latin typeface="Consolas" panose="020B0609020204030204" pitchFamily="49" charset="0"/>
                <a:cs typeface="Consolas" panose="020B0609020204030204" pitchFamily="49" charset="0"/>
              </a:rPr>
              <a:t>, password: </a:t>
            </a:r>
            <a:r>
              <a:rPr lang="ja-JP" altLang="en-US" sz="1200" dirty="0">
                <a:solidFill>
                  <a:srgbClr val="FF0000"/>
                </a:solidFill>
                <a:latin typeface="Consolas" panose="020B0609020204030204" pitchFamily="49" charset="0"/>
                <a:cs typeface="Consolas" panose="020B0609020204030204" pitchFamily="49" charset="0"/>
              </a:rPr>
              <a:t>$("input[type=password]").val()</a:t>
            </a:r>
            <a:r>
              <a:rPr lang="ja-JP" altLang="en-US" sz="1200" dirty="0">
                <a:latin typeface="Consolas" panose="020B0609020204030204" pitchFamily="49" charset="0"/>
                <a:cs typeface="Consolas" panose="020B0609020204030204" pitchFamily="49" charset="0"/>
              </a:rPr>
              <a:t>},</a:t>
            </a:r>
          </a:p>
          <a:p>
            <a:r>
              <a:rPr lang="ja-JP" altLang="en-US" sz="1200" dirty="0">
                <a:latin typeface="Consolas" panose="020B0609020204030204" pitchFamily="49" charset="0"/>
                <a:cs typeface="Consolas" panose="020B0609020204030204" pitchFamily="49" charset="0"/>
              </a:rPr>
              <a:t>        success: function (data) {</a:t>
            </a:r>
          </a:p>
          <a:p>
            <a:r>
              <a:rPr lang="ja-JP" altLang="en-US" sz="1200" dirty="0">
                <a:latin typeface="Consolas" panose="020B0609020204030204" pitchFamily="49" charset="0"/>
                <a:cs typeface="Consolas" panose="020B0609020204030204" pitchFamily="49" charset="0"/>
              </a:rPr>
              <a:t>            if (</a:t>
            </a:r>
            <a:r>
              <a:rPr lang="ja-JP" altLang="en-US" sz="1200" dirty="0">
                <a:solidFill>
                  <a:srgbClr val="FF0000"/>
                </a:solidFill>
                <a:latin typeface="Consolas" panose="020B0609020204030204" pitchFamily="49" charset="0"/>
                <a:cs typeface="Consolas" panose="020B0609020204030204" pitchFamily="49" charset="0"/>
              </a:rPr>
              <a:t>data == "true"</a:t>
            </a:r>
            <a:r>
              <a:rPr lang="ja-JP" altLang="en-US" sz="1200" dirty="0">
                <a:latin typeface="Consolas" panose="020B0609020204030204" pitchFamily="49" charset="0"/>
                <a:cs typeface="Consolas" panose="020B0609020204030204" pitchFamily="49" charset="0"/>
              </a:rPr>
              <a:t>) {</a:t>
            </a:r>
          </a:p>
          <a:p>
            <a:r>
              <a:rPr lang="ja-JP" altLang="en-US" sz="1200" dirty="0">
                <a:latin typeface="Consolas" panose="020B0609020204030204" pitchFamily="49" charset="0"/>
                <a:cs typeface="Consolas" panose="020B0609020204030204" pitchFamily="49" charset="0"/>
              </a:rPr>
              <a:t>                authState();</a:t>
            </a:r>
          </a:p>
          <a:p>
            <a:r>
              <a:rPr lang="ja-JP" altLang="en-US" sz="1200" dirty="0">
                <a:latin typeface="Consolas" panose="020B0609020204030204" pitchFamily="49" charset="0"/>
                <a:cs typeface="Consolas" panose="020B0609020204030204" pitchFamily="49" charset="0"/>
              </a:rPr>
              <a:t>            } else {</a:t>
            </a:r>
          </a:p>
          <a:p>
            <a:r>
              <a:rPr lang="ja-JP" altLang="en-US" sz="1200" dirty="0">
                <a:latin typeface="Consolas" panose="020B0609020204030204" pitchFamily="49" charset="0"/>
                <a:cs typeface="Consolas" panose="020B0609020204030204" pitchFamily="49" charset="0"/>
              </a:rPr>
              <a:t>                alert("invalid user name or password");</a:t>
            </a:r>
          </a:p>
          <a:p>
            <a:r>
              <a:rPr lang="ja-JP" altLang="en-US" sz="1200" dirty="0">
                <a:latin typeface="Consolas" panose="020B0609020204030204" pitchFamily="49" charset="0"/>
                <a:cs typeface="Consolas" panose="020B0609020204030204" pitchFamily="49" charset="0"/>
              </a:rPr>
              <a:t>            }</a:t>
            </a:r>
          </a:p>
          <a:p>
            <a:r>
              <a:rPr lang="ja-JP" altLang="en-US" sz="1200" dirty="0">
                <a:latin typeface="Consolas" panose="020B0609020204030204" pitchFamily="49" charset="0"/>
                <a:cs typeface="Consolas" panose="020B0609020204030204" pitchFamily="49" charset="0"/>
              </a:rPr>
              <a:t>        },</a:t>
            </a:r>
          </a:p>
          <a:p>
            <a:r>
              <a:rPr lang="ja-JP" altLang="en-US" sz="1200" dirty="0">
                <a:latin typeface="Consolas" panose="020B0609020204030204" pitchFamily="49" charset="0"/>
                <a:cs typeface="Consolas" panose="020B0609020204030204" pitchFamily="49" charset="0"/>
              </a:rPr>
              <a:t>        error: function (XMLHttpRequest, textStatus, errorThrown) {</a:t>
            </a:r>
          </a:p>
          <a:p>
            <a:r>
              <a:rPr lang="ja-JP" altLang="en-US" sz="1200" dirty="0">
                <a:latin typeface="Consolas" panose="020B0609020204030204" pitchFamily="49" charset="0"/>
                <a:cs typeface="Consolas" panose="020B0609020204030204" pitchFamily="49" charset="0"/>
              </a:rPr>
              <a:t>            console.log(errorThrown);</a:t>
            </a:r>
          </a:p>
          <a:p>
            <a:r>
              <a:rPr lang="ja-JP" altLang="en-US" sz="1200" dirty="0">
                <a:latin typeface="Consolas" panose="020B0609020204030204" pitchFamily="49" charset="0"/>
                <a:cs typeface="Consolas" panose="020B0609020204030204" pitchFamily="49" charset="0"/>
              </a:rPr>
              <a:t>        }</a:t>
            </a:r>
          </a:p>
          <a:p>
            <a:r>
              <a:rPr lang="ja-JP" altLang="en-US" sz="1200" dirty="0">
                <a:latin typeface="Consolas" panose="020B0609020204030204" pitchFamily="49" charset="0"/>
                <a:cs typeface="Consolas" panose="020B0609020204030204" pitchFamily="49" charset="0"/>
              </a:rPr>
              <a:t>    });</a:t>
            </a:r>
          </a:p>
          <a:p>
            <a:r>
              <a:rPr lang="ja-JP" altLang="en-US" sz="1200" dirty="0">
                <a:latin typeface="Consolas" panose="020B0609020204030204" pitchFamily="49" charset="0"/>
                <a:cs typeface="Consolas" panose="020B0609020204030204" pitchFamily="49" charset="0"/>
              </a:rPr>
              <a:t>});</a:t>
            </a:r>
          </a:p>
          <a:p>
            <a:endParaRPr lang="ja-JP" altLang="en-US" sz="1200" dirty="0">
              <a:latin typeface="Consolas" panose="020B0609020204030204" pitchFamily="49" charset="0"/>
              <a:cs typeface="Consolas" panose="020B0609020204030204" pitchFamily="49" charset="0"/>
            </a:endParaRPr>
          </a:p>
        </p:txBody>
      </p:sp>
      <p:sp>
        <p:nvSpPr>
          <p:cNvPr id="7" name="四角形吹き出し 6"/>
          <p:cNvSpPr/>
          <p:nvPr/>
        </p:nvSpPr>
        <p:spPr>
          <a:xfrm>
            <a:off x="407368" y="3067475"/>
            <a:ext cx="3168352" cy="1956704"/>
          </a:xfrm>
          <a:prstGeom prst="wedgeRectCallout">
            <a:avLst>
              <a:gd name="adj1" fmla="val 82183"/>
              <a:gd name="adj2" fmla="val 12897"/>
            </a:avLst>
          </a:prstGeom>
        </p:spPr>
        <p:style>
          <a:lnRef idx="1">
            <a:schemeClr val="accent4"/>
          </a:lnRef>
          <a:fillRef idx="2">
            <a:schemeClr val="accent4"/>
          </a:fillRef>
          <a:effectRef idx="1">
            <a:schemeClr val="accent4"/>
          </a:effectRef>
          <a:fontRef idx="minor">
            <a:schemeClr val="dk1"/>
          </a:fontRef>
        </p:style>
        <p:txBody>
          <a:bodyPr anchor="ctr"/>
          <a:lstStyle/>
          <a:p>
            <a:r>
              <a:rPr lang="ja-JP" altLang="en-US" dirty="0">
                <a:latin typeface="Consolas" panose="020B0609020204030204" pitchFamily="49" charset="0"/>
                <a:cs typeface="Consolas" panose="020B0609020204030204" pitchFamily="49" charset="0"/>
              </a:rPr>
              <a:t>{user: $</a:t>
            </a:r>
            <a:r>
              <a:rPr lang="ja-JP" altLang="en-US" dirty="0" smtClean="0">
                <a:latin typeface="Consolas" panose="020B0609020204030204" pitchFamily="49" charset="0"/>
                <a:cs typeface="Consolas" panose="020B0609020204030204" pitchFamily="49" charset="0"/>
              </a:rPr>
              <a:t>(“input</a:t>
            </a:r>
            <a:r>
              <a:rPr lang="ja-JP" altLang="en-US" dirty="0">
                <a:latin typeface="Consolas" panose="020B0609020204030204" pitchFamily="49" charset="0"/>
                <a:cs typeface="Consolas" panose="020B0609020204030204" pitchFamily="49" charset="0"/>
              </a:rPr>
              <a:t>[type=text</a:t>
            </a:r>
            <a:r>
              <a:rPr lang="ja-JP" altLang="en-US" dirty="0" smtClean="0">
                <a:latin typeface="Consolas" panose="020B0609020204030204" pitchFamily="49" charset="0"/>
                <a:cs typeface="Consolas" panose="020B0609020204030204" pitchFamily="49" charset="0"/>
              </a:rPr>
              <a:t>]”)</a:t>
            </a:r>
            <a:r>
              <a:rPr lang="ja-JP" altLang="en-US" dirty="0">
                <a:latin typeface="Consolas" panose="020B0609020204030204" pitchFamily="49" charset="0"/>
                <a:cs typeface="Consolas" panose="020B0609020204030204" pitchFamily="49" charset="0"/>
              </a:rPr>
              <a:t>.val(), password: $</a:t>
            </a:r>
            <a:r>
              <a:rPr lang="ja-JP" altLang="en-US" dirty="0" smtClean="0">
                <a:latin typeface="Consolas" panose="020B0609020204030204" pitchFamily="49" charset="0"/>
                <a:cs typeface="Consolas" panose="020B0609020204030204" pitchFamily="49" charset="0"/>
              </a:rPr>
              <a:t>(“input</a:t>
            </a:r>
            <a:r>
              <a:rPr lang="ja-JP" altLang="en-US" dirty="0">
                <a:latin typeface="Consolas" panose="020B0609020204030204" pitchFamily="49" charset="0"/>
                <a:cs typeface="Consolas" panose="020B0609020204030204" pitchFamily="49" charset="0"/>
              </a:rPr>
              <a:t>[type=password</a:t>
            </a:r>
            <a:r>
              <a:rPr lang="ja-JP" altLang="en-US" dirty="0" smtClean="0">
                <a:latin typeface="Consolas" panose="020B0609020204030204" pitchFamily="49" charset="0"/>
                <a:cs typeface="Consolas" panose="020B0609020204030204" pitchFamily="49" charset="0"/>
              </a:rPr>
              <a:t>]”)</a:t>
            </a:r>
            <a:r>
              <a:rPr lang="ja-JP" altLang="en-US" dirty="0">
                <a:latin typeface="Consolas" panose="020B0609020204030204" pitchFamily="49" charset="0"/>
                <a:cs typeface="Consolas" panose="020B0609020204030204" pitchFamily="49" charset="0"/>
              </a:rPr>
              <a:t>.val()</a:t>
            </a:r>
            <a:r>
              <a:rPr lang="ja-JP" altLang="en-US" dirty="0" smtClean="0">
                <a:latin typeface="Consolas" panose="020B0609020204030204" pitchFamily="49" charset="0"/>
                <a:cs typeface="Consolas" panose="020B0609020204030204" pitchFamily="49" charset="0"/>
              </a:rPr>
              <a:t>} </a:t>
            </a:r>
            <a:r>
              <a:rPr lang="en-US" altLang="ja-JP" dirty="0" smtClean="0">
                <a:latin typeface="Consolas" panose="020B0609020204030204" pitchFamily="49" charset="0"/>
                <a:cs typeface="Consolas" panose="020B0609020204030204" pitchFamily="49" charset="0"/>
              </a:rPr>
              <a:t>creates a data object consists of user and password.</a:t>
            </a:r>
            <a:endParaRPr lang="ja-JP" altLang="en-US" dirty="0"/>
          </a:p>
        </p:txBody>
      </p:sp>
      <p:sp>
        <p:nvSpPr>
          <p:cNvPr id="8" name="四角形吹き出し 7"/>
          <p:cNvSpPr/>
          <p:nvPr/>
        </p:nvSpPr>
        <p:spPr>
          <a:xfrm>
            <a:off x="407368" y="5591646"/>
            <a:ext cx="3168352" cy="764704"/>
          </a:xfrm>
          <a:prstGeom prst="wedgeRectCallout">
            <a:avLst>
              <a:gd name="adj1" fmla="val 93433"/>
              <a:gd name="adj2" fmla="val -165255"/>
            </a:avLst>
          </a:prstGeom>
        </p:spPr>
        <p:style>
          <a:lnRef idx="1">
            <a:schemeClr val="accent4"/>
          </a:lnRef>
          <a:fillRef idx="2">
            <a:schemeClr val="accent4"/>
          </a:fillRef>
          <a:effectRef idx="1">
            <a:schemeClr val="accent4"/>
          </a:effectRef>
          <a:fontRef idx="minor">
            <a:schemeClr val="dk1"/>
          </a:fontRef>
        </p:style>
        <p:txBody>
          <a:bodyPr anchor="ctr"/>
          <a:lstStyle/>
          <a:p>
            <a:r>
              <a:rPr lang="en-US" altLang="ja-JP" dirty="0" smtClean="0"/>
              <a:t>/</a:t>
            </a:r>
            <a:r>
              <a:rPr lang="en-US" altLang="ja-JP" dirty="0" err="1" smtClean="0"/>
              <a:t>auth</a:t>
            </a:r>
            <a:r>
              <a:rPr lang="en-US" altLang="ja-JP" dirty="0" smtClean="0"/>
              <a:t> </a:t>
            </a:r>
            <a:r>
              <a:rPr lang="en-US" altLang="ja-JP" dirty="0"/>
              <a:t>API returns “true” when the login is successful</a:t>
            </a:r>
            <a:endParaRPr lang="ja-JP" altLang="en-US" dirty="0"/>
          </a:p>
        </p:txBody>
      </p:sp>
    </p:spTree>
    <p:extLst>
      <p:ext uri="{BB962C8B-B14F-4D97-AF65-F5344CB8AC3E}">
        <p14:creationId xmlns:p14="http://schemas.microsoft.com/office/powerpoint/2010/main" val="212343223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Client-Side JavaScript</a:t>
            </a:r>
            <a:br>
              <a:rPr lang="en-US" altLang="ja-JP" dirty="0"/>
            </a:br>
            <a:r>
              <a:rPr lang="en-US" altLang="ja-JP" dirty="0" smtClean="0"/>
              <a:t>logout process and others</a:t>
            </a:r>
            <a:endParaRPr kumimoji="1" lang="ja-JP" altLang="en-US" dirty="0"/>
          </a:p>
        </p:txBody>
      </p:sp>
      <p:sp>
        <p:nvSpPr>
          <p:cNvPr id="3" name="コンテンツ プレースホルダー 2"/>
          <p:cNvSpPr>
            <a:spLocks noGrp="1"/>
          </p:cNvSpPr>
          <p:nvPr>
            <p:ph idx="1"/>
          </p:nvPr>
        </p:nvSpPr>
        <p:spPr>
          <a:xfrm>
            <a:off x="119336" y="1825625"/>
            <a:ext cx="3744416" cy="4351338"/>
          </a:xfrm>
        </p:spPr>
        <p:txBody>
          <a:bodyPr>
            <a:normAutofit lnSpcReduction="10000"/>
          </a:bodyPr>
          <a:lstStyle/>
          <a:p>
            <a:r>
              <a:rPr lang="en-US" altLang="ja-JP" dirty="0" smtClean="0"/>
              <a:t>When /</a:t>
            </a:r>
            <a:r>
              <a:rPr lang="en-US" altLang="ja-JP" dirty="0" err="1" smtClean="0"/>
              <a:t>auth</a:t>
            </a:r>
            <a:r>
              <a:rPr lang="en-US" altLang="ja-JP" dirty="0" smtClean="0"/>
              <a:t> API receives DELETE command, the server invalidates the login session by deleting the corresponding session information.</a:t>
            </a:r>
          </a:p>
          <a:p>
            <a:r>
              <a:rPr lang="en-US" altLang="ja-JP" dirty="0" smtClean="0"/>
              <a:t>Logout button’s event listener sends DELETE command to /</a:t>
            </a:r>
            <a:r>
              <a:rPr lang="en-US" altLang="ja-JP" dirty="0" err="1" smtClean="0"/>
              <a:t>auth</a:t>
            </a:r>
            <a:r>
              <a:rPr lang="en-US" altLang="ja-JP" dirty="0" smtClean="0"/>
              <a:t> API.</a:t>
            </a:r>
          </a:p>
        </p:txBody>
      </p:sp>
      <p:sp>
        <p:nvSpPr>
          <p:cNvPr id="4" name="スライド番号プレースホルダー 3"/>
          <p:cNvSpPr>
            <a:spLocks noGrp="1"/>
          </p:cNvSpPr>
          <p:nvPr>
            <p:ph type="sldNum" sz="quarter" idx="12"/>
          </p:nvPr>
        </p:nvSpPr>
        <p:spPr/>
        <p:txBody>
          <a:bodyPr/>
          <a:lstStyle/>
          <a:p>
            <a:fld id="{31BA4CE2-D795-4C9F-AA1E-E47C147C9315}" type="slidenum">
              <a:rPr lang="ja-JP" altLang="en-US" smtClean="0"/>
              <a:pPr/>
              <a:t>247</a:t>
            </a:fld>
            <a:endParaRPr lang="ja-JP" altLang="en-US"/>
          </a:p>
        </p:txBody>
      </p:sp>
      <p:sp>
        <p:nvSpPr>
          <p:cNvPr id="5" name="正方形/長方形 4"/>
          <p:cNvSpPr/>
          <p:nvPr/>
        </p:nvSpPr>
        <p:spPr>
          <a:xfrm>
            <a:off x="3935760" y="1772816"/>
            <a:ext cx="8066112" cy="4616648"/>
          </a:xfrm>
          <a:prstGeom prst="rect">
            <a:avLst/>
          </a:prstGeom>
          <a:ln>
            <a:solidFill>
              <a:schemeClr val="tx1"/>
            </a:solidFill>
          </a:ln>
        </p:spPr>
        <p:txBody>
          <a:bodyPr wrap="square">
            <a:spAutoFit/>
          </a:bodyPr>
          <a:lstStyle/>
          <a:p>
            <a:r>
              <a:rPr lang="ja-JP" altLang="en-US" sz="1400" dirty="0">
                <a:latin typeface="Consolas" panose="020B0609020204030204" pitchFamily="49" charset="0"/>
                <a:cs typeface="Consolas" panose="020B0609020204030204" pitchFamily="49" charset="0"/>
              </a:rPr>
              <a:t>$("#logoutButton").click(function (e) {</a:t>
            </a:r>
          </a:p>
          <a:p>
            <a:r>
              <a:rPr lang="ja-JP" altLang="en-US" sz="1400" dirty="0">
                <a:latin typeface="Consolas" panose="020B0609020204030204" pitchFamily="49" charset="0"/>
                <a:cs typeface="Consolas" panose="020B0609020204030204" pitchFamily="49" charset="0"/>
              </a:rPr>
              <a:t>    $.ajax({</a:t>
            </a:r>
          </a:p>
          <a:p>
            <a:r>
              <a:rPr lang="ja-JP" altLang="en-US" sz="1400" dirty="0">
                <a:latin typeface="Consolas" panose="020B0609020204030204" pitchFamily="49" charset="0"/>
                <a:cs typeface="Consolas" panose="020B0609020204030204" pitchFamily="49" charset="0"/>
              </a:rPr>
              <a:t>        type: "DELETE",</a:t>
            </a:r>
          </a:p>
          <a:p>
            <a:r>
              <a:rPr lang="ja-JP" altLang="en-US" sz="1400" dirty="0">
                <a:latin typeface="Consolas" panose="020B0609020204030204" pitchFamily="49" charset="0"/>
                <a:cs typeface="Consolas" panose="020B0609020204030204" pitchFamily="49" charset="0"/>
              </a:rPr>
              <a:t>        url: "/auth",</a:t>
            </a:r>
          </a:p>
          <a:p>
            <a:r>
              <a:rPr lang="ja-JP" altLang="en-US" sz="1400" dirty="0">
                <a:latin typeface="Consolas" panose="020B0609020204030204" pitchFamily="49" charset="0"/>
                <a:cs typeface="Consolas" panose="020B0609020204030204" pitchFamily="49" charset="0"/>
              </a:rPr>
              <a:t>        dataType: "text",</a:t>
            </a:r>
          </a:p>
          <a:p>
            <a:r>
              <a:rPr lang="ja-JP" altLang="en-US" sz="1400" dirty="0">
                <a:latin typeface="Consolas" panose="020B0609020204030204" pitchFamily="49" charset="0"/>
                <a:cs typeface="Consolas" panose="020B0609020204030204" pitchFamily="49" charset="0"/>
              </a:rPr>
              <a:t>        success: function (data) {</a:t>
            </a:r>
          </a:p>
          <a:p>
            <a:r>
              <a:rPr lang="ja-JP" altLang="en-US" sz="1400" dirty="0">
                <a:latin typeface="Consolas" panose="020B0609020204030204" pitchFamily="49" charset="0"/>
                <a:cs typeface="Consolas" panose="020B0609020204030204" pitchFamily="49" charset="0"/>
              </a:rPr>
              <a:t>            authState();</a:t>
            </a:r>
          </a:p>
          <a:p>
            <a:r>
              <a:rPr lang="ja-JP" altLang="en-US" sz="1400" dirty="0">
                <a:latin typeface="Consolas" panose="020B0609020204030204" pitchFamily="49" charset="0"/>
                <a:cs typeface="Consolas" panose="020B0609020204030204" pitchFamily="49" charset="0"/>
              </a:rPr>
              <a:t>        }</a:t>
            </a:r>
          </a:p>
          <a:p>
            <a:r>
              <a:rPr lang="ja-JP" altLang="en-US" sz="1400" dirty="0">
                <a:latin typeface="Consolas" panose="020B0609020204030204" pitchFamily="49" charset="0"/>
                <a:cs typeface="Consolas" panose="020B0609020204030204" pitchFamily="49" charset="0"/>
              </a:rPr>
              <a:t>    });</a:t>
            </a:r>
          </a:p>
          <a:p>
            <a:r>
              <a:rPr lang="ja-JP" altLang="en-US" sz="1400" dirty="0">
                <a:latin typeface="Consolas" panose="020B0609020204030204" pitchFamily="49" charset="0"/>
                <a:cs typeface="Consolas" panose="020B0609020204030204" pitchFamily="49" charset="0"/>
              </a:rPr>
              <a:t>});</a:t>
            </a:r>
          </a:p>
          <a:p>
            <a:endParaRPr lang="ja-JP" altLang="en-US" sz="1400" dirty="0">
              <a:latin typeface="Consolas" panose="020B0609020204030204" pitchFamily="49" charset="0"/>
              <a:cs typeface="Consolas" panose="020B0609020204030204" pitchFamily="49" charset="0"/>
            </a:endParaRPr>
          </a:p>
          <a:p>
            <a:r>
              <a:rPr lang="ja-JP" altLang="en-US" sz="1400" dirty="0">
                <a:latin typeface="Consolas" panose="020B0609020204030204" pitchFamily="49" charset="0"/>
                <a:cs typeface="Consolas" panose="020B0609020204030204" pitchFamily="49" charset="0"/>
              </a:rPr>
              <a:t>$('input[type=file]').change(function (e) {</a:t>
            </a:r>
          </a:p>
          <a:p>
            <a:r>
              <a:rPr lang="ja-JP" altLang="en-US" sz="1400" dirty="0">
                <a:latin typeface="Consolas" panose="020B0609020204030204" pitchFamily="49" charset="0"/>
                <a:cs typeface="Consolas" panose="020B0609020204030204" pitchFamily="49" charset="0"/>
              </a:rPr>
              <a:t>    var xhr = new XMLHttpRequest(),</a:t>
            </a:r>
          </a:p>
          <a:p>
            <a:r>
              <a:rPr lang="ja-JP" altLang="en-US" sz="1400" dirty="0">
                <a:latin typeface="Consolas" panose="020B0609020204030204" pitchFamily="49" charset="0"/>
                <a:cs typeface="Consolas" panose="020B0609020204030204" pitchFamily="49" charset="0"/>
              </a:rPr>
              <a:t>        fileList = $('input[type=file]').get(0).files;</a:t>
            </a:r>
          </a:p>
          <a:p>
            <a:r>
              <a:rPr lang="ja-JP" altLang="en-US" sz="1400" dirty="0">
                <a:latin typeface="Consolas" panose="020B0609020204030204" pitchFamily="49" charset="0"/>
                <a:cs typeface="Consolas" panose="020B0609020204030204" pitchFamily="49" charset="0"/>
              </a:rPr>
              <a:t>    xhr.open("POST", "/upload", true);</a:t>
            </a:r>
          </a:p>
          <a:p>
            <a:r>
              <a:rPr lang="ja-JP" altLang="en-US" sz="1400" dirty="0">
                <a:latin typeface="Consolas" panose="020B0609020204030204" pitchFamily="49" charset="0"/>
                <a:cs typeface="Consolas" panose="020B0609020204030204" pitchFamily="49" charset="0"/>
              </a:rPr>
              <a:t>    xhr.setRequestHeader("Content-Type", "application/octet-stream");</a:t>
            </a:r>
          </a:p>
          <a:p>
            <a:r>
              <a:rPr lang="ja-JP" altLang="en-US" sz="1400" dirty="0">
                <a:latin typeface="Consolas" panose="020B0609020204030204" pitchFamily="49" charset="0"/>
                <a:cs typeface="Consolas" panose="020B0609020204030204" pitchFamily="49" charset="0"/>
              </a:rPr>
              <a:t>    xhr.send(fileList[0]);</a:t>
            </a:r>
          </a:p>
          <a:p>
            <a:r>
              <a:rPr lang="ja-JP" altLang="en-US" sz="1400" dirty="0">
                <a:latin typeface="Consolas" panose="020B0609020204030204" pitchFamily="49" charset="0"/>
                <a:cs typeface="Consolas" panose="020B0609020204030204" pitchFamily="49" charset="0"/>
              </a:rPr>
              <a:t>    update();</a:t>
            </a:r>
          </a:p>
          <a:p>
            <a:r>
              <a:rPr lang="ja-JP" altLang="en-US" sz="1400" dirty="0">
                <a:latin typeface="Consolas" panose="020B0609020204030204" pitchFamily="49" charset="0"/>
                <a:cs typeface="Consolas" panose="020B0609020204030204" pitchFamily="49" charset="0"/>
              </a:rPr>
              <a:t>});</a:t>
            </a:r>
          </a:p>
          <a:p>
            <a:endParaRPr lang="ja-JP" altLang="en-US" sz="1400" dirty="0">
              <a:latin typeface="Consolas" panose="020B0609020204030204" pitchFamily="49" charset="0"/>
              <a:cs typeface="Consolas" panose="020B0609020204030204" pitchFamily="49" charset="0"/>
            </a:endParaRPr>
          </a:p>
          <a:p>
            <a:r>
              <a:rPr lang="ja-JP" altLang="en-US" sz="1400" dirty="0">
                <a:latin typeface="Consolas" panose="020B0609020204030204" pitchFamily="49" charset="0"/>
                <a:cs typeface="Consolas" panose="020B0609020204030204" pitchFamily="49" charset="0"/>
              </a:rPr>
              <a:t>authState(</a:t>
            </a:r>
            <a:r>
              <a:rPr lang="ja-JP" altLang="en-US" sz="1400" dirty="0" smtClean="0">
                <a:latin typeface="Consolas" panose="020B0609020204030204" pitchFamily="49" charset="0"/>
                <a:cs typeface="Consolas" panose="020B0609020204030204" pitchFamily="49" charset="0"/>
              </a:rPr>
              <a:t>);</a:t>
            </a:r>
            <a:endParaRPr lang="ja-JP" altLang="en-US" sz="1400" dirty="0">
              <a:latin typeface="Consolas" panose="020B0609020204030204" pitchFamily="49" charset="0"/>
              <a:cs typeface="Consolas" panose="020B0609020204030204" pitchFamily="49" charset="0"/>
            </a:endParaRPr>
          </a:p>
        </p:txBody>
      </p:sp>
      <p:sp>
        <p:nvSpPr>
          <p:cNvPr id="7" name="四角形吹き出し 6"/>
          <p:cNvSpPr/>
          <p:nvPr/>
        </p:nvSpPr>
        <p:spPr>
          <a:xfrm>
            <a:off x="8109724" y="5302243"/>
            <a:ext cx="3744952" cy="956848"/>
          </a:xfrm>
          <a:prstGeom prst="wedgeRectCallout">
            <a:avLst>
              <a:gd name="adj1" fmla="val -127004"/>
              <a:gd name="adj2" fmla="val 48361"/>
            </a:avLst>
          </a:prstGeom>
        </p:spPr>
        <p:style>
          <a:lnRef idx="1">
            <a:schemeClr val="accent4"/>
          </a:lnRef>
          <a:fillRef idx="2">
            <a:schemeClr val="accent4"/>
          </a:fillRef>
          <a:effectRef idx="1">
            <a:schemeClr val="accent4"/>
          </a:effectRef>
          <a:fontRef idx="minor">
            <a:schemeClr val="dk1"/>
          </a:fontRef>
        </p:style>
        <p:txBody>
          <a:bodyPr anchor="ctr"/>
          <a:lstStyle/>
          <a:p>
            <a:r>
              <a:rPr lang="en-US" altLang="ja-JP" dirty="0"/>
              <a:t>In this application, the client asks the current status whenever the page is rendered.</a:t>
            </a:r>
            <a:endParaRPr lang="ja-JP" altLang="en-US" dirty="0"/>
          </a:p>
        </p:txBody>
      </p:sp>
      <p:sp>
        <p:nvSpPr>
          <p:cNvPr id="8" name="四角形吹き出し 7"/>
          <p:cNvSpPr/>
          <p:nvPr/>
        </p:nvSpPr>
        <p:spPr>
          <a:xfrm>
            <a:off x="8101975" y="1936486"/>
            <a:ext cx="3744952" cy="700426"/>
          </a:xfrm>
          <a:prstGeom prst="wedgeRectCallout">
            <a:avLst>
              <a:gd name="adj1" fmla="val -97828"/>
              <a:gd name="adj2" fmla="val -5090"/>
            </a:avLst>
          </a:prstGeom>
        </p:spPr>
        <p:style>
          <a:lnRef idx="1">
            <a:schemeClr val="accent4"/>
          </a:lnRef>
          <a:fillRef idx="2">
            <a:schemeClr val="accent4"/>
          </a:fillRef>
          <a:effectRef idx="1">
            <a:schemeClr val="accent4"/>
          </a:effectRef>
          <a:fontRef idx="minor">
            <a:schemeClr val="dk1"/>
          </a:fontRef>
        </p:style>
        <p:txBody>
          <a:bodyPr anchor="ctr"/>
          <a:lstStyle/>
          <a:p>
            <a:r>
              <a:rPr lang="en-US" altLang="ja-JP" dirty="0"/>
              <a:t>Logout button’s event listener sends DELETE command to /</a:t>
            </a:r>
            <a:r>
              <a:rPr lang="en-US" altLang="ja-JP" dirty="0" err="1"/>
              <a:t>auth</a:t>
            </a:r>
            <a:r>
              <a:rPr lang="en-US" altLang="ja-JP" dirty="0"/>
              <a:t> API.</a:t>
            </a:r>
            <a:endParaRPr lang="ja-JP" altLang="en-US" dirty="0"/>
          </a:p>
        </p:txBody>
      </p:sp>
      <p:sp>
        <p:nvSpPr>
          <p:cNvPr id="9" name="四角形吹き出し 8"/>
          <p:cNvSpPr/>
          <p:nvPr/>
        </p:nvSpPr>
        <p:spPr>
          <a:xfrm>
            <a:off x="8075815" y="3645024"/>
            <a:ext cx="3744952" cy="436116"/>
          </a:xfrm>
          <a:prstGeom prst="wedgeRectCallout">
            <a:avLst>
              <a:gd name="adj1" fmla="val -43614"/>
              <a:gd name="adj2" fmla="val 90794"/>
            </a:avLst>
          </a:prstGeom>
        </p:spPr>
        <p:style>
          <a:lnRef idx="1">
            <a:schemeClr val="accent4"/>
          </a:lnRef>
          <a:fillRef idx="2">
            <a:schemeClr val="accent4"/>
          </a:fillRef>
          <a:effectRef idx="1">
            <a:schemeClr val="accent4"/>
          </a:effectRef>
          <a:fontRef idx="minor">
            <a:schemeClr val="dk1"/>
          </a:fontRef>
        </p:style>
        <p:txBody>
          <a:bodyPr anchor="ctr"/>
          <a:lstStyle/>
          <a:p>
            <a:r>
              <a:rPr lang="en-US" altLang="ja-JP" dirty="0" smtClean="0"/>
              <a:t>File upload function</a:t>
            </a:r>
            <a:endParaRPr lang="ja-JP" altLang="en-US" dirty="0"/>
          </a:p>
        </p:txBody>
      </p:sp>
    </p:spTree>
    <p:extLst>
      <p:ext uri="{BB962C8B-B14F-4D97-AF65-F5344CB8AC3E}">
        <p14:creationId xmlns:p14="http://schemas.microsoft.com/office/powerpoint/2010/main" val="401713571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Server-Side Framework with Session Management</a:t>
            </a:r>
            <a:endParaRPr kumimoji="1" lang="ja-JP" altLang="en-US" dirty="0"/>
          </a:p>
        </p:txBody>
      </p:sp>
      <p:sp>
        <p:nvSpPr>
          <p:cNvPr id="3" name="コンテンツ プレースホルダー 2"/>
          <p:cNvSpPr>
            <a:spLocks noGrp="1"/>
          </p:cNvSpPr>
          <p:nvPr>
            <p:ph idx="1"/>
          </p:nvPr>
        </p:nvSpPr>
        <p:spPr>
          <a:xfrm>
            <a:off x="838200" y="1825625"/>
            <a:ext cx="3817640" cy="4699719"/>
          </a:xfrm>
        </p:spPr>
        <p:txBody>
          <a:bodyPr>
            <a:normAutofit lnSpcReduction="10000"/>
          </a:bodyPr>
          <a:lstStyle/>
          <a:p>
            <a:r>
              <a:rPr kumimoji="1" lang="en-US" altLang="ja-JP" dirty="0" smtClean="0"/>
              <a:t>To enable the session management mechanism in Express framework</a:t>
            </a:r>
            <a:r>
              <a:rPr lang="en-US" altLang="ja-JP" dirty="0"/>
              <a:t>, </a:t>
            </a:r>
            <a:r>
              <a:rPr lang="en-US" altLang="ja-JP" dirty="0" err="1" smtClean="0"/>
              <a:t>app.use</a:t>
            </a:r>
            <a:r>
              <a:rPr lang="en-US" altLang="ja-JP" dirty="0" smtClean="0"/>
              <a:t>(</a:t>
            </a:r>
            <a:r>
              <a:rPr lang="en-US" altLang="ja-JP" dirty="0" err="1" smtClean="0"/>
              <a:t>express.session</a:t>
            </a:r>
            <a:r>
              <a:rPr lang="en-US" altLang="ja-JP" dirty="0" smtClean="0"/>
              <a:t>()) parameter should be inserted.</a:t>
            </a:r>
          </a:p>
          <a:p>
            <a:r>
              <a:rPr lang="en-US" altLang="ja-JP" dirty="0" smtClean="0"/>
              <a:t>{secret</a:t>
            </a:r>
            <a:r>
              <a:rPr lang="en-US" altLang="ja-JP" dirty="0"/>
              <a:t>: "</a:t>
            </a:r>
            <a:r>
              <a:rPr lang="en-US" altLang="ja-JP" dirty="0" err="1" smtClean="0"/>
              <a:t>secretcode</a:t>
            </a:r>
            <a:r>
              <a:rPr lang="en-US" altLang="ja-JP" dirty="0" smtClean="0"/>
              <a:t>"} means an encryption salt for encrypting HTTP cookie for protecting ID from session hijacking</a:t>
            </a:r>
            <a:r>
              <a:rPr lang="en-US" altLang="ja-JP" dirty="0"/>
              <a:t>.</a:t>
            </a:r>
            <a:endParaRPr kumimoji="1" lang="ja-JP" altLang="en-US" dirty="0"/>
          </a:p>
        </p:txBody>
      </p:sp>
      <p:sp>
        <p:nvSpPr>
          <p:cNvPr id="4" name="スライド番号プレースホルダー 3"/>
          <p:cNvSpPr>
            <a:spLocks noGrp="1"/>
          </p:cNvSpPr>
          <p:nvPr>
            <p:ph type="sldNum" sz="quarter" idx="12"/>
          </p:nvPr>
        </p:nvSpPr>
        <p:spPr/>
        <p:txBody>
          <a:bodyPr/>
          <a:lstStyle/>
          <a:p>
            <a:fld id="{31BA4CE2-D795-4C9F-AA1E-E47C147C9315}" type="slidenum">
              <a:rPr lang="ja-JP" altLang="en-US" smtClean="0"/>
              <a:pPr/>
              <a:t>248</a:t>
            </a:fld>
            <a:endParaRPr lang="ja-JP" altLang="en-US"/>
          </a:p>
        </p:txBody>
      </p:sp>
      <p:sp>
        <p:nvSpPr>
          <p:cNvPr id="5" name="正方形/長方形 4"/>
          <p:cNvSpPr/>
          <p:nvPr/>
        </p:nvSpPr>
        <p:spPr>
          <a:xfrm>
            <a:off x="5166556" y="2276872"/>
            <a:ext cx="6888088" cy="3416320"/>
          </a:xfrm>
          <a:prstGeom prst="rect">
            <a:avLst/>
          </a:prstGeom>
          <a:ln>
            <a:solidFill>
              <a:schemeClr val="tx1"/>
            </a:solidFill>
          </a:ln>
        </p:spPr>
        <p:txBody>
          <a:bodyPr wrap="square">
            <a:spAutoFit/>
          </a:bodyPr>
          <a:lstStyle/>
          <a:p>
            <a:r>
              <a:rPr lang="ja-JP" altLang="en-US" dirty="0" smtClean="0">
                <a:latin typeface="Consolas" panose="020B0609020204030204" pitchFamily="49" charset="0"/>
                <a:cs typeface="Consolas" panose="020B0609020204030204" pitchFamily="49" charset="0"/>
              </a:rPr>
              <a:t>app</a:t>
            </a:r>
            <a:r>
              <a:rPr lang="ja-JP" altLang="en-US" dirty="0">
                <a:latin typeface="Consolas" panose="020B0609020204030204" pitchFamily="49" charset="0"/>
                <a:cs typeface="Consolas" panose="020B0609020204030204" pitchFamily="49" charset="0"/>
              </a:rPr>
              <a:t>.configure(function () {</a:t>
            </a:r>
          </a:p>
          <a:p>
            <a:r>
              <a:rPr lang="ja-JP" altLang="en-US" dirty="0">
                <a:latin typeface="Consolas" panose="020B0609020204030204" pitchFamily="49" charset="0"/>
                <a:cs typeface="Consolas" panose="020B0609020204030204" pitchFamily="49" charset="0"/>
              </a:rPr>
              <a:t>    app.set('port', process.argv[2] || 3000);</a:t>
            </a:r>
          </a:p>
          <a:p>
            <a:r>
              <a:rPr lang="ja-JP" altLang="en-US" dirty="0">
                <a:latin typeface="Consolas" panose="020B0609020204030204" pitchFamily="49" charset="0"/>
                <a:cs typeface="Consolas" panose="020B0609020204030204" pitchFamily="49" charset="0"/>
              </a:rPr>
              <a:t>    app.use(express.favicon());</a:t>
            </a:r>
          </a:p>
          <a:p>
            <a:r>
              <a:rPr lang="ja-JP" altLang="en-US" dirty="0">
                <a:latin typeface="Consolas" panose="020B0609020204030204" pitchFamily="49" charset="0"/>
                <a:cs typeface="Consolas" panose="020B0609020204030204" pitchFamily="49" charset="0"/>
              </a:rPr>
              <a:t>    app.use(express.logger('dev'));</a:t>
            </a:r>
          </a:p>
          <a:p>
            <a:r>
              <a:rPr lang="ja-JP" altLang="en-US" dirty="0">
                <a:latin typeface="Consolas" panose="020B0609020204030204" pitchFamily="49" charset="0"/>
                <a:cs typeface="Consolas" panose="020B0609020204030204" pitchFamily="49" charset="0"/>
              </a:rPr>
              <a:t>    app.use(express.bodyParser());</a:t>
            </a:r>
          </a:p>
          <a:p>
            <a:r>
              <a:rPr lang="ja-JP" altLang="en-US" dirty="0">
                <a:latin typeface="Consolas" panose="020B0609020204030204" pitchFamily="49" charset="0"/>
                <a:cs typeface="Consolas" panose="020B0609020204030204" pitchFamily="49" charset="0"/>
              </a:rPr>
              <a:t>    app.use(express.methodOverride());</a:t>
            </a:r>
          </a:p>
          <a:p>
            <a:r>
              <a:rPr lang="ja-JP" altLang="en-US" dirty="0">
                <a:latin typeface="Consolas" panose="020B0609020204030204" pitchFamily="49" charset="0"/>
                <a:cs typeface="Consolas" panose="020B0609020204030204" pitchFamily="49" charset="0"/>
              </a:rPr>
              <a:t>    app.use(express.cookieParser());</a:t>
            </a:r>
          </a:p>
          <a:p>
            <a:r>
              <a:rPr lang="ja-JP" altLang="en-US" dirty="0">
                <a:latin typeface="Consolas" panose="020B0609020204030204" pitchFamily="49" charset="0"/>
                <a:cs typeface="Consolas" panose="020B0609020204030204" pitchFamily="49" charset="0"/>
              </a:rPr>
              <a:t>    </a:t>
            </a:r>
            <a:r>
              <a:rPr lang="ja-JP" altLang="en-US" dirty="0">
                <a:solidFill>
                  <a:srgbClr val="FF0000"/>
                </a:solidFill>
                <a:latin typeface="Consolas" panose="020B0609020204030204" pitchFamily="49" charset="0"/>
                <a:cs typeface="Consolas" panose="020B0609020204030204" pitchFamily="49" charset="0"/>
              </a:rPr>
              <a:t>app.use(express.session({secret: "secretcode"}));</a:t>
            </a:r>
          </a:p>
          <a:p>
            <a:r>
              <a:rPr lang="ja-JP" altLang="en-US" dirty="0">
                <a:latin typeface="Consolas" panose="020B0609020204030204" pitchFamily="49" charset="0"/>
                <a:cs typeface="Consolas" panose="020B0609020204030204" pitchFamily="49" charset="0"/>
              </a:rPr>
              <a:t>    app.use(app.router);</a:t>
            </a:r>
          </a:p>
          <a:p>
            <a:r>
              <a:rPr lang="ja-JP" altLang="en-US" dirty="0">
                <a:latin typeface="Consolas" panose="020B0609020204030204" pitchFamily="49" charset="0"/>
                <a:cs typeface="Consolas" panose="020B0609020204030204" pitchFamily="49" charset="0"/>
              </a:rPr>
              <a:t>    app.use(express.static(path.join(__dirname, 'public')));</a:t>
            </a:r>
          </a:p>
          <a:p>
            <a:r>
              <a:rPr lang="ja-JP" altLang="en-US"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3814568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Server-Side API</a:t>
            </a:r>
            <a:endParaRPr kumimoji="1" lang="ja-JP" altLang="en-US"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126282106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スライド番号プレースホルダー 3"/>
          <p:cNvSpPr>
            <a:spLocks noGrp="1"/>
          </p:cNvSpPr>
          <p:nvPr>
            <p:ph type="sldNum" sz="quarter" idx="12"/>
          </p:nvPr>
        </p:nvSpPr>
        <p:spPr/>
        <p:txBody>
          <a:bodyPr/>
          <a:lstStyle/>
          <a:p>
            <a:fld id="{31BA4CE2-D795-4C9F-AA1E-E47C147C9315}" type="slidenum">
              <a:rPr lang="ja-JP" altLang="en-US" smtClean="0"/>
              <a:pPr/>
              <a:t>249</a:t>
            </a:fld>
            <a:endParaRPr lang="ja-JP" altLang="en-US"/>
          </a:p>
        </p:txBody>
      </p:sp>
    </p:spTree>
    <p:extLst>
      <p:ext uri="{BB962C8B-B14F-4D97-AF65-F5344CB8AC3E}">
        <p14:creationId xmlns:p14="http://schemas.microsoft.com/office/powerpoint/2010/main" val="3382269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Schedule</a:t>
            </a:r>
            <a:endParaRPr lang="ja-JP" altLang="en-US" dirty="0"/>
          </a:p>
        </p:txBody>
      </p:sp>
      <p:sp>
        <p:nvSpPr>
          <p:cNvPr id="3" name="コンテンツ プレースホルダー 2"/>
          <p:cNvSpPr>
            <a:spLocks noGrp="1"/>
          </p:cNvSpPr>
          <p:nvPr>
            <p:ph idx="1"/>
          </p:nvPr>
        </p:nvSpPr>
        <p:spPr/>
        <p:txBody>
          <a:bodyPr>
            <a:normAutofit fontScale="62500" lnSpcReduction="20000"/>
          </a:bodyPr>
          <a:lstStyle/>
          <a:p>
            <a:r>
              <a:rPr lang="en-US" altLang="ja-JP" dirty="0" smtClean="0"/>
              <a:t>Presentation: Oral presentation of intermediate assignment. </a:t>
            </a:r>
          </a:p>
          <a:p>
            <a:r>
              <a:rPr lang="en-US" altLang="ja-JP" dirty="0" smtClean="0"/>
              <a:t>Server Development with JavaScript: learn the basic skills of medium and large scale software development, through building a full-fledged Web applications by combining HTML5 and node.js, which is a server-side JavaScript engine. </a:t>
            </a:r>
          </a:p>
          <a:p>
            <a:r>
              <a:rPr lang="en-US" altLang="ja-JP" dirty="0" smtClean="0"/>
              <a:t>AJAX, </a:t>
            </a:r>
            <a:r>
              <a:rPr lang="en-US" altLang="ja-JP" dirty="0" err="1" smtClean="0"/>
              <a:t>WebS</a:t>
            </a:r>
            <a:r>
              <a:rPr lang="en-US" altLang="ja-JP" dirty="0" smtClean="0"/>
              <a:t> Socket, and Design Pattern using JavaScript: Learn how to apply design patterns into AJAX (Asynchronous JavaScript + XML) and </a:t>
            </a:r>
            <a:r>
              <a:rPr lang="en-US" altLang="ja-JP" dirty="0" err="1" smtClean="0"/>
              <a:t>WebSocket</a:t>
            </a:r>
            <a:r>
              <a:rPr lang="en-US" altLang="ja-JP" dirty="0" smtClean="0"/>
              <a:t>, for performing asynchronous communication in a web browser, which is a core technology of the Web site called Web2.0. Describes how to effectively implement AJAX functionality using a design pattern. </a:t>
            </a:r>
          </a:p>
          <a:p>
            <a:r>
              <a:rPr lang="en-US" altLang="ja-JP" dirty="0" smtClean="0"/>
              <a:t>Advanced Web Applications and Design Patterns: As advanced topics, this course deals with the design patterns for multimedia data processing in HTML5, including video element and canvas element. </a:t>
            </a:r>
          </a:p>
          <a:p>
            <a:r>
              <a:rPr lang="en-US" altLang="ja-JP" dirty="0" smtClean="0"/>
              <a:t>Final Reports: Design and implementation of software as a final project, develop your own software by using of object-oriented programming, design patterns, software module reuse techniques. In final project (1),you design your own software, and implement it using JavaScript. </a:t>
            </a:r>
          </a:p>
          <a:p>
            <a:r>
              <a:rPr lang="en-US" altLang="ja-JP" dirty="0" smtClean="0"/>
              <a:t>Final Reports: Design and implementation of software as a final project, develop your own software by using of object-oriented programming, design patterns, software module reuse techniques. </a:t>
            </a:r>
          </a:p>
          <a:p>
            <a:r>
              <a:rPr lang="en-US" altLang="ja-JP" dirty="0" smtClean="0"/>
              <a:t>Final Presentation and Summary: Made a presentation of the final project. In addition, we consider the outlook for the state of software engineering in the future. </a:t>
            </a:r>
            <a:endParaRPr lang="ja-JP" altLang="en-US" dirty="0" smtClean="0"/>
          </a:p>
          <a:p>
            <a:endParaRPr lang="ja-JP" altLang="en-US" dirty="0" smtClean="0"/>
          </a:p>
          <a:p>
            <a:endParaRPr lang="ja-JP" altLang="en-US" dirty="0"/>
          </a:p>
        </p:txBody>
      </p:sp>
      <p:sp>
        <p:nvSpPr>
          <p:cNvPr id="4" name="スライド番号プレースホルダー 3"/>
          <p:cNvSpPr>
            <a:spLocks noGrp="1"/>
          </p:cNvSpPr>
          <p:nvPr>
            <p:ph type="sldNum" sz="quarter" idx="12"/>
          </p:nvPr>
        </p:nvSpPr>
        <p:spPr/>
        <p:txBody>
          <a:bodyPr/>
          <a:lstStyle/>
          <a:p>
            <a:fld id="{31BA4CE2-D795-4C9F-AA1E-E47C147C9315}" type="slidenum">
              <a:rPr lang="ja-JP" altLang="en-US" smtClean="0"/>
              <a:pPr/>
              <a:t>25</a:t>
            </a:fld>
            <a:endParaRPr lang="ja-JP" altLang="en-US"/>
          </a:p>
        </p:txBody>
      </p:sp>
    </p:spTree>
    <p:extLst>
      <p:ext uri="{BB962C8B-B14F-4D97-AF65-F5344CB8AC3E}">
        <p14:creationId xmlns:p14="http://schemas.microsoft.com/office/powerpoint/2010/main" val="152145408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a:t>
            </a:r>
            <a:r>
              <a:rPr lang="en-US" altLang="ja-JP" dirty="0" err="1" smtClean="0"/>
              <a:t>auth</a:t>
            </a:r>
            <a:r>
              <a:rPr lang="en-US" altLang="ja-JP" dirty="0" smtClean="0"/>
              <a:t> API implementation in Server-Side</a:t>
            </a:r>
            <a:endParaRPr kumimoji="1" lang="ja-JP" altLang="en-US" dirty="0"/>
          </a:p>
        </p:txBody>
      </p:sp>
      <p:sp>
        <p:nvSpPr>
          <p:cNvPr id="3" name="コンテンツ プレースホルダー 2"/>
          <p:cNvSpPr>
            <a:spLocks noGrp="1"/>
          </p:cNvSpPr>
          <p:nvPr>
            <p:ph idx="1"/>
          </p:nvPr>
        </p:nvSpPr>
        <p:spPr>
          <a:xfrm>
            <a:off x="838200" y="1340768"/>
            <a:ext cx="10515600" cy="2808312"/>
          </a:xfrm>
        </p:spPr>
        <p:txBody>
          <a:bodyPr>
            <a:normAutofit fontScale="77500" lnSpcReduction="20000"/>
          </a:bodyPr>
          <a:lstStyle/>
          <a:p>
            <a:r>
              <a:rPr lang="en-US" altLang="ja-JP" dirty="0" err="1" smtClean="0"/>
              <a:t>App.get</a:t>
            </a:r>
            <a:r>
              <a:rPr lang="en-US" altLang="ja-JP" dirty="0" smtClean="0"/>
              <a:t> invokes a </a:t>
            </a:r>
            <a:r>
              <a:rPr lang="en-US" altLang="ja-JP" dirty="0"/>
              <a:t>callback </a:t>
            </a:r>
            <a:r>
              <a:rPr lang="en-US" altLang="ja-JP" dirty="0" smtClean="0"/>
              <a:t>function when the node.js server receives GET command. In this case, /</a:t>
            </a:r>
            <a:r>
              <a:rPr lang="en-US" altLang="ja-JP" dirty="0" err="1" smtClean="0"/>
              <a:t>auth</a:t>
            </a:r>
            <a:r>
              <a:rPr lang="en-US" altLang="ja-JP" dirty="0" smtClean="0"/>
              <a:t> API returns true when the session object (</a:t>
            </a:r>
            <a:r>
              <a:rPr lang="en-US" altLang="ja-JP" dirty="0" err="1" smtClean="0"/>
              <a:t>req.session</a:t>
            </a:r>
            <a:r>
              <a:rPr lang="en-US" altLang="ja-JP" dirty="0" smtClean="0"/>
              <a:t>) has user object.</a:t>
            </a:r>
          </a:p>
          <a:p>
            <a:r>
              <a:rPr kumimoji="1" lang="en-US" altLang="ja-JP" dirty="0" err="1" smtClean="0"/>
              <a:t>App.post</a:t>
            </a:r>
            <a:r>
              <a:rPr kumimoji="1" lang="en-US" altLang="ja-JP" dirty="0" smtClean="0"/>
              <a:t> invokes </a:t>
            </a:r>
            <a:r>
              <a:rPr lang="en-US" altLang="ja-JP" dirty="0"/>
              <a:t>a</a:t>
            </a:r>
            <a:r>
              <a:rPr lang="en-US" altLang="ja-JP" dirty="0" smtClean="0"/>
              <a:t> </a:t>
            </a:r>
            <a:r>
              <a:rPr lang="en-US" altLang="ja-JP" dirty="0"/>
              <a:t>callback </a:t>
            </a:r>
            <a:r>
              <a:rPr lang="en-US" altLang="ja-JP" dirty="0" smtClean="0"/>
              <a:t>function </a:t>
            </a:r>
            <a:r>
              <a:rPr lang="en-US" altLang="ja-JP" dirty="0"/>
              <a:t>when the node.js server receives </a:t>
            </a:r>
            <a:r>
              <a:rPr lang="en-US" altLang="ja-JP" dirty="0" smtClean="0"/>
              <a:t>POST </a:t>
            </a:r>
            <a:r>
              <a:rPr lang="en-US" altLang="ja-JP" dirty="0"/>
              <a:t>command</a:t>
            </a:r>
            <a:r>
              <a:rPr lang="en-US" altLang="ja-JP" dirty="0" smtClean="0"/>
              <a:t>. POST command can receive additional parameters such as a user name and a password. The received parameter can be accessed via </a:t>
            </a:r>
            <a:r>
              <a:rPr lang="en-US" altLang="ja-JP" dirty="0" err="1" smtClean="0"/>
              <a:t>req.body</a:t>
            </a:r>
            <a:r>
              <a:rPr lang="en-US" altLang="ja-JP" dirty="0" smtClean="0"/>
              <a:t> object. In this case, /</a:t>
            </a:r>
            <a:r>
              <a:rPr lang="en-US" altLang="ja-JP" dirty="0" err="1" smtClean="0"/>
              <a:t>auth</a:t>
            </a:r>
            <a:r>
              <a:rPr lang="en-US" altLang="ja-JP" dirty="0" smtClean="0"/>
              <a:t> API appends user attribute to the session object (</a:t>
            </a:r>
            <a:r>
              <a:rPr lang="en-US" altLang="ja-JP" dirty="0" err="1" smtClean="0"/>
              <a:t>req.session</a:t>
            </a:r>
            <a:r>
              <a:rPr lang="en-US" altLang="ja-JP" dirty="0" smtClean="0"/>
              <a:t>) when login process is successful.</a:t>
            </a:r>
          </a:p>
          <a:p>
            <a:r>
              <a:rPr lang="en-US" altLang="ja-JP" dirty="0" err="1" smtClean="0"/>
              <a:t>App.delete</a:t>
            </a:r>
            <a:r>
              <a:rPr lang="en-US" altLang="ja-JP" dirty="0" smtClean="0"/>
              <a:t> invokes a callback function when the node.js server receives DELETE command. Delete operator removes a specified attribute from an object. In this case, user attribute in </a:t>
            </a:r>
            <a:r>
              <a:rPr lang="en-US" altLang="ja-JP" dirty="0" err="1" smtClean="0"/>
              <a:t>req.session</a:t>
            </a:r>
            <a:r>
              <a:rPr lang="en-US" altLang="ja-JP" dirty="0"/>
              <a:t> </a:t>
            </a:r>
            <a:r>
              <a:rPr lang="en-US" altLang="ja-JP" dirty="0" smtClean="0"/>
              <a:t>will be removed.</a:t>
            </a:r>
          </a:p>
        </p:txBody>
      </p:sp>
      <p:sp>
        <p:nvSpPr>
          <p:cNvPr id="4" name="スライド番号プレースホルダー 3"/>
          <p:cNvSpPr>
            <a:spLocks noGrp="1"/>
          </p:cNvSpPr>
          <p:nvPr>
            <p:ph type="sldNum" sz="quarter" idx="12"/>
          </p:nvPr>
        </p:nvSpPr>
        <p:spPr/>
        <p:txBody>
          <a:bodyPr/>
          <a:lstStyle/>
          <a:p>
            <a:fld id="{31BA4CE2-D795-4C9F-AA1E-E47C147C9315}" type="slidenum">
              <a:rPr lang="ja-JP" altLang="en-US" smtClean="0"/>
              <a:pPr/>
              <a:t>250</a:t>
            </a:fld>
            <a:endParaRPr lang="ja-JP" altLang="en-US"/>
          </a:p>
        </p:txBody>
      </p:sp>
      <p:sp>
        <p:nvSpPr>
          <p:cNvPr id="5" name="テキスト ボックス 4"/>
          <p:cNvSpPr txBox="1"/>
          <p:nvPr/>
        </p:nvSpPr>
        <p:spPr>
          <a:xfrm>
            <a:off x="191344" y="3956303"/>
            <a:ext cx="4262705" cy="1569660"/>
          </a:xfrm>
          <a:prstGeom prst="rect">
            <a:avLst/>
          </a:prstGeom>
          <a:noFill/>
          <a:ln>
            <a:solidFill>
              <a:schemeClr val="tx1"/>
            </a:solidFill>
          </a:ln>
        </p:spPr>
        <p:txBody>
          <a:bodyPr wrap="none" rtlCol="0">
            <a:spAutoFit/>
          </a:bodyPr>
          <a:lstStyle/>
          <a:p>
            <a:r>
              <a:rPr lang="en-US" altLang="ja-JP" sz="1200" dirty="0" err="1">
                <a:latin typeface="Consolas" panose="020B0609020204030204" pitchFamily="49" charset="0"/>
                <a:cs typeface="Consolas" panose="020B0609020204030204" pitchFamily="49" charset="0"/>
              </a:rPr>
              <a:t>app.get</a:t>
            </a:r>
            <a:r>
              <a:rPr lang="en-US" altLang="ja-JP" sz="1200" dirty="0">
                <a:latin typeface="Consolas" panose="020B0609020204030204" pitchFamily="49" charset="0"/>
                <a:cs typeface="Consolas" panose="020B0609020204030204" pitchFamily="49" charset="0"/>
              </a:rPr>
              <a:t>('/</a:t>
            </a:r>
            <a:r>
              <a:rPr lang="en-US" altLang="ja-JP" sz="1200" dirty="0" err="1">
                <a:latin typeface="Consolas" panose="020B0609020204030204" pitchFamily="49" charset="0"/>
                <a:cs typeface="Consolas" panose="020B0609020204030204" pitchFamily="49" charset="0"/>
              </a:rPr>
              <a:t>auth</a:t>
            </a:r>
            <a:r>
              <a:rPr lang="en-US" altLang="ja-JP" sz="1200" dirty="0">
                <a:latin typeface="Consolas" panose="020B0609020204030204" pitchFamily="49" charset="0"/>
                <a:cs typeface="Consolas" panose="020B0609020204030204" pitchFamily="49" charset="0"/>
              </a:rPr>
              <a:t>', function (</a:t>
            </a:r>
            <a:r>
              <a:rPr lang="en-US" altLang="ja-JP" sz="1200" dirty="0" err="1">
                <a:latin typeface="Consolas" panose="020B0609020204030204" pitchFamily="49" charset="0"/>
                <a:cs typeface="Consolas" panose="020B0609020204030204" pitchFamily="49" charset="0"/>
              </a:rPr>
              <a:t>req</a:t>
            </a:r>
            <a:r>
              <a:rPr lang="en-US" altLang="ja-JP" sz="1200" dirty="0">
                <a:latin typeface="Consolas" panose="020B0609020204030204" pitchFamily="49" charset="0"/>
                <a:cs typeface="Consolas" panose="020B0609020204030204" pitchFamily="49" charset="0"/>
              </a:rPr>
              <a:t>, res) {</a:t>
            </a:r>
          </a:p>
          <a:p>
            <a:r>
              <a:rPr lang="en-US" altLang="ja-JP" sz="1200" dirty="0">
                <a:latin typeface="Consolas" panose="020B0609020204030204" pitchFamily="49" charset="0"/>
                <a:cs typeface="Consolas" panose="020B0609020204030204" pitchFamily="49" charset="0"/>
              </a:rPr>
              <a:t>    </a:t>
            </a:r>
            <a:r>
              <a:rPr lang="en-US" altLang="ja-JP" sz="1200" dirty="0" err="1">
                <a:latin typeface="Consolas" panose="020B0609020204030204" pitchFamily="49" charset="0"/>
                <a:cs typeface="Consolas" panose="020B0609020204030204" pitchFamily="49" charset="0"/>
              </a:rPr>
              <a:t>res.setHeader</a:t>
            </a:r>
            <a:r>
              <a:rPr lang="en-US" altLang="ja-JP" sz="1200" dirty="0">
                <a:latin typeface="Consolas" panose="020B0609020204030204" pitchFamily="49" charset="0"/>
                <a:cs typeface="Consolas" panose="020B0609020204030204" pitchFamily="49" charset="0"/>
              </a:rPr>
              <a:t>('Content-Type', 'text/plain');</a:t>
            </a:r>
          </a:p>
          <a:p>
            <a:r>
              <a:rPr lang="en-US" altLang="ja-JP" sz="1200" dirty="0">
                <a:latin typeface="Consolas" panose="020B0609020204030204" pitchFamily="49" charset="0"/>
                <a:cs typeface="Consolas" panose="020B0609020204030204" pitchFamily="49" charset="0"/>
              </a:rPr>
              <a:t>    if (</a:t>
            </a:r>
            <a:r>
              <a:rPr lang="en-US" altLang="ja-JP" sz="1200" dirty="0" err="1">
                <a:latin typeface="Consolas" panose="020B0609020204030204" pitchFamily="49" charset="0"/>
                <a:cs typeface="Consolas" panose="020B0609020204030204" pitchFamily="49" charset="0"/>
              </a:rPr>
              <a:t>req.session.user</a:t>
            </a:r>
            <a:r>
              <a:rPr lang="en-US" altLang="ja-JP" sz="1200" dirty="0">
                <a:latin typeface="Consolas" panose="020B0609020204030204" pitchFamily="49" charset="0"/>
                <a:cs typeface="Consolas" panose="020B0609020204030204" pitchFamily="49" charset="0"/>
              </a:rPr>
              <a:t>) {</a:t>
            </a:r>
          </a:p>
          <a:p>
            <a:r>
              <a:rPr lang="en-US" altLang="ja-JP" sz="1200" dirty="0">
                <a:latin typeface="Consolas" panose="020B0609020204030204" pitchFamily="49" charset="0"/>
                <a:cs typeface="Consolas" panose="020B0609020204030204" pitchFamily="49" charset="0"/>
              </a:rPr>
              <a:t>        </a:t>
            </a:r>
            <a:r>
              <a:rPr lang="en-US" altLang="ja-JP" sz="1200" dirty="0" err="1">
                <a:latin typeface="Consolas" panose="020B0609020204030204" pitchFamily="49" charset="0"/>
                <a:cs typeface="Consolas" panose="020B0609020204030204" pitchFamily="49" charset="0"/>
              </a:rPr>
              <a:t>res.send</a:t>
            </a:r>
            <a:r>
              <a:rPr lang="en-US" altLang="ja-JP" sz="1200" dirty="0">
                <a:latin typeface="Consolas" panose="020B0609020204030204" pitchFamily="49" charset="0"/>
                <a:cs typeface="Consolas" panose="020B0609020204030204" pitchFamily="49" charset="0"/>
              </a:rPr>
              <a:t>("true");</a:t>
            </a:r>
          </a:p>
          <a:p>
            <a:r>
              <a:rPr lang="en-US" altLang="ja-JP" sz="1200" dirty="0">
                <a:latin typeface="Consolas" panose="020B0609020204030204" pitchFamily="49" charset="0"/>
                <a:cs typeface="Consolas" panose="020B0609020204030204" pitchFamily="49" charset="0"/>
              </a:rPr>
              <a:t>    } else {</a:t>
            </a:r>
          </a:p>
          <a:p>
            <a:r>
              <a:rPr lang="en-US" altLang="ja-JP" sz="1200" dirty="0">
                <a:latin typeface="Consolas" panose="020B0609020204030204" pitchFamily="49" charset="0"/>
                <a:cs typeface="Consolas" panose="020B0609020204030204" pitchFamily="49" charset="0"/>
              </a:rPr>
              <a:t>        </a:t>
            </a:r>
            <a:r>
              <a:rPr lang="en-US" altLang="ja-JP" sz="1200" dirty="0" err="1">
                <a:latin typeface="Consolas" panose="020B0609020204030204" pitchFamily="49" charset="0"/>
                <a:cs typeface="Consolas" panose="020B0609020204030204" pitchFamily="49" charset="0"/>
              </a:rPr>
              <a:t>res.send</a:t>
            </a:r>
            <a:r>
              <a:rPr lang="en-US" altLang="ja-JP" sz="1200" dirty="0">
                <a:latin typeface="Consolas" panose="020B0609020204030204" pitchFamily="49" charset="0"/>
                <a:cs typeface="Consolas" panose="020B0609020204030204" pitchFamily="49" charset="0"/>
              </a:rPr>
              <a:t>("false");</a:t>
            </a:r>
          </a:p>
          <a:p>
            <a:r>
              <a:rPr lang="en-US" altLang="ja-JP" sz="1200" dirty="0">
                <a:latin typeface="Consolas" panose="020B0609020204030204" pitchFamily="49" charset="0"/>
                <a:cs typeface="Consolas" panose="020B0609020204030204" pitchFamily="49" charset="0"/>
              </a:rPr>
              <a:t>    }</a:t>
            </a:r>
          </a:p>
          <a:p>
            <a:r>
              <a:rPr lang="en-US" altLang="ja-JP" sz="1200" dirty="0" smtClean="0">
                <a:latin typeface="Consolas" panose="020B0609020204030204" pitchFamily="49" charset="0"/>
                <a:cs typeface="Consolas" panose="020B0609020204030204" pitchFamily="49" charset="0"/>
              </a:rPr>
              <a:t>});</a:t>
            </a:r>
            <a:endParaRPr lang="en-US" altLang="ja-JP" sz="1200" dirty="0">
              <a:latin typeface="Consolas" panose="020B0609020204030204" pitchFamily="49" charset="0"/>
              <a:cs typeface="Consolas" panose="020B0609020204030204" pitchFamily="49" charset="0"/>
            </a:endParaRPr>
          </a:p>
        </p:txBody>
      </p:sp>
      <p:sp>
        <p:nvSpPr>
          <p:cNvPr id="6" name="正方形/長方形 5"/>
          <p:cNvSpPr/>
          <p:nvPr/>
        </p:nvSpPr>
        <p:spPr>
          <a:xfrm>
            <a:off x="6023992" y="3956303"/>
            <a:ext cx="6096000" cy="2862322"/>
          </a:xfrm>
          <a:prstGeom prst="rect">
            <a:avLst/>
          </a:prstGeom>
          <a:ln>
            <a:solidFill>
              <a:schemeClr val="tx1"/>
            </a:solidFill>
          </a:ln>
        </p:spPr>
        <p:txBody>
          <a:bodyPr>
            <a:spAutoFit/>
          </a:bodyPr>
          <a:lstStyle/>
          <a:p>
            <a:r>
              <a:rPr lang="en-US" altLang="ja-JP" sz="1200" dirty="0" err="1">
                <a:latin typeface="Consolas" panose="020B0609020204030204" pitchFamily="49" charset="0"/>
                <a:cs typeface="Consolas" panose="020B0609020204030204" pitchFamily="49" charset="0"/>
              </a:rPr>
              <a:t>app.post</a:t>
            </a:r>
            <a:r>
              <a:rPr lang="en-US" altLang="ja-JP" sz="1200" dirty="0">
                <a:latin typeface="Consolas" panose="020B0609020204030204" pitchFamily="49" charset="0"/>
                <a:cs typeface="Consolas" panose="020B0609020204030204" pitchFamily="49" charset="0"/>
              </a:rPr>
              <a:t>('/</a:t>
            </a:r>
            <a:r>
              <a:rPr lang="en-US" altLang="ja-JP" sz="1200" dirty="0" err="1">
                <a:latin typeface="Consolas" panose="020B0609020204030204" pitchFamily="49" charset="0"/>
                <a:cs typeface="Consolas" panose="020B0609020204030204" pitchFamily="49" charset="0"/>
              </a:rPr>
              <a:t>auth</a:t>
            </a:r>
            <a:r>
              <a:rPr lang="en-US" altLang="ja-JP" sz="1200" dirty="0">
                <a:latin typeface="Consolas" panose="020B0609020204030204" pitchFamily="49" charset="0"/>
                <a:cs typeface="Consolas" panose="020B0609020204030204" pitchFamily="49" charset="0"/>
              </a:rPr>
              <a:t>', function (</a:t>
            </a:r>
            <a:r>
              <a:rPr lang="en-US" altLang="ja-JP" sz="1200" dirty="0" err="1">
                <a:latin typeface="Consolas" panose="020B0609020204030204" pitchFamily="49" charset="0"/>
                <a:cs typeface="Consolas" panose="020B0609020204030204" pitchFamily="49" charset="0"/>
              </a:rPr>
              <a:t>req</a:t>
            </a:r>
            <a:r>
              <a:rPr lang="en-US" altLang="ja-JP" sz="1200" dirty="0">
                <a:latin typeface="Consolas" panose="020B0609020204030204" pitchFamily="49" charset="0"/>
                <a:cs typeface="Consolas" panose="020B0609020204030204" pitchFamily="49" charset="0"/>
              </a:rPr>
              <a:t>, res) {</a:t>
            </a:r>
          </a:p>
          <a:p>
            <a:r>
              <a:rPr lang="en-US" altLang="ja-JP" sz="1200" dirty="0">
                <a:latin typeface="Consolas" panose="020B0609020204030204" pitchFamily="49" charset="0"/>
                <a:cs typeface="Consolas" panose="020B0609020204030204" pitchFamily="49" charset="0"/>
              </a:rPr>
              <a:t>    </a:t>
            </a:r>
            <a:r>
              <a:rPr lang="en-US" altLang="ja-JP" sz="1200" dirty="0" err="1">
                <a:latin typeface="Consolas" panose="020B0609020204030204" pitchFamily="49" charset="0"/>
                <a:cs typeface="Consolas" panose="020B0609020204030204" pitchFamily="49" charset="0"/>
              </a:rPr>
              <a:t>var</a:t>
            </a:r>
            <a:r>
              <a:rPr lang="en-US" altLang="ja-JP" sz="1200" dirty="0">
                <a:latin typeface="Consolas" panose="020B0609020204030204" pitchFamily="49" charset="0"/>
                <a:cs typeface="Consolas" panose="020B0609020204030204" pitchFamily="49" charset="0"/>
              </a:rPr>
              <a:t> result = false;</a:t>
            </a:r>
          </a:p>
          <a:p>
            <a:r>
              <a:rPr lang="en-US" altLang="ja-JP" sz="1200" dirty="0">
                <a:latin typeface="Consolas" panose="020B0609020204030204" pitchFamily="49" charset="0"/>
                <a:cs typeface="Consolas" panose="020B0609020204030204" pitchFamily="49" charset="0"/>
              </a:rPr>
              <a:t>    </a:t>
            </a:r>
            <a:r>
              <a:rPr lang="en-US" altLang="ja-JP" sz="1200" dirty="0" err="1">
                <a:latin typeface="Consolas" panose="020B0609020204030204" pitchFamily="49" charset="0"/>
                <a:cs typeface="Consolas" panose="020B0609020204030204" pitchFamily="49" charset="0"/>
              </a:rPr>
              <a:t>users.forEach</a:t>
            </a:r>
            <a:r>
              <a:rPr lang="en-US" altLang="ja-JP" sz="1200" dirty="0">
                <a:latin typeface="Consolas" panose="020B0609020204030204" pitchFamily="49" charset="0"/>
                <a:cs typeface="Consolas" panose="020B0609020204030204" pitchFamily="49" charset="0"/>
              </a:rPr>
              <a:t>(function (u) {</a:t>
            </a:r>
          </a:p>
          <a:p>
            <a:r>
              <a:rPr lang="en-US" altLang="ja-JP" sz="1200" dirty="0">
                <a:latin typeface="Consolas" panose="020B0609020204030204" pitchFamily="49" charset="0"/>
                <a:cs typeface="Consolas" panose="020B0609020204030204" pitchFamily="49" charset="0"/>
              </a:rPr>
              <a:t>        if (</a:t>
            </a:r>
            <a:r>
              <a:rPr lang="en-US" altLang="ja-JP" sz="1200" dirty="0" err="1">
                <a:latin typeface="Consolas" panose="020B0609020204030204" pitchFamily="49" charset="0"/>
                <a:cs typeface="Consolas" panose="020B0609020204030204" pitchFamily="49" charset="0"/>
              </a:rPr>
              <a:t>u.user</a:t>
            </a:r>
            <a:r>
              <a:rPr lang="en-US" altLang="ja-JP" sz="1200" dirty="0">
                <a:latin typeface="Consolas" panose="020B0609020204030204" pitchFamily="49" charset="0"/>
                <a:cs typeface="Consolas" panose="020B0609020204030204" pitchFamily="49" charset="0"/>
              </a:rPr>
              <a:t> == </a:t>
            </a:r>
            <a:r>
              <a:rPr lang="en-US" altLang="ja-JP" sz="1200" dirty="0" err="1">
                <a:solidFill>
                  <a:srgbClr val="FF0000"/>
                </a:solidFill>
                <a:latin typeface="Consolas" panose="020B0609020204030204" pitchFamily="49" charset="0"/>
                <a:cs typeface="Consolas" panose="020B0609020204030204" pitchFamily="49" charset="0"/>
              </a:rPr>
              <a:t>req.body.user</a:t>
            </a:r>
            <a:r>
              <a:rPr lang="en-US" altLang="ja-JP" sz="1200" dirty="0">
                <a:latin typeface="Consolas" panose="020B0609020204030204" pitchFamily="49" charset="0"/>
                <a:cs typeface="Consolas" panose="020B0609020204030204" pitchFamily="49" charset="0"/>
              </a:rPr>
              <a:t> &amp;&amp; </a:t>
            </a:r>
            <a:r>
              <a:rPr lang="en-US" altLang="ja-JP" sz="1200" dirty="0" err="1">
                <a:latin typeface="Consolas" panose="020B0609020204030204" pitchFamily="49" charset="0"/>
                <a:cs typeface="Consolas" panose="020B0609020204030204" pitchFamily="49" charset="0"/>
              </a:rPr>
              <a:t>u.password</a:t>
            </a:r>
            <a:r>
              <a:rPr lang="en-US" altLang="ja-JP" sz="1200" dirty="0">
                <a:latin typeface="Consolas" panose="020B0609020204030204" pitchFamily="49" charset="0"/>
                <a:cs typeface="Consolas" panose="020B0609020204030204" pitchFamily="49" charset="0"/>
              </a:rPr>
              <a:t> == </a:t>
            </a:r>
            <a:r>
              <a:rPr lang="en-US" altLang="ja-JP" sz="1200" dirty="0" err="1">
                <a:solidFill>
                  <a:srgbClr val="FF0000"/>
                </a:solidFill>
                <a:latin typeface="Consolas" panose="020B0609020204030204" pitchFamily="49" charset="0"/>
                <a:cs typeface="Consolas" panose="020B0609020204030204" pitchFamily="49" charset="0"/>
              </a:rPr>
              <a:t>req.body.password</a:t>
            </a:r>
            <a:r>
              <a:rPr lang="en-US" altLang="ja-JP" sz="1200" dirty="0">
                <a:latin typeface="Consolas" panose="020B0609020204030204" pitchFamily="49" charset="0"/>
                <a:cs typeface="Consolas" panose="020B0609020204030204" pitchFamily="49" charset="0"/>
              </a:rPr>
              <a:t>) {</a:t>
            </a:r>
          </a:p>
          <a:p>
            <a:r>
              <a:rPr lang="en-US" altLang="ja-JP" sz="1200" dirty="0">
                <a:latin typeface="Consolas" panose="020B0609020204030204" pitchFamily="49" charset="0"/>
                <a:cs typeface="Consolas" panose="020B0609020204030204" pitchFamily="49" charset="0"/>
              </a:rPr>
              <a:t>            </a:t>
            </a:r>
            <a:r>
              <a:rPr lang="en-US" altLang="ja-JP" sz="1200" dirty="0" err="1">
                <a:latin typeface="Consolas" panose="020B0609020204030204" pitchFamily="49" charset="0"/>
                <a:cs typeface="Consolas" panose="020B0609020204030204" pitchFamily="49" charset="0"/>
              </a:rPr>
              <a:t>req.session.user</a:t>
            </a:r>
            <a:r>
              <a:rPr lang="en-US" altLang="ja-JP" sz="1200" dirty="0">
                <a:latin typeface="Consolas" panose="020B0609020204030204" pitchFamily="49" charset="0"/>
                <a:cs typeface="Consolas" panose="020B0609020204030204" pitchFamily="49" charset="0"/>
              </a:rPr>
              <a:t> = </a:t>
            </a:r>
            <a:r>
              <a:rPr lang="en-US" altLang="ja-JP" sz="1200" dirty="0" err="1">
                <a:latin typeface="Consolas" panose="020B0609020204030204" pitchFamily="49" charset="0"/>
                <a:cs typeface="Consolas" panose="020B0609020204030204" pitchFamily="49" charset="0"/>
              </a:rPr>
              <a:t>req.body.user</a:t>
            </a:r>
            <a:r>
              <a:rPr lang="en-US" altLang="ja-JP" sz="1200" dirty="0">
                <a:latin typeface="Consolas" panose="020B0609020204030204" pitchFamily="49" charset="0"/>
                <a:cs typeface="Consolas" panose="020B0609020204030204" pitchFamily="49" charset="0"/>
              </a:rPr>
              <a:t>;</a:t>
            </a:r>
          </a:p>
          <a:p>
            <a:r>
              <a:rPr lang="en-US" altLang="ja-JP" sz="1200" dirty="0">
                <a:latin typeface="Consolas" panose="020B0609020204030204" pitchFamily="49" charset="0"/>
                <a:cs typeface="Consolas" panose="020B0609020204030204" pitchFamily="49" charset="0"/>
              </a:rPr>
              <a:t>            result = true;</a:t>
            </a:r>
          </a:p>
          <a:p>
            <a:r>
              <a:rPr lang="en-US" altLang="ja-JP" sz="1200" dirty="0">
                <a:latin typeface="Consolas" panose="020B0609020204030204" pitchFamily="49" charset="0"/>
                <a:cs typeface="Consolas" panose="020B0609020204030204" pitchFamily="49" charset="0"/>
              </a:rPr>
              <a:t>        }</a:t>
            </a:r>
          </a:p>
          <a:p>
            <a:r>
              <a:rPr lang="en-US" altLang="ja-JP" sz="1200" dirty="0">
                <a:latin typeface="Consolas" panose="020B0609020204030204" pitchFamily="49" charset="0"/>
                <a:cs typeface="Consolas" panose="020B0609020204030204" pitchFamily="49" charset="0"/>
              </a:rPr>
              <a:t>    });</a:t>
            </a:r>
          </a:p>
          <a:p>
            <a:r>
              <a:rPr lang="en-US" altLang="ja-JP" sz="1200" dirty="0">
                <a:latin typeface="Consolas" panose="020B0609020204030204" pitchFamily="49" charset="0"/>
                <a:cs typeface="Consolas" panose="020B0609020204030204" pitchFamily="49" charset="0"/>
              </a:rPr>
              <a:t>    if (result) {</a:t>
            </a:r>
          </a:p>
          <a:p>
            <a:r>
              <a:rPr lang="en-US" altLang="ja-JP" sz="1200" dirty="0">
                <a:latin typeface="Consolas" panose="020B0609020204030204" pitchFamily="49" charset="0"/>
                <a:cs typeface="Consolas" panose="020B0609020204030204" pitchFamily="49" charset="0"/>
              </a:rPr>
              <a:t>        </a:t>
            </a:r>
            <a:r>
              <a:rPr lang="en-US" altLang="ja-JP" sz="1200" dirty="0" err="1">
                <a:latin typeface="Consolas" panose="020B0609020204030204" pitchFamily="49" charset="0"/>
                <a:cs typeface="Consolas" panose="020B0609020204030204" pitchFamily="49" charset="0"/>
              </a:rPr>
              <a:t>res.send</a:t>
            </a:r>
            <a:r>
              <a:rPr lang="en-US" altLang="ja-JP" sz="1200" dirty="0">
                <a:latin typeface="Consolas" panose="020B0609020204030204" pitchFamily="49" charset="0"/>
                <a:cs typeface="Consolas" panose="020B0609020204030204" pitchFamily="49" charset="0"/>
              </a:rPr>
              <a:t>("true");</a:t>
            </a:r>
          </a:p>
          <a:p>
            <a:r>
              <a:rPr lang="en-US" altLang="ja-JP" sz="1200" dirty="0">
                <a:latin typeface="Consolas" panose="020B0609020204030204" pitchFamily="49" charset="0"/>
                <a:cs typeface="Consolas" panose="020B0609020204030204" pitchFamily="49" charset="0"/>
              </a:rPr>
              <a:t>    } else {</a:t>
            </a:r>
          </a:p>
          <a:p>
            <a:r>
              <a:rPr lang="en-US" altLang="ja-JP" sz="1200" dirty="0">
                <a:latin typeface="Consolas" panose="020B0609020204030204" pitchFamily="49" charset="0"/>
                <a:cs typeface="Consolas" panose="020B0609020204030204" pitchFamily="49" charset="0"/>
              </a:rPr>
              <a:t>        </a:t>
            </a:r>
            <a:r>
              <a:rPr lang="en-US" altLang="ja-JP" sz="1200" dirty="0" err="1">
                <a:latin typeface="Consolas" panose="020B0609020204030204" pitchFamily="49" charset="0"/>
                <a:cs typeface="Consolas" panose="020B0609020204030204" pitchFamily="49" charset="0"/>
              </a:rPr>
              <a:t>res.send</a:t>
            </a:r>
            <a:r>
              <a:rPr lang="en-US" altLang="ja-JP" sz="1200" dirty="0">
                <a:latin typeface="Consolas" panose="020B0609020204030204" pitchFamily="49" charset="0"/>
                <a:cs typeface="Consolas" panose="020B0609020204030204" pitchFamily="49" charset="0"/>
              </a:rPr>
              <a:t>("false");</a:t>
            </a:r>
          </a:p>
          <a:p>
            <a:r>
              <a:rPr lang="en-US" altLang="ja-JP" sz="1200" dirty="0">
                <a:latin typeface="Consolas" panose="020B0609020204030204" pitchFamily="49" charset="0"/>
                <a:cs typeface="Consolas" panose="020B0609020204030204" pitchFamily="49" charset="0"/>
              </a:rPr>
              <a:t>    }</a:t>
            </a:r>
          </a:p>
          <a:p>
            <a:r>
              <a:rPr lang="en-US" altLang="ja-JP" sz="1200" dirty="0">
                <a:latin typeface="Consolas" panose="020B0609020204030204" pitchFamily="49" charset="0"/>
                <a:cs typeface="Consolas" panose="020B0609020204030204" pitchFamily="49" charset="0"/>
              </a:rPr>
              <a:t>});</a:t>
            </a:r>
            <a:endParaRPr lang="ja-JP" altLang="en-US" sz="1200" dirty="0">
              <a:latin typeface="Consolas" panose="020B0609020204030204" pitchFamily="49" charset="0"/>
              <a:cs typeface="Consolas" panose="020B0609020204030204" pitchFamily="49" charset="0"/>
            </a:endParaRPr>
          </a:p>
        </p:txBody>
      </p:sp>
      <p:sp>
        <p:nvSpPr>
          <p:cNvPr id="7" name="正方形/長方形 6"/>
          <p:cNvSpPr/>
          <p:nvPr/>
        </p:nvSpPr>
        <p:spPr>
          <a:xfrm>
            <a:off x="161212" y="5698596"/>
            <a:ext cx="5570756" cy="1015663"/>
          </a:xfrm>
          <a:prstGeom prst="rect">
            <a:avLst/>
          </a:prstGeom>
          <a:ln>
            <a:solidFill>
              <a:schemeClr val="tx1"/>
            </a:solidFill>
          </a:ln>
        </p:spPr>
        <p:txBody>
          <a:bodyPr wrap="square">
            <a:spAutoFit/>
          </a:bodyPr>
          <a:lstStyle/>
          <a:p>
            <a:r>
              <a:rPr lang="en-US" altLang="ja-JP" sz="1200" dirty="0" err="1">
                <a:latin typeface="Consolas" panose="020B0609020204030204" pitchFamily="49" charset="0"/>
                <a:cs typeface="Consolas" panose="020B0609020204030204" pitchFamily="49" charset="0"/>
              </a:rPr>
              <a:t>app.delete</a:t>
            </a:r>
            <a:r>
              <a:rPr lang="en-US" altLang="ja-JP" sz="1200" dirty="0">
                <a:latin typeface="Consolas" panose="020B0609020204030204" pitchFamily="49" charset="0"/>
                <a:cs typeface="Consolas" panose="020B0609020204030204" pitchFamily="49" charset="0"/>
              </a:rPr>
              <a:t>('/</a:t>
            </a:r>
            <a:r>
              <a:rPr lang="en-US" altLang="ja-JP" sz="1200" dirty="0" err="1">
                <a:latin typeface="Consolas" panose="020B0609020204030204" pitchFamily="49" charset="0"/>
                <a:cs typeface="Consolas" panose="020B0609020204030204" pitchFamily="49" charset="0"/>
              </a:rPr>
              <a:t>auth</a:t>
            </a:r>
            <a:r>
              <a:rPr lang="en-US" altLang="ja-JP" sz="1200" dirty="0">
                <a:latin typeface="Consolas" panose="020B0609020204030204" pitchFamily="49" charset="0"/>
                <a:cs typeface="Consolas" panose="020B0609020204030204" pitchFamily="49" charset="0"/>
              </a:rPr>
              <a:t>', function (</a:t>
            </a:r>
            <a:r>
              <a:rPr lang="en-US" altLang="ja-JP" sz="1200" dirty="0" err="1">
                <a:latin typeface="Consolas" panose="020B0609020204030204" pitchFamily="49" charset="0"/>
                <a:cs typeface="Consolas" panose="020B0609020204030204" pitchFamily="49" charset="0"/>
              </a:rPr>
              <a:t>req</a:t>
            </a:r>
            <a:r>
              <a:rPr lang="en-US" altLang="ja-JP" sz="1200" dirty="0">
                <a:latin typeface="Consolas" panose="020B0609020204030204" pitchFamily="49" charset="0"/>
                <a:cs typeface="Consolas" panose="020B0609020204030204" pitchFamily="49" charset="0"/>
              </a:rPr>
              <a:t>, res) {</a:t>
            </a:r>
          </a:p>
          <a:p>
            <a:r>
              <a:rPr lang="en-US" altLang="ja-JP" sz="1200" dirty="0">
                <a:latin typeface="Consolas" panose="020B0609020204030204" pitchFamily="49" charset="0"/>
                <a:cs typeface="Consolas" panose="020B0609020204030204" pitchFamily="49" charset="0"/>
              </a:rPr>
              <a:t>    </a:t>
            </a:r>
            <a:r>
              <a:rPr lang="en-US" altLang="ja-JP" sz="1200" dirty="0" err="1">
                <a:latin typeface="Consolas" panose="020B0609020204030204" pitchFamily="49" charset="0"/>
                <a:cs typeface="Consolas" panose="020B0609020204030204" pitchFamily="49" charset="0"/>
              </a:rPr>
              <a:t>res.setHeader</a:t>
            </a:r>
            <a:r>
              <a:rPr lang="en-US" altLang="ja-JP" sz="1200" dirty="0">
                <a:latin typeface="Consolas" panose="020B0609020204030204" pitchFamily="49" charset="0"/>
                <a:cs typeface="Consolas" panose="020B0609020204030204" pitchFamily="49" charset="0"/>
              </a:rPr>
              <a:t>('Content-Type', 'text/plain');</a:t>
            </a:r>
          </a:p>
          <a:p>
            <a:r>
              <a:rPr lang="en-US" altLang="ja-JP" sz="1200" dirty="0">
                <a:latin typeface="Consolas" panose="020B0609020204030204" pitchFamily="49" charset="0"/>
                <a:cs typeface="Consolas" panose="020B0609020204030204" pitchFamily="49" charset="0"/>
              </a:rPr>
              <a:t>    </a:t>
            </a:r>
            <a:r>
              <a:rPr lang="en-US" altLang="ja-JP" sz="1200" dirty="0">
                <a:solidFill>
                  <a:srgbClr val="FF0000"/>
                </a:solidFill>
                <a:latin typeface="Consolas" panose="020B0609020204030204" pitchFamily="49" charset="0"/>
                <a:cs typeface="Consolas" panose="020B0609020204030204" pitchFamily="49" charset="0"/>
              </a:rPr>
              <a:t>delete </a:t>
            </a:r>
            <a:r>
              <a:rPr lang="en-US" altLang="ja-JP" sz="1200" dirty="0" err="1">
                <a:solidFill>
                  <a:srgbClr val="FF0000"/>
                </a:solidFill>
                <a:latin typeface="Consolas" panose="020B0609020204030204" pitchFamily="49" charset="0"/>
                <a:cs typeface="Consolas" panose="020B0609020204030204" pitchFamily="49" charset="0"/>
              </a:rPr>
              <a:t>req.session.user</a:t>
            </a:r>
            <a:r>
              <a:rPr lang="en-US" altLang="ja-JP" sz="1200" dirty="0">
                <a:latin typeface="Consolas" panose="020B0609020204030204" pitchFamily="49" charset="0"/>
                <a:cs typeface="Consolas" panose="020B0609020204030204" pitchFamily="49" charset="0"/>
              </a:rPr>
              <a:t>;</a:t>
            </a:r>
          </a:p>
          <a:p>
            <a:r>
              <a:rPr lang="en-US" altLang="ja-JP" sz="1200" dirty="0">
                <a:latin typeface="Consolas" panose="020B0609020204030204" pitchFamily="49" charset="0"/>
                <a:cs typeface="Consolas" panose="020B0609020204030204" pitchFamily="49" charset="0"/>
              </a:rPr>
              <a:t>    </a:t>
            </a:r>
            <a:r>
              <a:rPr lang="en-US" altLang="ja-JP" sz="1200" dirty="0" err="1">
                <a:latin typeface="Consolas" panose="020B0609020204030204" pitchFamily="49" charset="0"/>
                <a:cs typeface="Consolas" panose="020B0609020204030204" pitchFamily="49" charset="0"/>
              </a:rPr>
              <a:t>res.send</a:t>
            </a:r>
            <a:r>
              <a:rPr lang="en-US" altLang="ja-JP" sz="1200" dirty="0">
                <a:latin typeface="Consolas" panose="020B0609020204030204" pitchFamily="49" charset="0"/>
                <a:cs typeface="Consolas" panose="020B0609020204030204" pitchFamily="49" charset="0"/>
              </a:rPr>
              <a:t>("true");</a:t>
            </a:r>
          </a:p>
          <a:p>
            <a:r>
              <a:rPr lang="en-US" altLang="ja-JP" sz="120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87629384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/list API</a:t>
            </a:r>
            <a:endParaRPr kumimoji="1" lang="ja-JP" altLang="en-US" dirty="0"/>
          </a:p>
        </p:txBody>
      </p:sp>
      <p:sp>
        <p:nvSpPr>
          <p:cNvPr id="3" name="コンテンツ プレースホルダー 2"/>
          <p:cNvSpPr>
            <a:spLocks noGrp="1"/>
          </p:cNvSpPr>
          <p:nvPr>
            <p:ph idx="1"/>
          </p:nvPr>
        </p:nvSpPr>
        <p:spPr>
          <a:xfrm>
            <a:off x="838200" y="1825625"/>
            <a:ext cx="10515600" cy="1243335"/>
          </a:xfrm>
        </p:spPr>
        <p:txBody>
          <a:bodyPr>
            <a:normAutofit lnSpcReduction="10000"/>
          </a:bodyPr>
          <a:lstStyle/>
          <a:p>
            <a:r>
              <a:rPr lang="en-US" altLang="ja-JP" dirty="0" smtClean="0"/>
              <a:t>/list API invokes </a:t>
            </a:r>
            <a:r>
              <a:rPr lang="en-US" altLang="ja-JP" dirty="0" err="1" smtClean="0"/>
              <a:t>loginCheck</a:t>
            </a:r>
            <a:r>
              <a:rPr lang="en-US" altLang="ja-JP" dirty="0" smtClean="0"/>
              <a:t> function for checking the current login status, before the execution </a:t>
            </a:r>
            <a:r>
              <a:rPr lang="en-US" altLang="ja-JP" dirty="0"/>
              <a:t>of function (</a:t>
            </a:r>
            <a:r>
              <a:rPr lang="en-US" altLang="ja-JP" dirty="0" err="1"/>
              <a:t>req</a:t>
            </a:r>
            <a:r>
              <a:rPr lang="en-US" altLang="ja-JP" dirty="0"/>
              <a:t>, res) </a:t>
            </a:r>
            <a:r>
              <a:rPr lang="en-US" altLang="ja-JP" dirty="0" smtClean="0"/>
              <a:t>{}.</a:t>
            </a:r>
          </a:p>
          <a:p>
            <a:r>
              <a:rPr kumimoji="1" lang="en-US" altLang="ja-JP" dirty="0" smtClean="0"/>
              <a:t>This mechanism is called “middleware chain”.</a:t>
            </a:r>
            <a:endParaRPr kumimoji="1" lang="ja-JP" altLang="en-US" dirty="0"/>
          </a:p>
        </p:txBody>
      </p:sp>
      <p:sp>
        <p:nvSpPr>
          <p:cNvPr id="4" name="スライド番号プレースホルダー 3"/>
          <p:cNvSpPr>
            <a:spLocks noGrp="1"/>
          </p:cNvSpPr>
          <p:nvPr>
            <p:ph type="sldNum" sz="quarter" idx="12"/>
          </p:nvPr>
        </p:nvSpPr>
        <p:spPr/>
        <p:txBody>
          <a:bodyPr/>
          <a:lstStyle/>
          <a:p>
            <a:fld id="{31BA4CE2-D795-4C9F-AA1E-E47C147C9315}" type="slidenum">
              <a:rPr lang="ja-JP" altLang="en-US" smtClean="0"/>
              <a:pPr/>
              <a:t>251</a:t>
            </a:fld>
            <a:endParaRPr lang="ja-JP" altLang="en-US"/>
          </a:p>
        </p:txBody>
      </p:sp>
      <p:sp>
        <p:nvSpPr>
          <p:cNvPr id="5" name="テキスト ボックス 4"/>
          <p:cNvSpPr txBox="1"/>
          <p:nvPr/>
        </p:nvSpPr>
        <p:spPr>
          <a:xfrm>
            <a:off x="1127448" y="3356992"/>
            <a:ext cx="9302547" cy="3139321"/>
          </a:xfrm>
          <a:prstGeom prst="rect">
            <a:avLst/>
          </a:prstGeom>
          <a:noFill/>
          <a:ln>
            <a:solidFill>
              <a:schemeClr val="tx1"/>
            </a:solidFill>
          </a:ln>
        </p:spPr>
        <p:txBody>
          <a:bodyPr wrap="none" rtlCol="0">
            <a:spAutoFit/>
          </a:bodyPr>
          <a:lstStyle/>
          <a:p>
            <a:r>
              <a:rPr lang="en-US" altLang="ja-JP" dirty="0" err="1" smtClean="0">
                <a:latin typeface="Consolas" panose="020B0609020204030204" pitchFamily="49" charset="0"/>
                <a:cs typeface="Consolas" panose="020B0609020204030204" pitchFamily="49" charset="0"/>
              </a:rPr>
              <a:t>app.get</a:t>
            </a:r>
            <a:r>
              <a:rPr lang="en-US" altLang="ja-JP" dirty="0">
                <a:latin typeface="Consolas" panose="020B0609020204030204" pitchFamily="49" charset="0"/>
                <a:cs typeface="Consolas" panose="020B0609020204030204" pitchFamily="49" charset="0"/>
              </a:rPr>
              <a:t>('/list', </a:t>
            </a:r>
            <a:r>
              <a:rPr lang="en-US" altLang="ja-JP" dirty="0" err="1">
                <a:solidFill>
                  <a:srgbClr val="FF0000"/>
                </a:solidFill>
                <a:latin typeface="Consolas" panose="020B0609020204030204" pitchFamily="49" charset="0"/>
                <a:cs typeface="Consolas" panose="020B0609020204030204" pitchFamily="49" charset="0"/>
              </a:rPr>
              <a:t>loginCheck</a:t>
            </a:r>
            <a:r>
              <a:rPr lang="en-US" altLang="ja-JP" dirty="0">
                <a:latin typeface="Consolas" panose="020B0609020204030204" pitchFamily="49" charset="0"/>
                <a:cs typeface="Consolas" panose="020B0609020204030204" pitchFamily="49" charset="0"/>
              </a:rPr>
              <a:t>, function (</a:t>
            </a:r>
            <a:r>
              <a:rPr lang="en-US" altLang="ja-JP" dirty="0" err="1">
                <a:latin typeface="Consolas" panose="020B0609020204030204" pitchFamily="49" charset="0"/>
                <a:cs typeface="Consolas" panose="020B0609020204030204" pitchFamily="49" charset="0"/>
              </a:rPr>
              <a:t>req</a:t>
            </a:r>
            <a:r>
              <a:rPr lang="en-US" altLang="ja-JP" dirty="0">
                <a:latin typeface="Consolas" panose="020B0609020204030204" pitchFamily="49" charset="0"/>
                <a:cs typeface="Consolas" panose="020B0609020204030204" pitchFamily="49" charset="0"/>
              </a:rPr>
              <a:t>, res) {</a:t>
            </a:r>
          </a:p>
          <a:p>
            <a:r>
              <a:rPr lang="en-US" altLang="ja-JP" dirty="0">
                <a:latin typeface="Consolas" panose="020B0609020204030204" pitchFamily="49" charset="0"/>
                <a:cs typeface="Consolas" panose="020B0609020204030204" pitchFamily="49" charset="0"/>
              </a:rPr>
              <a:t>    </a:t>
            </a:r>
            <a:r>
              <a:rPr lang="en-US" altLang="ja-JP" dirty="0" err="1">
                <a:latin typeface="Consolas" panose="020B0609020204030204" pitchFamily="49" charset="0"/>
                <a:cs typeface="Consolas" panose="020B0609020204030204" pitchFamily="49" charset="0"/>
              </a:rPr>
              <a:t>fs.readdir</a:t>
            </a:r>
            <a:r>
              <a:rPr lang="en-US" altLang="ja-JP" dirty="0">
                <a:latin typeface="Consolas" panose="020B0609020204030204" pitchFamily="49" charset="0"/>
                <a:cs typeface="Consolas" panose="020B0609020204030204" pitchFamily="49" charset="0"/>
              </a:rPr>
              <a:t>(</a:t>
            </a:r>
            <a:r>
              <a:rPr lang="en-US" altLang="ja-JP" dirty="0" err="1">
                <a:latin typeface="Consolas" panose="020B0609020204030204" pitchFamily="49" charset="0"/>
                <a:cs typeface="Consolas" panose="020B0609020204030204" pitchFamily="49" charset="0"/>
              </a:rPr>
              <a:t>dataDir</a:t>
            </a:r>
            <a:r>
              <a:rPr lang="en-US" altLang="ja-JP" dirty="0">
                <a:latin typeface="Consolas" panose="020B0609020204030204" pitchFamily="49" charset="0"/>
                <a:cs typeface="Consolas" panose="020B0609020204030204" pitchFamily="49" charset="0"/>
              </a:rPr>
              <a:t> + </a:t>
            </a:r>
            <a:r>
              <a:rPr lang="en-US" altLang="ja-JP" dirty="0" err="1">
                <a:latin typeface="Consolas" panose="020B0609020204030204" pitchFamily="49" charset="0"/>
                <a:cs typeface="Consolas" panose="020B0609020204030204" pitchFamily="49" charset="0"/>
              </a:rPr>
              <a:t>req.session.user</a:t>
            </a:r>
            <a:r>
              <a:rPr lang="en-US" altLang="ja-JP" dirty="0">
                <a:latin typeface="Consolas" panose="020B0609020204030204" pitchFamily="49" charset="0"/>
                <a:cs typeface="Consolas" panose="020B0609020204030204" pitchFamily="49" charset="0"/>
              </a:rPr>
              <a:t> + "/", function (err, files) {</a:t>
            </a:r>
          </a:p>
          <a:p>
            <a:r>
              <a:rPr lang="en-US" altLang="ja-JP" dirty="0">
                <a:latin typeface="Consolas" panose="020B0609020204030204" pitchFamily="49" charset="0"/>
                <a:cs typeface="Consolas" panose="020B0609020204030204" pitchFamily="49" charset="0"/>
              </a:rPr>
              <a:t>        </a:t>
            </a:r>
            <a:r>
              <a:rPr lang="en-US" altLang="ja-JP" dirty="0" err="1">
                <a:latin typeface="Consolas" panose="020B0609020204030204" pitchFamily="49" charset="0"/>
                <a:cs typeface="Consolas" panose="020B0609020204030204" pitchFamily="49" charset="0"/>
              </a:rPr>
              <a:t>res.setHeader</a:t>
            </a:r>
            <a:r>
              <a:rPr lang="en-US" altLang="ja-JP" dirty="0">
                <a:latin typeface="Consolas" panose="020B0609020204030204" pitchFamily="49" charset="0"/>
                <a:cs typeface="Consolas" panose="020B0609020204030204" pitchFamily="49" charset="0"/>
              </a:rPr>
              <a:t>('Content-Type', 'application/</a:t>
            </a:r>
            <a:r>
              <a:rPr lang="en-US" altLang="ja-JP" dirty="0" err="1">
                <a:latin typeface="Consolas" panose="020B0609020204030204" pitchFamily="49" charset="0"/>
                <a:cs typeface="Consolas" panose="020B0609020204030204" pitchFamily="49" charset="0"/>
              </a:rPr>
              <a:t>json</a:t>
            </a:r>
            <a:r>
              <a:rPr lang="en-US" altLang="ja-JP" dirty="0">
                <a:latin typeface="Consolas" panose="020B0609020204030204" pitchFamily="49" charset="0"/>
                <a:cs typeface="Consolas" panose="020B0609020204030204" pitchFamily="49" charset="0"/>
              </a:rPr>
              <a:t>');</a:t>
            </a:r>
          </a:p>
          <a:p>
            <a:r>
              <a:rPr lang="en-US" altLang="ja-JP" dirty="0">
                <a:latin typeface="Consolas" panose="020B0609020204030204" pitchFamily="49" charset="0"/>
                <a:cs typeface="Consolas" panose="020B0609020204030204" pitchFamily="49" charset="0"/>
              </a:rPr>
              <a:t>        </a:t>
            </a:r>
            <a:r>
              <a:rPr lang="en-US" altLang="ja-JP" dirty="0" err="1">
                <a:latin typeface="Consolas" panose="020B0609020204030204" pitchFamily="49" charset="0"/>
                <a:cs typeface="Consolas" panose="020B0609020204030204" pitchFamily="49" charset="0"/>
              </a:rPr>
              <a:t>var</a:t>
            </a:r>
            <a:r>
              <a:rPr lang="en-US" altLang="ja-JP" dirty="0">
                <a:latin typeface="Consolas" panose="020B0609020204030204" pitchFamily="49" charset="0"/>
                <a:cs typeface="Consolas" panose="020B0609020204030204" pitchFamily="49" charset="0"/>
              </a:rPr>
              <a:t> </a:t>
            </a:r>
            <a:r>
              <a:rPr lang="en-US" altLang="ja-JP" dirty="0" err="1">
                <a:latin typeface="Consolas" panose="020B0609020204030204" pitchFamily="49" charset="0"/>
                <a:cs typeface="Consolas" panose="020B0609020204030204" pitchFamily="49" charset="0"/>
              </a:rPr>
              <a:t>i</a:t>
            </a:r>
            <a:r>
              <a:rPr lang="en-US" altLang="ja-JP" dirty="0">
                <a:latin typeface="Consolas" panose="020B0609020204030204" pitchFamily="49" charset="0"/>
                <a:cs typeface="Consolas" panose="020B0609020204030204" pitchFamily="49" charset="0"/>
              </a:rPr>
              <a:t>;</a:t>
            </a:r>
          </a:p>
          <a:p>
            <a:r>
              <a:rPr lang="en-US" altLang="ja-JP" dirty="0">
                <a:latin typeface="Consolas" panose="020B0609020204030204" pitchFamily="49" charset="0"/>
                <a:cs typeface="Consolas" panose="020B0609020204030204" pitchFamily="49" charset="0"/>
              </a:rPr>
              <a:t>        for (</a:t>
            </a:r>
            <a:r>
              <a:rPr lang="en-US" altLang="ja-JP" dirty="0" err="1">
                <a:latin typeface="Consolas" panose="020B0609020204030204" pitchFamily="49" charset="0"/>
                <a:cs typeface="Consolas" panose="020B0609020204030204" pitchFamily="49" charset="0"/>
              </a:rPr>
              <a:t>i</a:t>
            </a:r>
            <a:r>
              <a:rPr lang="en-US" altLang="ja-JP" dirty="0">
                <a:latin typeface="Consolas" panose="020B0609020204030204" pitchFamily="49" charset="0"/>
                <a:cs typeface="Consolas" panose="020B0609020204030204" pitchFamily="49" charset="0"/>
              </a:rPr>
              <a:t> = 0; </a:t>
            </a:r>
            <a:r>
              <a:rPr lang="en-US" altLang="ja-JP" dirty="0" err="1">
                <a:latin typeface="Consolas" panose="020B0609020204030204" pitchFamily="49" charset="0"/>
                <a:cs typeface="Consolas" panose="020B0609020204030204" pitchFamily="49" charset="0"/>
              </a:rPr>
              <a:t>i</a:t>
            </a:r>
            <a:r>
              <a:rPr lang="en-US" altLang="ja-JP" dirty="0">
                <a:latin typeface="Consolas" panose="020B0609020204030204" pitchFamily="49" charset="0"/>
                <a:cs typeface="Consolas" panose="020B0609020204030204" pitchFamily="49" charset="0"/>
              </a:rPr>
              <a:t> &lt; </a:t>
            </a:r>
            <a:r>
              <a:rPr lang="en-US" altLang="ja-JP" dirty="0" err="1">
                <a:latin typeface="Consolas" panose="020B0609020204030204" pitchFamily="49" charset="0"/>
                <a:cs typeface="Consolas" panose="020B0609020204030204" pitchFamily="49" charset="0"/>
              </a:rPr>
              <a:t>files.length</a:t>
            </a:r>
            <a:r>
              <a:rPr lang="en-US" altLang="ja-JP" dirty="0">
                <a:latin typeface="Consolas" panose="020B0609020204030204" pitchFamily="49" charset="0"/>
                <a:cs typeface="Consolas" panose="020B0609020204030204" pitchFamily="49" charset="0"/>
              </a:rPr>
              <a:t>; </a:t>
            </a:r>
            <a:r>
              <a:rPr lang="en-US" altLang="ja-JP" dirty="0" err="1">
                <a:latin typeface="Consolas" panose="020B0609020204030204" pitchFamily="49" charset="0"/>
                <a:cs typeface="Consolas" panose="020B0609020204030204" pitchFamily="49" charset="0"/>
              </a:rPr>
              <a:t>i</a:t>
            </a:r>
            <a:r>
              <a:rPr lang="en-US" altLang="ja-JP" dirty="0">
                <a:latin typeface="Consolas" panose="020B0609020204030204" pitchFamily="49" charset="0"/>
                <a:cs typeface="Consolas" panose="020B0609020204030204" pitchFamily="49" charset="0"/>
              </a:rPr>
              <a:t>++) {</a:t>
            </a:r>
          </a:p>
          <a:p>
            <a:r>
              <a:rPr lang="en-US" altLang="ja-JP" dirty="0">
                <a:latin typeface="Consolas" panose="020B0609020204030204" pitchFamily="49" charset="0"/>
                <a:cs typeface="Consolas" panose="020B0609020204030204" pitchFamily="49" charset="0"/>
              </a:rPr>
              <a:t>            files[</a:t>
            </a:r>
            <a:r>
              <a:rPr lang="en-US" altLang="ja-JP" dirty="0" err="1">
                <a:latin typeface="Consolas" panose="020B0609020204030204" pitchFamily="49" charset="0"/>
                <a:cs typeface="Consolas" panose="020B0609020204030204" pitchFamily="49" charset="0"/>
              </a:rPr>
              <a:t>i</a:t>
            </a:r>
            <a:r>
              <a:rPr lang="en-US" altLang="ja-JP" dirty="0">
                <a:latin typeface="Consolas" panose="020B0609020204030204" pitchFamily="49" charset="0"/>
                <a:cs typeface="Consolas" panose="020B0609020204030204" pitchFamily="49" charset="0"/>
              </a:rPr>
              <a:t>] = </a:t>
            </a:r>
            <a:r>
              <a:rPr lang="en-US" altLang="ja-JP" dirty="0" err="1">
                <a:latin typeface="Consolas" panose="020B0609020204030204" pitchFamily="49" charset="0"/>
                <a:cs typeface="Consolas" panose="020B0609020204030204" pitchFamily="49" charset="0"/>
              </a:rPr>
              <a:t>req.session.user</a:t>
            </a:r>
            <a:r>
              <a:rPr lang="en-US" altLang="ja-JP" dirty="0">
                <a:latin typeface="Consolas" panose="020B0609020204030204" pitchFamily="49" charset="0"/>
                <a:cs typeface="Consolas" panose="020B0609020204030204" pitchFamily="49" charset="0"/>
              </a:rPr>
              <a:t> + "/" + files[</a:t>
            </a:r>
            <a:r>
              <a:rPr lang="en-US" altLang="ja-JP" dirty="0" err="1">
                <a:latin typeface="Consolas" panose="020B0609020204030204" pitchFamily="49" charset="0"/>
                <a:cs typeface="Consolas" panose="020B0609020204030204" pitchFamily="49" charset="0"/>
              </a:rPr>
              <a:t>i</a:t>
            </a:r>
            <a:r>
              <a:rPr lang="en-US" altLang="ja-JP" dirty="0">
                <a:latin typeface="Consolas" panose="020B0609020204030204" pitchFamily="49" charset="0"/>
                <a:cs typeface="Consolas" panose="020B0609020204030204" pitchFamily="49" charset="0"/>
              </a:rPr>
              <a:t>];</a:t>
            </a:r>
          </a:p>
          <a:p>
            <a:r>
              <a:rPr lang="en-US" altLang="ja-JP" dirty="0">
                <a:latin typeface="Consolas" panose="020B0609020204030204" pitchFamily="49" charset="0"/>
                <a:cs typeface="Consolas" panose="020B0609020204030204" pitchFamily="49" charset="0"/>
              </a:rPr>
              <a:t>        }</a:t>
            </a:r>
          </a:p>
          <a:p>
            <a:r>
              <a:rPr lang="en-US" altLang="ja-JP" dirty="0">
                <a:latin typeface="Consolas" panose="020B0609020204030204" pitchFamily="49" charset="0"/>
                <a:cs typeface="Consolas" panose="020B0609020204030204" pitchFamily="49" charset="0"/>
              </a:rPr>
              <a:t>        console.log(files);</a:t>
            </a:r>
          </a:p>
          <a:p>
            <a:r>
              <a:rPr lang="en-US" altLang="ja-JP" dirty="0">
                <a:latin typeface="Consolas" panose="020B0609020204030204" pitchFamily="49" charset="0"/>
                <a:cs typeface="Consolas" panose="020B0609020204030204" pitchFamily="49" charset="0"/>
              </a:rPr>
              <a:t>        </a:t>
            </a:r>
            <a:r>
              <a:rPr lang="en-US" altLang="ja-JP" dirty="0" err="1">
                <a:latin typeface="Consolas" panose="020B0609020204030204" pitchFamily="49" charset="0"/>
                <a:cs typeface="Consolas" panose="020B0609020204030204" pitchFamily="49" charset="0"/>
              </a:rPr>
              <a:t>res.send</a:t>
            </a:r>
            <a:r>
              <a:rPr lang="en-US" altLang="ja-JP" dirty="0">
                <a:latin typeface="Consolas" panose="020B0609020204030204" pitchFamily="49" charset="0"/>
                <a:cs typeface="Consolas" panose="020B0609020204030204" pitchFamily="49" charset="0"/>
              </a:rPr>
              <a:t>(</a:t>
            </a:r>
            <a:r>
              <a:rPr lang="en-US" altLang="ja-JP" dirty="0" err="1">
                <a:latin typeface="Consolas" panose="020B0609020204030204" pitchFamily="49" charset="0"/>
                <a:cs typeface="Consolas" panose="020B0609020204030204" pitchFamily="49" charset="0"/>
              </a:rPr>
              <a:t>JSON.stringify</a:t>
            </a:r>
            <a:r>
              <a:rPr lang="en-US" altLang="ja-JP" dirty="0">
                <a:latin typeface="Consolas" panose="020B0609020204030204" pitchFamily="49" charset="0"/>
                <a:cs typeface="Consolas" panose="020B0609020204030204" pitchFamily="49" charset="0"/>
              </a:rPr>
              <a:t>(files));</a:t>
            </a:r>
          </a:p>
          <a:p>
            <a:r>
              <a:rPr lang="en-US" altLang="ja-JP" dirty="0">
                <a:latin typeface="Consolas" panose="020B0609020204030204" pitchFamily="49" charset="0"/>
                <a:cs typeface="Consolas" panose="020B0609020204030204" pitchFamily="49" charset="0"/>
              </a:rPr>
              <a:t>    });</a:t>
            </a:r>
          </a:p>
          <a:p>
            <a:r>
              <a:rPr lang="en-US" altLang="ja-JP"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86078971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en-US" altLang="ja-JP" dirty="0" err="1" smtClean="0"/>
              <a:t>loginCheck</a:t>
            </a:r>
            <a:r>
              <a:rPr kumimoji="1" lang="en-US" altLang="ja-JP" dirty="0" smtClean="0"/>
              <a:t> function</a:t>
            </a:r>
            <a:endParaRPr kumimoji="1" lang="ja-JP" altLang="en-US" dirty="0"/>
          </a:p>
        </p:txBody>
      </p:sp>
      <p:sp>
        <p:nvSpPr>
          <p:cNvPr id="6" name="コンテンツ プレースホルダー 5"/>
          <p:cNvSpPr>
            <a:spLocks noGrp="1"/>
          </p:cNvSpPr>
          <p:nvPr>
            <p:ph idx="1"/>
          </p:nvPr>
        </p:nvSpPr>
        <p:spPr>
          <a:xfrm>
            <a:off x="838200" y="1825624"/>
            <a:ext cx="10515600" cy="3043536"/>
          </a:xfrm>
        </p:spPr>
        <p:txBody>
          <a:bodyPr>
            <a:normAutofit fontScale="85000" lnSpcReduction="20000"/>
          </a:bodyPr>
          <a:lstStyle/>
          <a:p>
            <a:r>
              <a:rPr lang="en-US" altLang="ja-JP" dirty="0" err="1" smtClean="0"/>
              <a:t>req.session</a:t>
            </a:r>
            <a:r>
              <a:rPr lang="en-US" altLang="ja-JP" dirty="0" smtClean="0"/>
              <a:t> is a special object automatically created by express framework. When a new client access to the server, the corresponding </a:t>
            </a:r>
            <a:r>
              <a:rPr lang="en-US" altLang="ja-JP" dirty="0" err="1" smtClean="0"/>
              <a:t>req.session</a:t>
            </a:r>
            <a:r>
              <a:rPr lang="en-US" altLang="ja-JP" dirty="0" smtClean="0"/>
              <a:t> is created automatically.</a:t>
            </a:r>
          </a:p>
          <a:p>
            <a:pPr lvl="1"/>
            <a:r>
              <a:rPr kumimoji="1" lang="en-US" altLang="ja-JP" dirty="0" smtClean="0"/>
              <a:t>We can store any user-dependent attribute, such as login information and shopping cart information, to </a:t>
            </a:r>
            <a:r>
              <a:rPr kumimoji="1" lang="en-US" altLang="ja-JP" dirty="0" err="1" smtClean="0"/>
              <a:t>req.session</a:t>
            </a:r>
            <a:r>
              <a:rPr kumimoji="1" lang="en-US" altLang="ja-JP" dirty="0" smtClean="0"/>
              <a:t> object.</a:t>
            </a:r>
          </a:p>
          <a:p>
            <a:pPr lvl="1"/>
            <a:r>
              <a:rPr lang="en-US" altLang="ja-JP" dirty="0" smtClean="0"/>
              <a:t>Express offers a persistent mechanism for </a:t>
            </a:r>
            <a:r>
              <a:rPr lang="en-US" altLang="ja-JP" dirty="0" err="1" smtClean="0"/>
              <a:t>req.session</a:t>
            </a:r>
            <a:r>
              <a:rPr lang="en-US" altLang="ja-JP" dirty="0" smtClean="0"/>
              <a:t> by storing it to </a:t>
            </a:r>
            <a:r>
              <a:rPr lang="en-US" altLang="ja-JP" dirty="0" err="1" smtClean="0"/>
              <a:t>MongoDB</a:t>
            </a:r>
            <a:r>
              <a:rPr lang="en-US" altLang="ja-JP" dirty="0" smtClean="0"/>
              <a:t> and </a:t>
            </a:r>
            <a:r>
              <a:rPr lang="en-US" altLang="ja-JP" dirty="0" err="1" smtClean="0"/>
              <a:t>Redis</a:t>
            </a:r>
            <a:r>
              <a:rPr lang="en-US" altLang="ja-JP" dirty="0" smtClean="0"/>
              <a:t> server.</a:t>
            </a:r>
          </a:p>
          <a:p>
            <a:r>
              <a:rPr lang="en-US" altLang="ja-JP" dirty="0" err="1" smtClean="0"/>
              <a:t>loginCheck</a:t>
            </a:r>
            <a:r>
              <a:rPr lang="en-US" altLang="ja-JP" dirty="0" smtClean="0"/>
              <a:t> function checks login status by inspecting the </a:t>
            </a:r>
            <a:r>
              <a:rPr lang="en-US" altLang="ja-JP" dirty="0" err="1" smtClean="0"/>
              <a:t>req.session.user</a:t>
            </a:r>
            <a:r>
              <a:rPr lang="en-US" altLang="ja-JP" dirty="0" smtClean="0"/>
              <a:t> attribute.</a:t>
            </a:r>
          </a:p>
          <a:p>
            <a:pPr lvl="1"/>
            <a:r>
              <a:rPr lang="en-US" altLang="ja-JP" dirty="0"/>
              <a:t>it invokes the next() function chain when the user has been logging in.</a:t>
            </a:r>
          </a:p>
          <a:p>
            <a:pPr lvl="1"/>
            <a:r>
              <a:rPr lang="en-US" altLang="ja-JP" dirty="0"/>
              <a:t>It sends "</a:t>
            </a:r>
            <a:r>
              <a:rPr lang="en-US" altLang="ja-JP" dirty="0" err="1"/>
              <a:t>auth_required</a:t>
            </a:r>
            <a:r>
              <a:rPr lang="en-US" altLang="ja-JP" dirty="0"/>
              <a:t>" message if the user has not been logging in.</a:t>
            </a:r>
          </a:p>
        </p:txBody>
      </p:sp>
      <p:sp>
        <p:nvSpPr>
          <p:cNvPr id="4" name="スライド番号プレースホルダー 3"/>
          <p:cNvSpPr>
            <a:spLocks noGrp="1"/>
          </p:cNvSpPr>
          <p:nvPr>
            <p:ph type="sldNum" sz="quarter" idx="12"/>
          </p:nvPr>
        </p:nvSpPr>
        <p:spPr/>
        <p:txBody>
          <a:bodyPr/>
          <a:lstStyle/>
          <a:p>
            <a:fld id="{E606E1ED-D993-460C-AF0B-0FCB39A36B6F}" type="slidenum">
              <a:rPr lang="ja-JP" altLang="en-US" smtClean="0"/>
              <a:pPr/>
              <a:t>252</a:t>
            </a:fld>
            <a:endParaRPr lang="ja-JP" altLang="en-US"/>
          </a:p>
        </p:txBody>
      </p:sp>
      <p:sp>
        <p:nvSpPr>
          <p:cNvPr id="7" name="テキスト ボックス 6"/>
          <p:cNvSpPr txBox="1"/>
          <p:nvPr/>
        </p:nvSpPr>
        <p:spPr>
          <a:xfrm>
            <a:off x="3071664" y="4893739"/>
            <a:ext cx="5121915" cy="1815882"/>
          </a:xfrm>
          <a:prstGeom prst="rect">
            <a:avLst/>
          </a:prstGeom>
          <a:noFill/>
          <a:ln>
            <a:solidFill>
              <a:schemeClr val="tx1"/>
            </a:solidFill>
          </a:ln>
        </p:spPr>
        <p:txBody>
          <a:bodyPr wrap="none" rtlCol="0">
            <a:spAutoFit/>
          </a:bodyPr>
          <a:lstStyle/>
          <a:p>
            <a:r>
              <a:rPr lang="en-US" altLang="ja-JP" sz="1600" dirty="0" err="1" smtClean="0">
                <a:latin typeface="Consolas" panose="020B0609020204030204" pitchFamily="49" charset="0"/>
                <a:cs typeface="Consolas" panose="020B0609020204030204" pitchFamily="49" charset="0"/>
              </a:rPr>
              <a:t>var</a:t>
            </a:r>
            <a:r>
              <a:rPr lang="en-US" altLang="ja-JP" sz="1600" dirty="0" smtClean="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loginCheck</a:t>
            </a:r>
            <a:r>
              <a:rPr lang="en-US" altLang="ja-JP" sz="1600" dirty="0">
                <a:latin typeface="Consolas" panose="020B0609020204030204" pitchFamily="49" charset="0"/>
                <a:cs typeface="Consolas" panose="020B0609020204030204" pitchFamily="49" charset="0"/>
              </a:rPr>
              <a:t> = function (</a:t>
            </a:r>
            <a:r>
              <a:rPr lang="en-US" altLang="ja-JP" sz="1600" dirty="0" err="1">
                <a:latin typeface="Consolas" panose="020B0609020204030204" pitchFamily="49" charset="0"/>
                <a:cs typeface="Consolas" panose="020B0609020204030204" pitchFamily="49" charset="0"/>
              </a:rPr>
              <a:t>req</a:t>
            </a:r>
            <a:r>
              <a:rPr lang="en-US" altLang="ja-JP" sz="1600" dirty="0">
                <a:latin typeface="Consolas" panose="020B0609020204030204" pitchFamily="49" charset="0"/>
                <a:cs typeface="Consolas" panose="020B0609020204030204" pitchFamily="49" charset="0"/>
              </a:rPr>
              <a:t>, res, next) {</a:t>
            </a:r>
          </a:p>
          <a:p>
            <a:r>
              <a:rPr lang="en-US" altLang="ja-JP" sz="1600" dirty="0">
                <a:latin typeface="Consolas" panose="020B0609020204030204" pitchFamily="49" charset="0"/>
                <a:cs typeface="Consolas" panose="020B0609020204030204" pitchFamily="49" charset="0"/>
              </a:rPr>
              <a:t>    if (</a:t>
            </a:r>
            <a:r>
              <a:rPr lang="en-US" altLang="ja-JP" sz="1600" dirty="0" err="1">
                <a:latin typeface="Consolas" panose="020B0609020204030204" pitchFamily="49" charset="0"/>
                <a:cs typeface="Consolas" panose="020B0609020204030204" pitchFamily="49" charset="0"/>
              </a:rPr>
              <a:t>req.session.user</a:t>
            </a:r>
            <a:r>
              <a:rPr lang="en-US" altLang="ja-JP" sz="1600" dirty="0">
                <a:latin typeface="Consolas" panose="020B0609020204030204" pitchFamily="49" charset="0"/>
                <a:cs typeface="Consolas" panose="020B0609020204030204" pitchFamily="49" charset="0"/>
              </a:rPr>
              <a:t>) {</a:t>
            </a:r>
          </a:p>
          <a:p>
            <a:r>
              <a:rPr lang="en-US" altLang="ja-JP" sz="1600" dirty="0">
                <a:latin typeface="Consolas" panose="020B0609020204030204" pitchFamily="49" charset="0"/>
                <a:cs typeface="Consolas" panose="020B0609020204030204" pitchFamily="49" charset="0"/>
              </a:rPr>
              <a:t>        next();</a:t>
            </a:r>
          </a:p>
          <a:p>
            <a:r>
              <a:rPr lang="en-US" altLang="ja-JP" sz="1600" dirty="0">
                <a:latin typeface="Consolas" panose="020B0609020204030204" pitchFamily="49" charset="0"/>
                <a:cs typeface="Consolas" panose="020B0609020204030204" pitchFamily="49" charset="0"/>
              </a:rPr>
              <a:t>    } else {</a:t>
            </a:r>
          </a:p>
          <a:p>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res.send</a:t>
            </a:r>
            <a:r>
              <a:rPr lang="en-US" altLang="ja-JP" sz="1600" dirty="0">
                <a:latin typeface="Consolas" panose="020B0609020204030204" pitchFamily="49" charset="0"/>
                <a:cs typeface="Consolas" panose="020B0609020204030204" pitchFamily="49" charset="0"/>
              </a:rPr>
              <a:t>("</a:t>
            </a:r>
            <a:r>
              <a:rPr lang="en-US" altLang="ja-JP" sz="1600" dirty="0" err="1">
                <a:latin typeface="Consolas" panose="020B0609020204030204" pitchFamily="49" charset="0"/>
                <a:cs typeface="Consolas" panose="020B0609020204030204" pitchFamily="49" charset="0"/>
              </a:rPr>
              <a:t>auth_required</a:t>
            </a:r>
            <a:r>
              <a:rPr lang="en-US" altLang="ja-JP" sz="1600" dirty="0">
                <a:latin typeface="Consolas" panose="020B0609020204030204" pitchFamily="49" charset="0"/>
                <a:cs typeface="Consolas" panose="020B0609020204030204" pitchFamily="49" charset="0"/>
              </a:rPr>
              <a:t>");</a:t>
            </a:r>
          </a:p>
          <a:p>
            <a:r>
              <a:rPr lang="en-US" altLang="ja-JP" sz="1600" dirty="0">
                <a:latin typeface="Consolas" panose="020B0609020204030204" pitchFamily="49" charset="0"/>
                <a:cs typeface="Consolas" panose="020B0609020204030204" pitchFamily="49" charset="0"/>
              </a:rPr>
              <a:t>    }</a:t>
            </a:r>
          </a:p>
          <a:p>
            <a:r>
              <a:rPr lang="en-US" altLang="ja-JP" sz="1600" dirty="0">
                <a:latin typeface="Consolas" panose="020B0609020204030204" pitchFamily="49" charset="0"/>
                <a:cs typeface="Consolas" panose="020B0609020204030204" pitchFamily="49" charset="0"/>
              </a:rPr>
              <a:t>};</a:t>
            </a:r>
            <a:endParaRPr kumimoji="1" lang="ja-JP" alt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6385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Middleware Chain in Express</a:t>
            </a:r>
            <a:endParaRPr kumimoji="1" lang="ja-JP" altLang="en-US" dirty="0"/>
          </a:p>
        </p:txBody>
      </p:sp>
      <p:sp>
        <p:nvSpPr>
          <p:cNvPr id="3" name="コンテンツ プレースホルダー 2"/>
          <p:cNvSpPr>
            <a:spLocks noGrp="1"/>
          </p:cNvSpPr>
          <p:nvPr>
            <p:ph idx="1"/>
          </p:nvPr>
        </p:nvSpPr>
        <p:spPr>
          <a:xfrm>
            <a:off x="838200" y="1825625"/>
            <a:ext cx="10515600" cy="1855552"/>
          </a:xfrm>
        </p:spPr>
        <p:txBody>
          <a:bodyPr>
            <a:normAutofit fontScale="77500" lnSpcReduction="20000"/>
          </a:bodyPr>
          <a:lstStyle/>
          <a:p>
            <a:r>
              <a:rPr lang="en-US" altLang="ja-JP" dirty="0" smtClean="0"/>
              <a:t>Middleware mechanism in express provides a chain of functions for processing request.</a:t>
            </a:r>
          </a:p>
          <a:p>
            <a:r>
              <a:rPr lang="en-US" altLang="ja-JP" dirty="0" err="1" smtClean="0"/>
              <a:t>app.get</a:t>
            </a:r>
            <a:r>
              <a:rPr lang="en-US" altLang="ja-JP" dirty="0" smtClean="0"/>
              <a:t>, </a:t>
            </a:r>
            <a:r>
              <a:rPr lang="en-US" altLang="ja-JP" dirty="0" err="1" smtClean="0"/>
              <a:t>app.post</a:t>
            </a:r>
            <a:r>
              <a:rPr lang="en-US" altLang="ja-JP" dirty="0" smtClean="0"/>
              <a:t>, </a:t>
            </a:r>
            <a:r>
              <a:rPr lang="en-US" altLang="ja-JP" dirty="0" err="1" smtClean="0"/>
              <a:t>app.delete</a:t>
            </a:r>
            <a:r>
              <a:rPr lang="en-US" altLang="ja-JP" dirty="0" smtClean="0"/>
              <a:t> function can accept multiple callback function. Those callback functions are executed sequentially, by executing next() function in each callback function.</a:t>
            </a:r>
            <a:endParaRPr kumimoji="1" lang="en-US" altLang="ja-JP" dirty="0" smtClean="0"/>
          </a:p>
          <a:p>
            <a:r>
              <a:rPr lang="en-US" altLang="ja-JP" dirty="0" smtClean="0"/>
              <a:t>In this example, </a:t>
            </a:r>
            <a:r>
              <a:rPr lang="en-US" altLang="ja-JP" dirty="0" err="1" smtClean="0"/>
              <a:t>loginCheck</a:t>
            </a:r>
            <a:r>
              <a:rPr lang="en-US" altLang="ja-JP" dirty="0" smtClean="0"/>
              <a:t> function is executed before the execution of function(</a:t>
            </a:r>
            <a:r>
              <a:rPr lang="en-US" altLang="ja-JP" dirty="0" err="1" smtClean="0"/>
              <a:t>req</a:t>
            </a:r>
            <a:r>
              <a:rPr lang="en-US" altLang="ja-JP" dirty="0" smtClean="0"/>
              <a:t>, res).</a:t>
            </a:r>
            <a:endParaRPr kumimoji="1" lang="ja-JP" altLang="en-US" dirty="0"/>
          </a:p>
        </p:txBody>
      </p:sp>
      <p:sp>
        <p:nvSpPr>
          <p:cNvPr id="4" name="スライド番号プレースホルダー 3"/>
          <p:cNvSpPr>
            <a:spLocks noGrp="1"/>
          </p:cNvSpPr>
          <p:nvPr>
            <p:ph type="sldNum" sz="quarter" idx="12"/>
          </p:nvPr>
        </p:nvSpPr>
        <p:spPr/>
        <p:txBody>
          <a:bodyPr/>
          <a:lstStyle/>
          <a:p>
            <a:fld id="{31BA4CE2-D795-4C9F-AA1E-E47C147C9315}" type="slidenum">
              <a:rPr lang="ja-JP" altLang="en-US" smtClean="0"/>
              <a:pPr/>
              <a:t>253</a:t>
            </a:fld>
            <a:endParaRPr lang="ja-JP" altLang="en-US" dirty="0"/>
          </a:p>
        </p:txBody>
      </p:sp>
      <p:sp>
        <p:nvSpPr>
          <p:cNvPr id="5" name="円/楕円 4"/>
          <p:cNvSpPr/>
          <p:nvPr/>
        </p:nvSpPr>
        <p:spPr>
          <a:xfrm>
            <a:off x="721040" y="4645016"/>
            <a:ext cx="1188132" cy="52205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smtClean="0"/>
              <a:t>Request</a:t>
            </a:r>
            <a:endParaRPr kumimoji="1" lang="ja-JP" altLang="en-US" sz="1400" dirty="0"/>
          </a:p>
        </p:txBody>
      </p:sp>
      <p:sp>
        <p:nvSpPr>
          <p:cNvPr id="6" name="角丸四角形 5"/>
          <p:cNvSpPr/>
          <p:nvPr/>
        </p:nvSpPr>
        <p:spPr>
          <a:xfrm>
            <a:off x="2639616" y="4581128"/>
            <a:ext cx="2736304" cy="75608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kumimoji="1" lang="en-US" altLang="ja-JP" sz="1400" dirty="0" smtClean="0">
                <a:solidFill>
                  <a:schemeClr val="tx1"/>
                </a:solidFill>
              </a:rPr>
              <a:t>Middleware-1 (</a:t>
            </a:r>
            <a:r>
              <a:rPr kumimoji="1" lang="en-US" altLang="ja-JP" sz="1400" dirty="0" err="1" smtClean="0">
                <a:solidFill>
                  <a:schemeClr val="tx1"/>
                </a:solidFill>
              </a:rPr>
              <a:t>loginCheck</a:t>
            </a:r>
            <a:r>
              <a:rPr kumimoji="1" lang="en-US" altLang="ja-JP" sz="1400" dirty="0" smtClean="0">
                <a:solidFill>
                  <a:schemeClr val="tx1"/>
                </a:solidFill>
              </a:rPr>
              <a:t>)</a:t>
            </a:r>
          </a:p>
          <a:p>
            <a:r>
              <a:rPr lang="en-US" altLang="ja-JP" sz="1400" dirty="0">
                <a:solidFill>
                  <a:schemeClr val="tx1"/>
                </a:solidFill>
              </a:rPr>
              <a:t>f</a:t>
            </a:r>
            <a:r>
              <a:rPr lang="en-US" altLang="ja-JP" sz="1400" dirty="0" smtClean="0">
                <a:solidFill>
                  <a:schemeClr val="tx1"/>
                </a:solidFill>
              </a:rPr>
              <a:t>unction(</a:t>
            </a:r>
            <a:r>
              <a:rPr lang="en-US" altLang="ja-JP" sz="1400" dirty="0" err="1" smtClean="0">
                <a:solidFill>
                  <a:schemeClr val="tx1"/>
                </a:solidFill>
              </a:rPr>
              <a:t>req</a:t>
            </a:r>
            <a:r>
              <a:rPr lang="en-US" altLang="ja-JP" sz="1400" dirty="0" smtClean="0">
                <a:solidFill>
                  <a:schemeClr val="tx1"/>
                </a:solidFill>
              </a:rPr>
              <a:t>, res, next) {</a:t>
            </a:r>
          </a:p>
          <a:p>
            <a:r>
              <a:rPr lang="en-US" altLang="ja-JP" sz="1400" dirty="0" smtClean="0">
                <a:solidFill>
                  <a:schemeClr val="tx1"/>
                </a:solidFill>
              </a:rPr>
              <a:t>}</a:t>
            </a:r>
            <a:endParaRPr kumimoji="1" lang="ja-JP" altLang="en-US" sz="1400" dirty="0">
              <a:solidFill>
                <a:schemeClr val="tx1"/>
              </a:solidFill>
            </a:endParaRPr>
          </a:p>
        </p:txBody>
      </p:sp>
      <p:sp>
        <p:nvSpPr>
          <p:cNvPr id="10" name="角丸四角形 9"/>
          <p:cNvSpPr/>
          <p:nvPr/>
        </p:nvSpPr>
        <p:spPr>
          <a:xfrm>
            <a:off x="4799856" y="5661248"/>
            <a:ext cx="2736304" cy="75608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altLang="ja-JP" sz="1400" dirty="0">
                <a:solidFill>
                  <a:schemeClr val="tx1"/>
                </a:solidFill>
              </a:rPr>
              <a:t>Middleware-2 (function(</a:t>
            </a:r>
            <a:r>
              <a:rPr lang="en-US" altLang="ja-JP" sz="1400" dirty="0" err="1">
                <a:solidFill>
                  <a:schemeClr val="tx1"/>
                </a:solidFill>
              </a:rPr>
              <a:t>req</a:t>
            </a:r>
            <a:r>
              <a:rPr lang="en-US" altLang="ja-JP" sz="1400" dirty="0">
                <a:solidFill>
                  <a:schemeClr val="tx1"/>
                </a:solidFill>
              </a:rPr>
              <a:t>, res</a:t>
            </a:r>
            <a:r>
              <a:rPr lang="en-US" altLang="ja-JP" sz="1400" dirty="0" smtClean="0">
                <a:solidFill>
                  <a:schemeClr val="tx1"/>
                </a:solidFill>
              </a:rPr>
              <a:t>))</a:t>
            </a:r>
            <a:endParaRPr kumimoji="1" lang="en-US" altLang="ja-JP" sz="1400" dirty="0" smtClean="0">
              <a:solidFill>
                <a:schemeClr val="tx1"/>
              </a:solidFill>
            </a:endParaRPr>
          </a:p>
          <a:p>
            <a:r>
              <a:rPr lang="en-US" altLang="ja-JP" sz="1400" dirty="0">
                <a:solidFill>
                  <a:schemeClr val="tx1"/>
                </a:solidFill>
              </a:rPr>
              <a:t>f</a:t>
            </a:r>
            <a:r>
              <a:rPr lang="en-US" altLang="ja-JP" sz="1400" dirty="0" smtClean="0">
                <a:solidFill>
                  <a:schemeClr val="tx1"/>
                </a:solidFill>
              </a:rPr>
              <a:t>unction(</a:t>
            </a:r>
            <a:r>
              <a:rPr lang="en-US" altLang="ja-JP" sz="1400" dirty="0" err="1" smtClean="0">
                <a:solidFill>
                  <a:schemeClr val="tx1"/>
                </a:solidFill>
              </a:rPr>
              <a:t>req</a:t>
            </a:r>
            <a:r>
              <a:rPr lang="en-US" altLang="ja-JP" sz="1400" dirty="0" smtClean="0">
                <a:solidFill>
                  <a:schemeClr val="tx1"/>
                </a:solidFill>
              </a:rPr>
              <a:t>, res, next) {</a:t>
            </a:r>
          </a:p>
          <a:p>
            <a:r>
              <a:rPr lang="en-US" altLang="ja-JP" sz="1400" dirty="0" smtClean="0">
                <a:solidFill>
                  <a:schemeClr val="tx1"/>
                </a:solidFill>
              </a:rPr>
              <a:t>}</a:t>
            </a:r>
            <a:endParaRPr kumimoji="1" lang="ja-JP" altLang="en-US" sz="1400" dirty="0">
              <a:solidFill>
                <a:schemeClr val="tx1"/>
              </a:solidFill>
            </a:endParaRPr>
          </a:p>
        </p:txBody>
      </p:sp>
      <p:sp>
        <p:nvSpPr>
          <p:cNvPr id="12" name="屈折矢印 11"/>
          <p:cNvSpPr/>
          <p:nvPr/>
        </p:nvSpPr>
        <p:spPr>
          <a:xfrm rot="5400000">
            <a:off x="3797989" y="5338719"/>
            <a:ext cx="864096" cy="876585"/>
          </a:xfrm>
          <a:prstGeom prst="ben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4" name="右矢印 13"/>
          <p:cNvSpPr/>
          <p:nvPr/>
        </p:nvSpPr>
        <p:spPr>
          <a:xfrm>
            <a:off x="1991544" y="4689141"/>
            <a:ext cx="576064" cy="43204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5" name="右矢印 14"/>
          <p:cNvSpPr/>
          <p:nvPr/>
        </p:nvSpPr>
        <p:spPr>
          <a:xfrm>
            <a:off x="7554800" y="5780217"/>
            <a:ext cx="741576" cy="45431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6" name="円/楕円 15"/>
          <p:cNvSpPr/>
          <p:nvPr/>
        </p:nvSpPr>
        <p:spPr>
          <a:xfrm>
            <a:off x="8351495" y="5694346"/>
            <a:ext cx="1368152" cy="59909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smtClean="0"/>
              <a:t>Response</a:t>
            </a:r>
            <a:endParaRPr kumimoji="1" lang="ja-JP" altLang="en-US" sz="1400" dirty="0"/>
          </a:p>
        </p:txBody>
      </p:sp>
      <p:sp>
        <p:nvSpPr>
          <p:cNvPr id="17" name="テキスト ボックス 16"/>
          <p:cNvSpPr txBox="1"/>
          <p:nvPr/>
        </p:nvSpPr>
        <p:spPr>
          <a:xfrm>
            <a:off x="3791744" y="5792509"/>
            <a:ext cx="688009" cy="338554"/>
          </a:xfrm>
          <a:prstGeom prst="rect">
            <a:avLst/>
          </a:prstGeom>
          <a:noFill/>
        </p:spPr>
        <p:txBody>
          <a:bodyPr wrap="none" rtlCol="0">
            <a:spAutoFit/>
          </a:bodyPr>
          <a:lstStyle/>
          <a:p>
            <a:r>
              <a:rPr kumimoji="1" lang="en-US" altLang="ja-JP" sz="1600" dirty="0" smtClean="0">
                <a:solidFill>
                  <a:schemeClr val="bg1"/>
                </a:solidFill>
              </a:rPr>
              <a:t>next()</a:t>
            </a:r>
            <a:endParaRPr kumimoji="1" lang="ja-JP" altLang="en-US" sz="1600" dirty="0">
              <a:solidFill>
                <a:schemeClr val="bg1"/>
              </a:solidFill>
            </a:endParaRPr>
          </a:p>
        </p:txBody>
      </p:sp>
      <p:sp>
        <p:nvSpPr>
          <p:cNvPr id="19" name="テキスト ボックス 18"/>
          <p:cNvSpPr txBox="1"/>
          <p:nvPr/>
        </p:nvSpPr>
        <p:spPr>
          <a:xfrm>
            <a:off x="7483696" y="5809227"/>
            <a:ext cx="699230" cy="338554"/>
          </a:xfrm>
          <a:prstGeom prst="rect">
            <a:avLst/>
          </a:prstGeom>
          <a:noFill/>
        </p:spPr>
        <p:txBody>
          <a:bodyPr wrap="none" rtlCol="0">
            <a:spAutoFit/>
          </a:bodyPr>
          <a:lstStyle/>
          <a:p>
            <a:r>
              <a:rPr kumimoji="1" lang="en-US" altLang="ja-JP" sz="1600" dirty="0" smtClean="0">
                <a:solidFill>
                  <a:schemeClr val="bg1"/>
                </a:solidFill>
              </a:rPr>
              <a:t>send()</a:t>
            </a:r>
            <a:endParaRPr kumimoji="1" lang="ja-JP" altLang="en-US" sz="1600" dirty="0">
              <a:solidFill>
                <a:schemeClr val="bg1"/>
              </a:solidFill>
            </a:endParaRPr>
          </a:p>
        </p:txBody>
      </p:sp>
      <p:sp>
        <p:nvSpPr>
          <p:cNvPr id="7" name="正方形/長方形 6"/>
          <p:cNvSpPr/>
          <p:nvPr/>
        </p:nvSpPr>
        <p:spPr>
          <a:xfrm>
            <a:off x="251476" y="3683786"/>
            <a:ext cx="5143906" cy="646331"/>
          </a:xfrm>
          <a:prstGeom prst="rect">
            <a:avLst/>
          </a:prstGeom>
          <a:ln>
            <a:solidFill>
              <a:schemeClr val="tx1"/>
            </a:solidFill>
          </a:ln>
        </p:spPr>
        <p:txBody>
          <a:bodyPr wrap="square">
            <a:spAutoFit/>
          </a:bodyPr>
          <a:lstStyle/>
          <a:p>
            <a:r>
              <a:rPr lang="en-US" altLang="ja-JP" dirty="0" err="1">
                <a:latin typeface="Consolas" panose="020B0609020204030204" pitchFamily="49" charset="0"/>
                <a:cs typeface="Consolas" panose="020B0609020204030204" pitchFamily="49" charset="0"/>
              </a:rPr>
              <a:t>app.get</a:t>
            </a:r>
            <a:r>
              <a:rPr lang="en-US" altLang="ja-JP" dirty="0">
                <a:latin typeface="Consolas" panose="020B0609020204030204" pitchFamily="49" charset="0"/>
                <a:cs typeface="Consolas" panose="020B0609020204030204" pitchFamily="49" charset="0"/>
              </a:rPr>
              <a:t>('/list', </a:t>
            </a:r>
            <a:r>
              <a:rPr lang="en-US" altLang="ja-JP" dirty="0" err="1">
                <a:solidFill>
                  <a:srgbClr val="FF0000"/>
                </a:solidFill>
                <a:latin typeface="Consolas" panose="020B0609020204030204" pitchFamily="49" charset="0"/>
                <a:cs typeface="Consolas" panose="020B0609020204030204" pitchFamily="49" charset="0"/>
              </a:rPr>
              <a:t>loginCheck</a:t>
            </a:r>
            <a:r>
              <a:rPr lang="en-US" altLang="ja-JP" dirty="0">
                <a:latin typeface="Consolas" panose="020B0609020204030204" pitchFamily="49" charset="0"/>
                <a:cs typeface="Consolas" panose="020B0609020204030204" pitchFamily="49" charset="0"/>
              </a:rPr>
              <a:t>, function (</a:t>
            </a:r>
            <a:r>
              <a:rPr lang="en-US" altLang="ja-JP" dirty="0" err="1">
                <a:latin typeface="Consolas" panose="020B0609020204030204" pitchFamily="49" charset="0"/>
                <a:cs typeface="Consolas" panose="020B0609020204030204" pitchFamily="49" charset="0"/>
              </a:rPr>
              <a:t>req</a:t>
            </a:r>
            <a:r>
              <a:rPr lang="en-US" altLang="ja-JP" dirty="0">
                <a:latin typeface="Consolas" panose="020B0609020204030204" pitchFamily="49" charset="0"/>
                <a:cs typeface="Consolas" panose="020B0609020204030204" pitchFamily="49" charset="0"/>
              </a:rPr>
              <a:t>, </a:t>
            </a:r>
            <a:r>
              <a:rPr lang="en-US" altLang="ja-JP" dirty="0" smtClean="0">
                <a:latin typeface="Consolas" panose="020B0609020204030204" pitchFamily="49" charset="0"/>
                <a:cs typeface="Consolas" panose="020B0609020204030204" pitchFamily="49" charset="0"/>
              </a:rPr>
              <a:t>res</a:t>
            </a:r>
            <a:r>
              <a:rPr lang="en-US" altLang="ja-JP" dirty="0">
                <a:latin typeface="Consolas" panose="020B0609020204030204" pitchFamily="49" charset="0"/>
                <a:cs typeface="Consolas" panose="020B0609020204030204" pitchFamily="49" charset="0"/>
              </a:rPr>
              <a:t>) </a:t>
            </a:r>
            <a:r>
              <a:rPr lang="en-US" altLang="ja-JP" dirty="0" smtClean="0">
                <a:latin typeface="Consolas" panose="020B0609020204030204" pitchFamily="49" charset="0"/>
                <a:cs typeface="Consolas" panose="020B0609020204030204" pitchFamily="49" charset="0"/>
              </a:rPr>
              <a:t>{}</a:t>
            </a:r>
            <a:endParaRPr lang="en-US" altLang="ja-JP" dirty="0">
              <a:latin typeface="Consolas" panose="020B0609020204030204" pitchFamily="49" charset="0"/>
              <a:cs typeface="Consolas" panose="020B0609020204030204" pitchFamily="49" charset="0"/>
            </a:endParaRPr>
          </a:p>
        </p:txBody>
      </p:sp>
      <p:sp>
        <p:nvSpPr>
          <p:cNvPr id="20" name="右矢印 19"/>
          <p:cNvSpPr/>
          <p:nvPr/>
        </p:nvSpPr>
        <p:spPr>
          <a:xfrm>
            <a:off x="5395382" y="4715389"/>
            <a:ext cx="741576" cy="45431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1" name="円/楕円 20"/>
          <p:cNvSpPr/>
          <p:nvPr/>
        </p:nvSpPr>
        <p:spPr>
          <a:xfrm>
            <a:off x="6192076" y="4629518"/>
            <a:ext cx="3360307" cy="59909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smtClean="0"/>
              <a:t>Response</a:t>
            </a:r>
          </a:p>
          <a:p>
            <a:pPr algn="ctr"/>
            <a:r>
              <a:rPr lang="en-US" altLang="ja-JP" sz="1400" dirty="0" smtClean="0"/>
              <a:t>("</a:t>
            </a:r>
            <a:r>
              <a:rPr lang="en-US" altLang="ja-JP" sz="1400" dirty="0" err="1" smtClean="0"/>
              <a:t>auth_required</a:t>
            </a:r>
            <a:r>
              <a:rPr lang="en-US" altLang="ja-JP" sz="1400" dirty="0" smtClean="0"/>
              <a:t>" message)</a:t>
            </a:r>
            <a:endParaRPr kumimoji="1" lang="ja-JP" altLang="en-US" sz="1400" dirty="0"/>
          </a:p>
        </p:txBody>
      </p:sp>
      <p:sp>
        <p:nvSpPr>
          <p:cNvPr id="22" name="テキスト ボックス 21"/>
          <p:cNvSpPr txBox="1"/>
          <p:nvPr/>
        </p:nvSpPr>
        <p:spPr>
          <a:xfrm>
            <a:off x="5324278" y="4744399"/>
            <a:ext cx="699230" cy="338554"/>
          </a:xfrm>
          <a:prstGeom prst="rect">
            <a:avLst/>
          </a:prstGeom>
          <a:noFill/>
        </p:spPr>
        <p:txBody>
          <a:bodyPr wrap="none" rtlCol="0">
            <a:spAutoFit/>
          </a:bodyPr>
          <a:lstStyle/>
          <a:p>
            <a:r>
              <a:rPr kumimoji="1" lang="en-US" altLang="ja-JP" sz="1600" dirty="0" smtClean="0">
                <a:solidFill>
                  <a:schemeClr val="bg1"/>
                </a:solidFill>
              </a:rPr>
              <a:t>send()</a:t>
            </a:r>
            <a:endParaRPr kumimoji="1" lang="ja-JP" altLang="en-US" sz="1600" dirty="0">
              <a:solidFill>
                <a:schemeClr val="bg1"/>
              </a:solidFill>
            </a:endParaRPr>
          </a:p>
        </p:txBody>
      </p:sp>
      <p:sp>
        <p:nvSpPr>
          <p:cNvPr id="8" name="四角形吹き出し 7"/>
          <p:cNvSpPr/>
          <p:nvPr/>
        </p:nvSpPr>
        <p:spPr>
          <a:xfrm>
            <a:off x="180980" y="5421328"/>
            <a:ext cx="3456384" cy="1235924"/>
          </a:xfrm>
          <a:prstGeom prst="wedgeRectCallout">
            <a:avLst>
              <a:gd name="adj1" fmla="val 56899"/>
              <a:gd name="adj2" fmla="val -32525"/>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altLang="ja-JP" dirty="0"/>
              <a:t>If the user has been logging in successfully, the </a:t>
            </a:r>
            <a:r>
              <a:rPr lang="en-US" altLang="ja-JP" dirty="0" err="1"/>
              <a:t>loginCheck</a:t>
            </a:r>
            <a:r>
              <a:rPr lang="en-US" altLang="ja-JP" dirty="0"/>
              <a:t> function invokes next() function for executing function (</a:t>
            </a:r>
            <a:r>
              <a:rPr lang="en-US" altLang="ja-JP" dirty="0" err="1"/>
              <a:t>req</a:t>
            </a:r>
            <a:r>
              <a:rPr lang="en-US" altLang="ja-JP" dirty="0"/>
              <a:t>, res) </a:t>
            </a:r>
            <a:r>
              <a:rPr lang="en-US" altLang="ja-JP" dirty="0" smtClean="0"/>
              <a:t>{}</a:t>
            </a:r>
            <a:endParaRPr lang="en-US" altLang="ja-JP" dirty="0"/>
          </a:p>
        </p:txBody>
      </p:sp>
      <p:sp>
        <p:nvSpPr>
          <p:cNvPr id="23" name="四角形吹き出し 22"/>
          <p:cNvSpPr/>
          <p:nvPr/>
        </p:nvSpPr>
        <p:spPr>
          <a:xfrm>
            <a:off x="6055040" y="3685604"/>
            <a:ext cx="5390236" cy="638058"/>
          </a:xfrm>
          <a:prstGeom prst="wedgeRectCallout">
            <a:avLst>
              <a:gd name="adj1" fmla="val -49825"/>
              <a:gd name="adj2" fmla="val 115579"/>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altLang="ja-JP" dirty="0"/>
              <a:t>If the user has </a:t>
            </a:r>
            <a:r>
              <a:rPr lang="en-US" altLang="ja-JP" dirty="0" smtClean="0"/>
              <a:t>not been </a:t>
            </a:r>
            <a:r>
              <a:rPr lang="en-US" altLang="ja-JP" dirty="0"/>
              <a:t>logging </a:t>
            </a:r>
            <a:r>
              <a:rPr lang="en-US" altLang="ja-JP" dirty="0" smtClean="0"/>
              <a:t>in, </a:t>
            </a:r>
            <a:r>
              <a:rPr lang="en-US" altLang="ja-JP" dirty="0"/>
              <a:t>the </a:t>
            </a:r>
            <a:r>
              <a:rPr lang="en-US" altLang="ja-JP" dirty="0" err="1"/>
              <a:t>loginCheck</a:t>
            </a:r>
            <a:r>
              <a:rPr lang="en-US" altLang="ja-JP" dirty="0"/>
              <a:t> function </a:t>
            </a:r>
            <a:r>
              <a:rPr lang="en-US" altLang="ja-JP" dirty="0" smtClean="0"/>
              <a:t>sends "</a:t>
            </a:r>
            <a:r>
              <a:rPr lang="en-US" altLang="ja-JP" dirty="0" err="1" smtClean="0"/>
              <a:t>auth_required</a:t>
            </a:r>
            <a:r>
              <a:rPr lang="en-US" altLang="ja-JP" dirty="0" smtClean="0"/>
              <a:t>" message to the client.</a:t>
            </a:r>
            <a:endParaRPr lang="en-US" altLang="ja-JP" dirty="0"/>
          </a:p>
        </p:txBody>
      </p:sp>
    </p:spTree>
    <p:extLst>
      <p:ext uri="{BB962C8B-B14F-4D97-AF65-F5344CB8AC3E}">
        <p14:creationId xmlns:p14="http://schemas.microsoft.com/office/powerpoint/2010/main" val="161159211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/u</a:t>
            </a:r>
            <a:r>
              <a:rPr kumimoji="1" lang="en-US" altLang="ja-JP" dirty="0" smtClean="0"/>
              <a:t>pload API</a:t>
            </a:r>
            <a:endParaRPr kumimoji="1" lang="ja-JP" altLang="en-US" dirty="0"/>
          </a:p>
        </p:txBody>
      </p:sp>
      <p:sp>
        <p:nvSpPr>
          <p:cNvPr id="3" name="コンテンツ プレースホルダー 2"/>
          <p:cNvSpPr>
            <a:spLocks noGrp="1"/>
          </p:cNvSpPr>
          <p:nvPr>
            <p:ph idx="1"/>
          </p:nvPr>
        </p:nvSpPr>
        <p:spPr>
          <a:xfrm>
            <a:off x="838200" y="1825625"/>
            <a:ext cx="10515600" cy="1243335"/>
          </a:xfrm>
        </p:spPr>
        <p:txBody>
          <a:bodyPr/>
          <a:lstStyle/>
          <a:p>
            <a:r>
              <a:rPr lang="en-US" altLang="ja-JP" dirty="0" smtClean="0"/>
              <a:t>/upload API also uses </a:t>
            </a:r>
            <a:r>
              <a:rPr lang="en-US" altLang="ja-JP" dirty="0" err="1" smtClean="0"/>
              <a:t>loginCheck</a:t>
            </a:r>
            <a:r>
              <a:rPr lang="en-US" altLang="ja-JP" dirty="0" smtClean="0"/>
              <a:t> middleware to protect the resource from unauthorized upload API call.</a:t>
            </a:r>
            <a:endParaRPr kumimoji="1" lang="ja-JP" altLang="en-US" dirty="0"/>
          </a:p>
        </p:txBody>
      </p:sp>
      <p:sp>
        <p:nvSpPr>
          <p:cNvPr id="4" name="スライド番号プレースホルダー 3"/>
          <p:cNvSpPr>
            <a:spLocks noGrp="1"/>
          </p:cNvSpPr>
          <p:nvPr>
            <p:ph type="sldNum" sz="quarter" idx="12"/>
          </p:nvPr>
        </p:nvSpPr>
        <p:spPr/>
        <p:txBody>
          <a:bodyPr/>
          <a:lstStyle/>
          <a:p>
            <a:fld id="{31BA4CE2-D795-4C9F-AA1E-E47C147C9315}" type="slidenum">
              <a:rPr lang="ja-JP" altLang="en-US" smtClean="0"/>
              <a:pPr/>
              <a:t>254</a:t>
            </a:fld>
            <a:endParaRPr lang="ja-JP" altLang="en-US"/>
          </a:p>
        </p:txBody>
      </p:sp>
      <p:sp>
        <p:nvSpPr>
          <p:cNvPr id="5" name="テキスト ボックス 4"/>
          <p:cNvSpPr txBox="1"/>
          <p:nvPr/>
        </p:nvSpPr>
        <p:spPr>
          <a:xfrm>
            <a:off x="119336" y="2751039"/>
            <a:ext cx="11708655" cy="3970318"/>
          </a:xfrm>
          <a:prstGeom prst="rect">
            <a:avLst/>
          </a:prstGeom>
          <a:noFill/>
          <a:ln>
            <a:solidFill>
              <a:schemeClr val="tx1"/>
            </a:solidFill>
          </a:ln>
        </p:spPr>
        <p:txBody>
          <a:bodyPr wrap="none" rtlCol="0">
            <a:spAutoFit/>
          </a:bodyPr>
          <a:lstStyle/>
          <a:p>
            <a:r>
              <a:rPr lang="en-US" altLang="ja-JP" dirty="0" err="1">
                <a:latin typeface="Consolas" panose="020B0609020204030204" pitchFamily="49" charset="0"/>
                <a:cs typeface="Consolas" panose="020B0609020204030204" pitchFamily="49" charset="0"/>
              </a:rPr>
              <a:t>app.post</a:t>
            </a:r>
            <a:r>
              <a:rPr lang="en-US" altLang="ja-JP" dirty="0">
                <a:latin typeface="Consolas" panose="020B0609020204030204" pitchFamily="49" charset="0"/>
                <a:cs typeface="Consolas" panose="020B0609020204030204" pitchFamily="49" charset="0"/>
              </a:rPr>
              <a:t>('/upload', </a:t>
            </a:r>
            <a:r>
              <a:rPr lang="en-US" altLang="ja-JP" dirty="0" err="1">
                <a:solidFill>
                  <a:srgbClr val="FF0000"/>
                </a:solidFill>
                <a:latin typeface="Consolas" panose="020B0609020204030204" pitchFamily="49" charset="0"/>
                <a:cs typeface="Consolas" panose="020B0609020204030204" pitchFamily="49" charset="0"/>
              </a:rPr>
              <a:t>loginCheck</a:t>
            </a:r>
            <a:r>
              <a:rPr lang="en-US" altLang="ja-JP" dirty="0">
                <a:latin typeface="Consolas" panose="020B0609020204030204" pitchFamily="49" charset="0"/>
                <a:cs typeface="Consolas" panose="020B0609020204030204" pitchFamily="49" charset="0"/>
              </a:rPr>
              <a:t>, function (</a:t>
            </a:r>
            <a:r>
              <a:rPr lang="en-US" altLang="ja-JP" dirty="0" err="1">
                <a:latin typeface="Consolas" panose="020B0609020204030204" pitchFamily="49" charset="0"/>
                <a:cs typeface="Consolas" panose="020B0609020204030204" pitchFamily="49" charset="0"/>
              </a:rPr>
              <a:t>req</a:t>
            </a:r>
            <a:r>
              <a:rPr lang="en-US" altLang="ja-JP" dirty="0">
                <a:latin typeface="Consolas" panose="020B0609020204030204" pitchFamily="49" charset="0"/>
                <a:cs typeface="Consolas" panose="020B0609020204030204" pitchFamily="49" charset="0"/>
              </a:rPr>
              <a:t>, res) {</a:t>
            </a:r>
          </a:p>
          <a:p>
            <a:r>
              <a:rPr lang="en-US" altLang="ja-JP" dirty="0">
                <a:latin typeface="Consolas" panose="020B0609020204030204" pitchFamily="49" charset="0"/>
                <a:cs typeface="Consolas" panose="020B0609020204030204" pitchFamily="49" charset="0"/>
              </a:rPr>
              <a:t>    </a:t>
            </a:r>
            <a:r>
              <a:rPr lang="en-US" altLang="ja-JP" dirty="0" err="1">
                <a:latin typeface="Consolas" panose="020B0609020204030204" pitchFamily="49" charset="0"/>
                <a:cs typeface="Consolas" panose="020B0609020204030204" pitchFamily="49" charset="0"/>
              </a:rPr>
              <a:t>var</a:t>
            </a:r>
            <a:r>
              <a:rPr lang="en-US" altLang="ja-JP" dirty="0">
                <a:latin typeface="Consolas" panose="020B0609020204030204" pitchFamily="49" charset="0"/>
                <a:cs typeface="Consolas" panose="020B0609020204030204" pitchFamily="49" charset="0"/>
              </a:rPr>
              <a:t> files = </a:t>
            </a:r>
            <a:r>
              <a:rPr lang="en-US" altLang="ja-JP" dirty="0" err="1">
                <a:latin typeface="Consolas" panose="020B0609020204030204" pitchFamily="49" charset="0"/>
                <a:cs typeface="Consolas" panose="020B0609020204030204" pitchFamily="49" charset="0"/>
              </a:rPr>
              <a:t>fs.readdirSync</a:t>
            </a:r>
            <a:r>
              <a:rPr lang="en-US" altLang="ja-JP" dirty="0">
                <a:latin typeface="Consolas" panose="020B0609020204030204" pitchFamily="49" charset="0"/>
                <a:cs typeface="Consolas" panose="020B0609020204030204" pitchFamily="49" charset="0"/>
              </a:rPr>
              <a:t>(</a:t>
            </a:r>
            <a:r>
              <a:rPr lang="en-US" altLang="ja-JP" dirty="0" err="1">
                <a:latin typeface="Consolas" panose="020B0609020204030204" pitchFamily="49" charset="0"/>
                <a:cs typeface="Consolas" panose="020B0609020204030204" pitchFamily="49" charset="0"/>
              </a:rPr>
              <a:t>dataDir</a:t>
            </a:r>
            <a:r>
              <a:rPr lang="en-US" altLang="ja-JP" dirty="0">
                <a:latin typeface="Consolas" panose="020B0609020204030204" pitchFamily="49" charset="0"/>
                <a:cs typeface="Consolas" panose="020B0609020204030204" pitchFamily="49" charset="0"/>
              </a:rPr>
              <a:t> + </a:t>
            </a:r>
            <a:r>
              <a:rPr lang="en-US" altLang="ja-JP" dirty="0" err="1">
                <a:latin typeface="Consolas" panose="020B0609020204030204" pitchFamily="49" charset="0"/>
                <a:cs typeface="Consolas" panose="020B0609020204030204" pitchFamily="49" charset="0"/>
              </a:rPr>
              <a:t>req.session.user</a:t>
            </a:r>
            <a:r>
              <a:rPr lang="en-US" altLang="ja-JP" dirty="0">
                <a:latin typeface="Consolas" panose="020B0609020204030204" pitchFamily="49" charset="0"/>
                <a:cs typeface="Consolas" panose="020B0609020204030204" pitchFamily="49" charset="0"/>
              </a:rPr>
              <a:t> + "/"),</a:t>
            </a:r>
          </a:p>
          <a:p>
            <a:r>
              <a:rPr lang="en-US" altLang="ja-JP" dirty="0">
                <a:latin typeface="Consolas" panose="020B0609020204030204" pitchFamily="49" charset="0"/>
                <a:cs typeface="Consolas" panose="020B0609020204030204" pitchFamily="49" charset="0"/>
              </a:rPr>
              <a:t>        max = 0,</a:t>
            </a:r>
          </a:p>
          <a:p>
            <a:r>
              <a:rPr lang="en-US" altLang="ja-JP" dirty="0">
                <a:latin typeface="Consolas" panose="020B0609020204030204" pitchFamily="49" charset="0"/>
                <a:cs typeface="Consolas" panose="020B0609020204030204" pitchFamily="49" charset="0"/>
              </a:rPr>
              <a:t>        </a:t>
            </a:r>
            <a:r>
              <a:rPr lang="en-US" altLang="ja-JP" dirty="0" err="1">
                <a:latin typeface="Consolas" panose="020B0609020204030204" pitchFamily="49" charset="0"/>
                <a:cs typeface="Consolas" panose="020B0609020204030204" pitchFamily="49" charset="0"/>
              </a:rPr>
              <a:t>outStream</a:t>
            </a:r>
            <a:r>
              <a:rPr lang="en-US" altLang="ja-JP" dirty="0">
                <a:latin typeface="Consolas" panose="020B0609020204030204" pitchFamily="49" charset="0"/>
                <a:cs typeface="Consolas" panose="020B0609020204030204" pitchFamily="49" charset="0"/>
              </a:rPr>
              <a:t>;</a:t>
            </a:r>
          </a:p>
          <a:p>
            <a:endParaRPr lang="en-US" altLang="ja-JP" dirty="0">
              <a:latin typeface="Consolas" panose="020B0609020204030204" pitchFamily="49" charset="0"/>
              <a:cs typeface="Consolas" panose="020B0609020204030204" pitchFamily="49" charset="0"/>
            </a:endParaRPr>
          </a:p>
          <a:p>
            <a:r>
              <a:rPr lang="en-US" altLang="ja-JP" dirty="0">
                <a:latin typeface="Consolas" panose="020B0609020204030204" pitchFamily="49" charset="0"/>
                <a:cs typeface="Consolas" panose="020B0609020204030204" pitchFamily="49" charset="0"/>
              </a:rPr>
              <a:t>    </a:t>
            </a:r>
            <a:r>
              <a:rPr lang="en-US" altLang="ja-JP" dirty="0" err="1">
                <a:latin typeface="Consolas" panose="020B0609020204030204" pitchFamily="49" charset="0"/>
                <a:cs typeface="Consolas" panose="020B0609020204030204" pitchFamily="49" charset="0"/>
              </a:rPr>
              <a:t>files.forEach</a:t>
            </a:r>
            <a:r>
              <a:rPr lang="en-US" altLang="ja-JP" dirty="0">
                <a:latin typeface="Consolas" panose="020B0609020204030204" pitchFamily="49" charset="0"/>
                <a:cs typeface="Consolas" panose="020B0609020204030204" pitchFamily="49" charset="0"/>
              </a:rPr>
              <a:t>(function (file) {</a:t>
            </a:r>
          </a:p>
          <a:p>
            <a:r>
              <a:rPr lang="en-US" altLang="ja-JP" dirty="0">
                <a:latin typeface="Consolas" panose="020B0609020204030204" pitchFamily="49" charset="0"/>
                <a:cs typeface="Consolas" panose="020B0609020204030204" pitchFamily="49" charset="0"/>
              </a:rPr>
              <a:t>        max = </a:t>
            </a:r>
            <a:r>
              <a:rPr lang="en-US" altLang="ja-JP" dirty="0" err="1">
                <a:latin typeface="Consolas" panose="020B0609020204030204" pitchFamily="49" charset="0"/>
                <a:cs typeface="Consolas" panose="020B0609020204030204" pitchFamily="49" charset="0"/>
              </a:rPr>
              <a:t>Math.max</a:t>
            </a:r>
            <a:r>
              <a:rPr lang="en-US" altLang="ja-JP" dirty="0">
                <a:latin typeface="Consolas" panose="020B0609020204030204" pitchFamily="49" charset="0"/>
                <a:cs typeface="Consolas" panose="020B0609020204030204" pitchFamily="49" charset="0"/>
              </a:rPr>
              <a:t>(max, Number(</a:t>
            </a:r>
            <a:r>
              <a:rPr lang="en-US" altLang="ja-JP" dirty="0" err="1">
                <a:latin typeface="Consolas" panose="020B0609020204030204" pitchFamily="49" charset="0"/>
                <a:cs typeface="Consolas" panose="020B0609020204030204" pitchFamily="49" charset="0"/>
              </a:rPr>
              <a:t>file.slice</a:t>
            </a:r>
            <a:r>
              <a:rPr lang="en-US" altLang="ja-JP" dirty="0">
                <a:latin typeface="Consolas" panose="020B0609020204030204" pitchFamily="49" charset="0"/>
                <a:cs typeface="Consolas" panose="020B0609020204030204" pitchFamily="49" charset="0"/>
              </a:rPr>
              <a:t>(0, </a:t>
            </a:r>
            <a:r>
              <a:rPr lang="en-US" altLang="ja-JP" dirty="0" err="1">
                <a:latin typeface="Consolas" panose="020B0609020204030204" pitchFamily="49" charset="0"/>
                <a:cs typeface="Consolas" panose="020B0609020204030204" pitchFamily="49" charset="0"/>
              </a:rPr>
              <a:t>file.lastIndexOf</a:t>
            </a:r>
            <a:r>
              <a:rPr lang="en-US" altLang="ja-JP" dirty="0">
                <a:latin typeface="Consolas" panose="020B0609020204030204" pitchFamily="49" charset="0"/>
                <a:cs typeface="Consolas" panose="020B0609020204030204" pitchFamily="49" charset="0"/>
              </a:rPr>
              <a:t>('.'))));</a:t>
            </a:r>
          </a:p>
          <a:p>
            <a:r>
              <a:rPr lang="en-US" altLang="ja-JP" dirty="0">
                <a:latin typeface="Consolas" panose="020B0609020204030204" pitchFamily="49" charset="0"/>
                <a:cs typeface="Consolas" panose="020B0609020204030204" pitchFamily="49" charset="0"/>
              </a:rPr>
              <a:t>    });</a:t>
            </a:r>
          </a:p>
          <a:p>
            <a:r>
              <a:rPr lang="en-US" altLang="ja-JP" dirty="0">
                <a:latin typeface="Consolas" panose="020B0609020204030204" pitchFamily="49" charset="0"/>
                <a:cs typeface="Consolas" panose="020B0609020204030204" pitchFamily="49" charset="0"/>
              </a:rPr>
              <a:t>    </a:t>
            </a:r>
            <a:r>
              <a:rPr lang="en-US" altLang="ja-JP" dirty="0" err="1">
                <a:latin typeface="Consolas" panose="020B0609020204030204" pitchFamily="49" charset="0"/>
                <a:cs typeface="Consolas" panose="020B0609020204030204" pitchFamily="49" charset="0"/>
              </a:rPr>
              <a:t>outStream</a:t>
            </a:r>
            <a:r>
              <a:rPr lang="en-US" altLang="ja-JP" dirty="0">
                <a:latin typeface="Consolas" panose="020B0609020204030204" pitchFamily="49" charset="0"/>
                <a:cs typeface="Consolas" panose="020B0609020204030204" pitchFamily="49" charset="0"/>
              </a:rPr>
              <a:t> = </a:t>
            </a:r>
            <a:r>
              <a:rPr lang="en-US" altLang="ja-JP" dirty="0" err="1">
                <a:latin typeface="Consolas" panose="020B0609020204030204" pitchFamily="49" charset="0"/>
                <a:cs typeface="Consolas" panose="020B0609020204030204" pitchFamily="49" charset="0"/>
              </a:rPr>
              <a:t>fs.createWriteStream</a:t>
            </a:r>
            <a:r>
              <a:rPr lang="en-US" altLang="ja-JP" dirty="0">
                <a:latin typeface="Consolas" panose="020B0609020204030204" pitchFamily="49" charset="0"/>
                <a:cs typeface="Consolas" panose="020B0609020204030204" pitchFamily="49" charset="0"/>
              </a:rPr>
              <a:t>(</a:t>
            </a:r>
            <a:r>
              <a:rPr lang="en-US" altLang="ja-JP" dirty="0" err="1">
                <a:latin typeface="Consolas" panose="020B0609020204030204" pitchFamily="49" charset="0"/>
                <a:cs typeface="Consolas" panose="020B0609020204030204" pitchFamily="49" charset="0"/>
              </a:rPr>
              <a:t>dataDir</a:t>
            </a:r>
            <a:r>
              <a:rPr lang="en-US" altLang="ja-JP" dirty="0">
                <a:latin typeface="Consolas" panose="020B0609020204030204" pitchFamily="49" charset="0"/>
                <a:cs typeface="Consolas" panose="020B0609020204030204" pitchFamily="49" charset="0"/>
              </a:rPr>
              <a:t> + </a:t>
            </a:r>
            <a:r>
              <a:rPr lang="en-US" altLang="ja-JP" dirty="0" err="1">
                <a:latin typeface="Consolas" panose="020B0609020204030204" pitchFamily="49" charset="0"/>
                <a:cs typeface="Consolas" panose="020B0609020204030204" pitchFamily="49" charset="0"/>
              </a:rPr>
              <a:t>req.session.user</a:t>
            </a:r>
            <a:r>
              <a:rPr lang="en-US" altLang="ja-JP" dirty="0">
                <a:latin typeface="Consolas" panose="020B0609020204030204" pitchFamily="49" charset="0"/>
                <a:cs typeface="Consolas" panose="020B0609020204030204" pitchFamily="49" charset="0"/>
              </a:rPr>
              <a:t> + "/" + (++max) + '.jpeg');</a:t>
            </a:r>
          </a:p>
          <a:p>
            <a:r>
              <a:rPr lang="en-US" altLang="ja-JP" dirty="0">
                <a:latin typeface="Consolas" panose="020B0609020204030204" pitchFamily="49" charset="0"/>
                <a:cs typeface="Consolas" panose="020B0609020204030204" pitchFamily="49" charset="0"/>
              </a:rPr>
              <a:t>    </a:t>
            </a:r>
            <a:r>
              <a:rPr lang="en-US" altLang="ja-JP" dirty="0" err="1">
                <a:latin typeface="Consolas" panose="020B0609020204030204" pitchFamily="49" charset="0"/>
                <a:cs typeface="Consolas" panose="020B0609020204030204" pitchFamily="49" charset="0"/>
              </a:rPr>
              <a:t>req.pipe</a:t>
            </a:r>
            <a:r>
              <a:rPr lang="en-US" altLang="ja-JP" dirty="0">
                <a:latin typeface="Consolas" panose="020B0609020204030204" pitchFamily="49" charset="0"/>
                <a:cs typeface="Consolas" panose="020B0609020204030204" pitchFamily="49" charset="0"/>
              </a:rPr>
              <a:t>(</a:t>
            </a:r>
            <a:r>
              <a:rPr lang="en-US" altLang="ja-JP" dirty="0" err="1">
                <a:latin typeface="Consolas" panose="020B0609020204030204" pitchFamily="49" charset="0"/>
                <a:cs typeface="Consolas" panose="020B0609020204030204" pitchFamily="49" charset="0"/>
              </a:rPr>
              <a:t>outStream</a:t>
            </a:r>
            <a:r>
              <a:rPr lang="en-US" altLang="ja-JP" dirty="0">
                <a:latin typeface="Consolas" panose="020B0609020204030204" pitchFamily="49" charset="0"/>
                <a:cs typeface="Consolas" panose="020B0609020204030204" pitchFamily="49" charset="0"/>
              </a:rPr>
              <a:t>);</a:t>
            </a:r>
          </a:p>
          <a:p>
            <a:r>
              <a:rPr lang="en-US" altLang="ja-JP" dirty="0">
                <a:latin typeface="Consolas" panose="020B0609020204030204" pitchFamily="49" charset="0"/>
                <a:cs typeface="Consolas" panose="020B0609020204030204" pitchFamily="49" charset="0"/>
              </a:rPr>
              <a:t>    </a:t>
            </a:r>
            <a:r>
              <a:rPr lang="en-US" altLang="ja-JP" dirty="0" err="1">
                <a:latin typeface="Consolas" panose="020B0609020204030204" pitchFamily="49" charset="0"/>
                <a:cs typeface="Consolas" panose="020B0609020204030204" pitchFamily="49" charset="0"/>
              </a:rPr>
              <a:t>outStream.on</a:t>
            </a:r>
            <a:r>
              <a:rPr lang="en-US" altLang="ja-JP" dirty="0">
                <a:latin typeface="Consolas" panose="020B0609020204030204" pitchFamily="49" charset="0"/>
                <a:cs typeface="Consolas" panose="020B0609020204030204" pitchFamily="49" charset="0"/>
              </a:rPr>
              <a:t>("close", function () {</a:t>
            </a:r>
          </a:p>
          <a:p>
            <a:r>
              <a:rPr lang="en-US" altLang="ja-JP" dirty="0">
                <a:latin typeface="Consolas" panose="020B0609020204030204" pitchFamily="49" charset="0"/>
                <a:cs typeface="Consolas" panose="020B0609020204030204" pitchFamily="49" charset="0"/>
              </a:rPr>
              <a:t>        </a:t>
            </a:r>
            <a:r>
              <a:rPr lang="en-US" altLang="ja-JP" dirty="0" err="1">
                <a:latin typeface="Consolas" panose="020B0609020204030204" pitchFamily="49" charset="0"/>
                <a:cs typeface="Consolas" panose="020B0609020204030204" pitchFamily="49" charset="0"/>
              </a:rPr>
              <a:t>res.send</a:t>
            </a:r>
            <a:r>
              <a:rPr lang="en-US" altLang="ja-JP" dirty="0">
                <a:latin typeface="Consolas" panose="020B0609020204030204" pitchFamily="49" charset="0"/>
                <a:cs typeface="Consolas" panose="020B0609020204030204" pitchFamily="49" charset="0"/>
              </a:rPr>
              <a:t>("true");</a:t>
            </a:r>
          </a:p>
          <a:p>
            <a:r>
              <a:rPr lang="en-US" altLang="ja-JP" dirty="0">
                <a:latin typeface="Consolas" panose="020B0609020204030204" pitchFamily="49" charset="0"/>
                <a:cs typeface="Consolas" panose="020B0609020204030204" pitchFamily="49" charset="0"/>
              </a:rPr>
              <a:t>    });</a:t>
            </a:r>
          </a:p>
          <a:p>
            <a:r>
              <a:rPr lang="en-US" altLang="ja-JP"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71061847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User Registration</a:t>
            </a:r>
            <a:endParaRPr kumimoji="1" lang="ja-JP" altLang="en-US" dirty="0"/>
          </a:p>
        </p:txBody>
      </p:sp>
      <p:sp>
        <p:nvSpPr>
          <p:cNvPr id="3" name="コンテンツ プレースホルダー 2"/>
          <p:cNvSpPr>
            <a:spLocks noGrp="1"/>
          </p:cNvSpPr>
          <p:nvPr>
            <p:ph idx="1"/>
          </p:nvPr>
        </p:nvSpPr>
        <p:spPr/>
        <p:txBody>
          <a:bodyPr/>
          <a:lstStyle/>
          <a:p>
            <a:r>
              <a:rPr lang="en-US" altLang="ja-JP" dirty="0"/>
              <a:t>Facebook Login </a:t>
            </a:r>
            <a:r>
              <a:rPr lang="en-US" altLang="ja-JP" dirty="0" smtClean="0"/>
              <a:t>and Twitter Login make </a:t>
            </a:r>
            <a:r>
              <a:rPr lang="en-US" altLang="ja-JP" dirty="0"/>
              <a:t>it easy to </a:t>
            </a:r>
            <a:r>
              <a:rPr lang="en-US" altLang="ja-JP" dirty="0" smtClean="0"/>
              <a:t>implement user authentication mechanism in </a:t>
            </a:r>
            <a:r>
              <a:rPr lang="en-US" altLang="ja-JP" dirty="0"/>
              <a:t>your </a:t>
            </a:r>
            <a:r>
              <a:rPr lang="en-US" altLang="ja-JP" dirty="0" smtClean="0"/>
              <a:t>web applications. </a:t>
            </a:r>
          </a:p>
          <a:p>
            <a:r>
              <a:rPr lang="en-US" altLang="ja-JP" dirty="0" smtClean="0"/>
              <a:t>For example, password change, email-based password reminder, two-phase authentication mechanism can be integrated to your system.</a:t>
            </a:r>
          </a:p>
          <a:p>
            <a:r>
              <a:rPr lang="en-US" altLang="ja-JP" dirty="0" smtClean="0">
                <a:hlinkClick r:id="rId2"/>
              </a:rPr>
              <a:t>https</a:t>
            </a:r>
            <a:r>
              <a:rPr lang="en-US" altLang="ja-JP" dirty="0">
                <a:hlinkClick r:id="rId2"/>
              </a:rPr>
              <a:t>://developers.facebook.com/docs/facebook-login</a:t>
            </a:r>
            <a:r>
              <a:rPr lang="en-US" altLang="ja-JP" dirty="0" smtClean="0">
                <a:hlinkClick r:id="rId2"/>
              </a:rPr>
              <a:t>/</a:t>
            </a:r>
            <a:endParaRPr lang="en-US" altLang="ja-JP" dirty="0" smtClean="0"/>
          </a:p>
          <a:p>
            <a:r>
              <a:rPr lang="en-US" altLang="ja-JP" dirty="0">
                <a:hlinkClick r:id="rId3"/>
              </a:rPr>
              <a:t>https://</a:t>
            </a:r>
            <a:r>
              <a:rPr lang="en-US" altLang="ja-JP" dirty="0" smtClean="0">
                <a:hlinkClick r:id="rId3"/>
              </a:rPr>
              <a:t>dev.twitter.com/docs/auth/sign-twitter</a:t>
            </a:r>
            <a:endParaRPr lang="en-US" altLang="ja-JP" dirty="0" smtClean="0"/>
          </a:p>
          <a:p>
            <a:endParaRPr kumimoji="1" lang="ja-JP" altLang="en-US" dirty="0"/>
          </a:p>
        </p:txBody>
      </p:sp>
      <p:sp>
        <p:nvSpPr>
          <p:cNvPr id="4" name="スライド番号プレースホルダー 3"/>
          <p:cNvSpPr>
            <a:spLocks noGrp="1"/>
          </p:cNvSpPr>
          <p:nvPr>
            <p:ph type="sldNum" sz="quarter" idx="12"/>
          </p:nvPr>
        </p:nvSpPr>
        <p:spPr/>
        <p:txBody>
          <a:bodyPr/>
          <a:lstStyle/>
          <a:p>
            <a:fld id="{31BA4CE2-D795-4C9F-AA1E-E47C147C9315}" type="slidenum">
              <a:rPr lang="ja-JP" altLang="en-US" smtClean="0"/>
              <a:pPr/>
              <a:t>255</a:t>
            </a:fld>
            <a:endParaRPr lang="ja-JP" altLang="en-US"/>
          </a:p>
        </p:txBody>
      </p:sp>
    </p:spTree>
    <p:extLst>
      <p:ext uri="{BB962C8B-B14F-4D97-AF65-F5344CB8AC3E}">
        <p14:creationId xmlns:p14="http://schemas.microsoft.com/office/powerpoint/2010/main" val="166863585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タイトル 3"/>
          <p:cNvSpPr>
            <a:spLocks noGrp="1"/>
          </p:cNvSpPr>
          <p:nvPr>
            <p:ph type="title"/>
          </p:nvPr>
        </p:nvSpPr>
        <p:spPr/>
        <p:txBody>
          <a:bodyPr/>
          <a:lstStyle/>
          <a:p>
            <a:r>
              <a:rPr lang="en-US" altLang="ja-JP" dirty="0" smtClean="0"/>
              <a:t/>
            </a:r>
            <a:br>
              <a:rPr lang="en-US" altLang="ja-JP" dirty="0" smtClean="0"/>
            </a:br>
            <a:r>
              <a:rPr lang="en-US" altLang="ja-JP" dirty="0" smtClean="0"/>
              <a:t>MVC Implementation using Backbone.js Practice</a:t>
            </a:r>
            <a:endParaRPr lang="ja-JP" altLang="en-US" dirty="0" smtClean="0"/>
          </a:p>
        </p:txBody>
      </p:sp>
      <p:sp>
        <p:nvSpPr>
          <p:cNvPr id="153603"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8F893DB6-44DE-469F-A3D9-92DB277D2F38}" type="slidenum">
              <a:rPr lang="ja-JP" altLang="en-US" smtClean="0"/>
              <a:pPr/>
              <a:t>256</a:t>
            </a:fld>
            <a:endParaRPr lang="ja-JP" altLang="en-US"/>
          </a:p>
        </p:txBody>
      </p:sp>
    </p:spTree>
    <p:extLst>
      <p:ext uri="{BB962C8B-B14F-4D97-AF65-F5344CB8AC3E}">
        <p14:creationId xmlns:p14="http://schemas.microsoft.com/office/powerpoint/2010/main" val="388976080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タイトル 6"/>
          <p:cNvSpPr>
            <a:spLocks noGrp="1"/>
          </p:cNvSpPr>
          <p:nvPr>
            <p:ph type="title"/>
          </p:nvPr>
        </p:nvSpPr>
        <p:spPr/>
        <p:txBody>
          <a:bodyPr>
            <a:normAutofit fontScale="90000"/>
          </a:bodyPr>
          <a:lstStyle/>
          <a:p>
            <a:r>
              <a:rPr lang="en-US" altLang="ja-JP" smtClean="0"/>
              <a:t/>
            </a:r>
            <a:br>
              <a:rPr lang="en-US" altLang="ja-JP" smtClean="0"/>
            </a:br>
            <a:r>
              <a:rPr lang="en-US" altLang="ja-JP" smtClean="0"/>
              <a:t>Model–View–Controller Model for Web Application from JavaScript</a:t>
            </a:r>
            <a:endParaRPr lang="ja-JP" altLang="en-US"/>
          </a:p>
        </p:txBody>
      </p:sp>
      <p:graphicFrame>
        <p:nvGraphicFramePr>
          <p:cNvPr id="9" name="コンテンツ プレースホルダ 8"/>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4632" name="スライド番号プレースホルダ 1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F78D3013-59C0-4D4D-A137-B936765A360D}" type="slidenum">
              <a:rPr lang="ja-JP" altLang="en-US" smtClean="0"/>
              <a:pPr/>
              <a:t>257</a:t>
            </a:fld>
            <a:endParaRPr lang="ja-JP" altLang="en-US"/>
          </a:p>
        </p:txBody>
      </p:sp>
      <p:sp>
        <p:nvSpPr>
          <p:cNvPr id="154628" name="テキスト ボックス 9"/>
          <p:cNvSpPr txBox="1">
            <a:spLocks noChangeArrowheads="1"/>
          </p:cNvSpPr>
          <p:nvPr/>
        </p:nvSpPr>
        <p:spPr bwMode="auto">
          <a:xfrm>
            <a:off x="7654928" y="1714097"/>
            <a:ext cx="278606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dirty="0"/>
              <a:t>Defines the data structure.</a:t>
            </a:r>
          </a:p>
          <a:p>
            <a:pPr eaLnBrk="1" hangingPunct="1"/>
            <a:r>
              <a:rPr lang="en-US" altLang="ja-JP" dirty="0"/>
              <a:t>Model is independent of the View or Controller</a:t>
            </a:r>
            <a:endParaRPr lang="ja-JP" altLang="en-US" dirty="0"/>
          </a:p>
          <a:p>
            <a:pPr eaLnBrk="1" hangingPunct="1"/>
            <a:endParaRPr lang="ja-JP" altLang="en-US" dirty="0"/>
          </a:p>
        </p:txBody>
      </p:sp>
      <p:sp>
        <p:nvSpPr>
          <p:cNvPr id="154629" name="テキスト ボックス 10"/>
          <p:cNvSpPr txBox="1">
            <a:spLocks noChangeArrowheads="1"/>
          </p:cNvSpPr>
          <p:nvPr/>
        </p:nvSpPr>
        <p:spPr bwMode="auto">
          <a:xfrm>
            <a:off x="1666876" y="3968751"/>
            <a:ext cx="307181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dirty="0"/>
              <a:t>View supplies a “way of showing” data.  Corresponds to GUI </a:t>
            </a:r>
            <a:r>
              <a:rPr lang="en-US" altLang="ja-JP" dirty="0" smtClean="0"/>
              <a:t>components</a:t>
            </a:r>
            <a:endParaRPr lang="ja-JP" altLang="en-US" dirty="0"/>
          </a:p>
        </p:txBody>
      </p:sp>
      <p:sp>
        <p:nvSpPr>
          <p:cNvPr id="154630" name="テキスト ボックス 11"/>
          <p:cNvSpPr txBox="1">
            <a:spLocks noChangeArrowheads="1"/>
          </p:cNvSpPr>
          <p:nvPr/>
        </p:nvSpPr>
        <p:spPr bwMode="auto">
          <a:xfrm>
            <a:off x="7667624" y="3714750"/>
            <a:ext cx="361295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dirty="0"/>
              <a:t>Controller supplies the “method of operation.” Corresponds to processing such as the operation when the button is </a:t>
            </a:r>
            <a:r>
              <a:rPr lang="en-US" altLang="ja-JP" dirty="0" smtClean="0"/>
              <a:t>clicked</a:t>
            </a:r>
            <a:endParaRPr lang="ja-JP" altLang="en-US" dirty="0"/>
          </a:p>
        </p:txBody>
      </p:sp>
      <p:sp>
        <p:nvSpPr>
          <p:cNvPr id="8" name="テキスト ボックス 7"/>
          <p:cNvSpPr txBox="1"/>
          <p:nvPr/>
        </p:nvSpPr>
        <p:spPr>
          <a:xfrm>
            <a:off x="983432" y="1957388"/>
            <a:ext cx="2714625" cy="1016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1200" dirty="0"/>
              <a:t>A web application from JavaScript is composed of a DOM structure as the Model, CSS as the View, and Form and JavaScript event listeners as the controller.</a:t>
            </a:r>
            <a:endParaRPr lang="ja-JP" altLang="en-US" sz="1200" dirty="0"/>
          </a:p>
        </p:txBody>
      </p:sp>
      <p:sp>
        <p:nvSpPr>
          <p:cNvPr id="14" name="テキスト ボックス 13"/>
          <p:cNvSpPr txBox="1"/>
          <p:nvPr/>
        </p:nvSpPr>
        <p:spPr>
          <a:xfrm>
            <a:off x="5052219" y="2262010"/>
            <a:ext cx="2087562" cy="1200150"/>
          </a:xfrm>
          <a:prstGeom prst="rect">
            <a:avLst/>
          </a:prstGeom>
          <a:ln w="952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a:spAutoFit/>
          </a:bodyPr>
          <a:lstStyle/>
          <a:p>
            <a:pPr fontAlgn="auto">
              <a:spcBef>
                <a:spcPts val="0"/>
              </a:spcBef>
              <a:spcAft>
                <a:spcPts val="0"/>
              </a:spcAft>
              <a:defRPr/>
            </a:pPr>
            <a:r>
              <a:rPr lang="en-US" altLang="ja-JP" sz="800" dirty="0">
                <a:latin typeface="Consolas" pitchFamily="49" charset="0"/>
                <a:cs typeface="Consolas" pitchFamily="49" charset="0"/>
              </a:rPr>
              <a:t>&lt;!DOCTYPE html&gt;</a:t>
            </a:r>
          </a:p>
          <a:p>
            <a:pPr fontAlgn="auto">
              <a:spcBef>
                <a:spcPts val="0"/>
              </a:spcBef>
              <a:spcAft>
                <a:spcPts val="0"/>
              </a:spcAft>
              <a:defRPr/>
            </a:pPr>
            <a:r>
              <a:rPr lang="en-US" altLang="ja-JP" sz="800" dirty="0">
                <a:latin typeface="Consolas" pitchFamily="49" charset="0"/>
                <a:cs typeface="Consolas" pitchFamily="49" charset="0"/>
              </a:rPr>
              <a:t>&lt;html&gt;</a:t>
            </a:r>
          </a:p>
          <a:p>
            <a:pPr fontAlgn="auto">
              <a:spcBef>
                <a:spcPts val="0"/>
              </a:spcBef>
              <a:spcAft>
                <a:spcPts val="0"/>
              </a:spcAft>
              <a:defRPr/>
            </a:pPr>
            <a:r>
              <a:rPr lang="en-US" altLang="ja-JP" sz="800" dirty="0">
                <a:latin typeface="Consolas" pitchFamily="49" charset="0"/>
                <a:cs typeface="Consolas" pitchFamily="49" charset="0"/>
              </a:rPr>
              <a:t>&lt;head&gt;</a:t>
            </a:r>
          </a:p>
          <a:p>
            <a:pPr fontAlgn="auto">
              <a:spcBef>
                <a:spcPts val="0"/>
              </a:spcBef>
              <a:spcAft>
                <a:spcPts val="0"/>
              </a:spcAft>
              <a:defRPr/>
            </a:pPr>
            <a:r>
              <a:rPr lang="en-US" altLang="ja-JP" sz="800" dirty="0">
                <a:latin typeface="Consolas" pitchFamily="49" charset="0"/>
                <a:cs typeface="Consolas" pitchFamily="49" charset="0"/>
              </a:rPr>
              <a:t>&lt;meta charset="utf-8"&gt;</a:t>
            </a:r>
          </a:p>
          <a:p>
            <a:pPr fontAlgn="auto">
              <a:spcBef>
                <a:spcPts val="0"/>
              </a:spcBef>
              <a:spcAft>
                <a:spcPts val="0"/>
              </a:spcAft>
              <a:defRPr/>
            </a:pPr>
            <a:r>
              <a:rPr lang="en-US" altLang="ja-JP" sz="800" dirty="0">
                <a:latin typeface="Consolas" pitchFamily="49" charset="0"/>
                <a:cs typeface="Consolas" pitchFamily="49" charset="0"/>
              </a:rPr>
              <a:t>&lt;title&gt;Command Pattern&lt;/title&gt;</a:t>
            </a:r>
          </a:p>
          <a:p>
            <a:pPr fontAlgn="auto">
              <a:spcBef>
                <a:spcPts val="0"/>
              </a:spcBef>
              <a:spcAft>
                <a:spcPts val="0"/>
              </a:spcAft>
              <a:defRPr/>
            </a:pPr>
            <a:r>
              <a:rPr lang="en-US" altLang="ja-JP" sz="800" dirty="0">
                <a:latin typeface="Consolas" pitchFamily="49" charset="0"/>
                <a:cs typeface="Consolas" pitchFamily="49" charset="0"/>
              </a:rPr>
              <a:t>&lt;/head&gt;</a:t>
            </a:r>
          </a:p>
          <a:p>
            <a:pPr fontAlgn="auto">
              <a:spcBef>
                <a:spcPts val="0"/>
              </a:spcBef>
              <a:spcAft>
                <a:spcPts val="0"/>
              </a:spcAft>
              <a:defRPr/>
            </a:pPr>
            <a:r>
              <a:rPr lang="en-US" altLang="ja-JP" sz="800" dirty="0">
                <a:latin typeface="Consolas" pitchFamily="49" charset="0"/>
                <a:cs typeface="Consolas" pitchFamily="49" charset="0"/>
              </a:rPr>
              <a:t>&lt;body&gt;</a:t>
            </a:r>
          </a:p>
          <a:p>
            <a:pPr fontAlgn="auto">
              <a:spcBef>
                <a:spcPts val="0"/>
              </a:spcBef>
              <a:spcAft>
                <a:spcPts val="0"/>
              </a:spcAft>
              <a:defRPr/>
            </a:pPr>
            <a:r>
              <a:rPr lang="en-US" altLang="ja-JP" sz="800" dirty="0">
                <a:latin typeface="Consolas" pitchFamily="49" charset="0"/>
                <a:cs typeface="Consolas" pitchFamily="49" charset="0"/>
              </a:rPr>
              <a:t>&lt;/body&gt;</a:t>
            </a:r>
          </a:p>
          <a:p>
            <a:pPr fontAlgn="auto">
              <a:spcBef>
                <a:spcPts val="0"/>
              </a:spcBef>
              <a:spcAft>
                <a:spcPts val="0"/>
              </a:spcAft>
              <a:defRPr/>
            </a:pPr>
            <a:r>
              <a:rPr lang="en-US" altLang="ja-JP" sz="800" dirty="0">
                <a:latin typeface="Consolas" pitchFamily="49" charset="0"/>
                <a:cs typeface="Consolas" pitchFamily="49" charset="0"/>
              </a:rPr>
              <a:t>&lt;/html&gt;</a:t>
            </a:r>
          </a:p>
        </p:txBody>
      </p:sp>
      <p:sp>
        <p:nvSpPr>
          <p:cNvPr id="15" name="正方形/長方形 14"/>
          <p:cNvSpPr/>
          <p:nvPr/>
        </p:nvSpPr>
        <p:spPr>
          <a:xfrm>
            <a:off x="3000376" y="5446713"/>
            <a:ext cx="1871663" cy="107791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a:spAutoFit/>
          </a:bodyPr>
          <a:lstStyle/>
          <a:p>
            <a:r>
              <a:rPr lang="en-US" altLang="ja-JP" sz="800">
                <a:latin typeface="Consolas" pitchFamily="49" charset="0"/>
              </a:rPr>
              <a:t>&lt;style&gt;</a:t>
            </a:r>
          </a:p>
          <a:p>
            <a:r>
              <a:rPr lang="en-US" altLang="ja-JP" sz="800">
                <a:latin typeface="Consolas" pitchFamily="49" charset="0"/>
              </a:rPr>
              <a:t>html, body {</a:t>
            </a:r>
          </a:p>
          <a:p>
            <a:r>
              <a:rPr lang="en-US" altLang="ja-JP" sz="800">
                <a:latin typeface="Consolas" pitchFamily="49" charset="0"/>
              </a:rPr>
              <a:t>    margin: 0;</a:t>
            </a:r>
          </a:p>
          <a:p>
            <a:r>
              <a:rPr lang="en-US" altLang="ja-JP" sz="800">
                <a:latin typeface="Consolas" pitchFamily="49" charset="0"/>
              </a:rPr>
              <a:t>    padding: 0;</a:t>
            </a:r>
          </a:p>
          <a:p>
            <a:r>
              <a:rPr lang="en-US" altLang="ja-JP" sz="800">
                <a:latin typeface="Consolas" pitchFamily="49" charset="0"/>
              </a:rPr>
              <a:t>    font-family: sans-serif;</a:t>
            </a:r>
          </a:p>
          <a:p>
            <a:r>
              <a:rPr lang="en-US" altLang="ja-JP" sz="800">
                <a:latin typeface="Consolas" pitchFamily="49" charset="0"/>
              </a:rPr>
              <a:t>    background: #eeeeee;</a:t>
            </a:r>
          </a:p>
          <a:p>
            <a:r>
              <a:rPr lang="en-US" altLang="ja-JP" sz="800">
                <a:latin typeface="Consolas" pitchFamily="49" charset="0"/>
              </a:rPr>
              <a:t>}</a:t>
            </a:r>
          </a:p>
          <a:p>
            <a:r>
              <a:rPr lang="en-US" altLang="ja-JP" sz="800">
                <a:latin typeface="Consolas" pitchFamily="49" charset="0"/>
              </a:rPr>
              <a:t>&lt;/style&gt;</a:t>
            </a:r>
            <a:endParaRPr lang="ja-JP" altLang="en-US" sz="800">
              <a:latin typeface="Consolas" pitchFamily="49" charset="0"/>
            </a:endParaRPr>
          </a:p>
        </p:txBody>
      </p:sp>
      <p:pic>
        <p:nvPicPr>
          <p:cNvPr id="154635"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07014" y="3509964"/>
            <a:ext cx="1639887"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正方形/長方形 1"/>
          <p:cNvSpPr/>
          <p:nvPr/>
        </p:nvSpPr>
        <p:spPr>
          <a:xfrm>
            <a:off x="7032625" y="5486401"/>
            <a:ext cx="2376488" cy="1038225"/>
          </a:xfrm>
          <a:prstGeom prst="rect">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en-US">
              <a:solidFill>
                <a:srgbClr val="FFFFFF"/>
              </a:solidFill>
            </a:endParaRPr>
          </a:p>
        </p:txBody>
      </p:sp>
      <p:pic>
        <p:nvPicPr>
          <p:cNvPr id="154637" name="Picture 2"/>
          <p:cNvPicPr>
            <a:picLocks noChangeAspect="1" noChangeArrowheads="1"/>
          </p:cNvPicPr>
          <p:nvPr/>
        </p:nvPicPr>
        <p:blipFill>
          <a:blip r:embed="rId8">
            <a:extLst>
              <a:ext uri="{28A0092B-C50C-407E-A947-70E740481C1C}">
                <a14:useLocalDpi xmlns:a14="http://schemas.microsoft.com/office/drawing/2010/main" val="0"/>
              </a:ext>
            </a:extLst>
          </a:blip>
          <a:srcRect l="3732" t="29205" r="59674" b="42818"/>
          <a:stretch>
            <a:fillRect/>
          </a:stretch>
        </p:blipFill>
        <p:spPr bwMode="auto">
          <a:xfrm>
            <a:off x="7059614" y="5510213"/>
            <a:ext cx="1266825" cy="95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38" name="Picture 2"/>
          <p:cNvPicPr>
            <a:picLocks noChangeAspect="1" noChangeArrowheads="1"/>
          </p:cNvPicPr>
          <p:nvPr/>
        </p:nvPicPr>
        <p:blipFill>
          <a:blip r:embed="rId8">
            <a:extLst>
              <a:ext uri="{28A0092B-C50C-407E-A947-70E740481C1C}">
                <a14:useLocalDpi xmlns:a14="http://schemas.microsoft.com/office/drawing/2010/main" val="0"/>
              </a:ext>
            </a:extLst>
          </a:blip>
          <a:srcRect l="3732" t="56058" r="74734" b="23268"/>
          <a:stretch>
            <a:fillRect/>
          </a:stretch>
        </p:blipFill>
        <p:spPr bwMode="auto">
          <a:xfrm>
            <a:off x="8326438" y="5510213"/>
            <a:ext cx="1009650" cy="95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8909599"/>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タイトル 4"/>
          <p:cNvSpPr>
            <a:spLocks noGrp="1"/>
          </p:cNvSpPr>
          <p:nvPr>
            <p:ph type="title"/>
          </p:nvPr>
        </p:nvSpPr>
        <p:spPr/>
        <p:txBody>
          <a:bodyPr/>
          <a:lstStyle/>
          <a:p>
            <a:r>
              <a:rPr lang="en-US" altLang="ja-JP" smtClean="0"/>
              <a:t>What is Backbone.js?</a:t>
            </a:r>
            <a:endParaRPr lang="ja-JP" altLang="en-US" dirty="0" smtClean="0"/>
          </a:p>
        </p:txBody>
      </p:sp>
      <p:sp>
        <p:nvSpPr>
          <p:cNvPr id="155652" name="コンテンツ プレースホルダー 5"/>
          <p:cNvSpPr>
            <a:spLocks noGrp="1"/>
          </p:cNvSpPr>
          <p:nvPr>
            <p:ph idx="1"/>
          </p:nvPr>
        </p:nvSpPr>
        <p:spPr/>
        <p:txBody>
          <a:bodyPr/>
          <a:lstStyle/>
          <a:p>
            <a:r>
              <a:rPr lang="en-US" altLang="ja-JP" dirty="0" smtClean="0"/>
              <a:t>Client-side JavaScript MVC framework</a:t>
            </a:r>
          </a:p>
          <a:p>
            <a:r>
              <a:rPr lang="en-US" altLang="ja-JP" dirty="0" smtClean="0"/>
              <a:t>Model </a:t>
            </a:r>
          </a:p>
          <a:p>
            <a:pPr lvl="1"/>
            <a:r>
              <a:rPr lang="en-US" altLang="ja-JP" dirty="0" smtClean="0"/>
              <a:t>In charge of data operation, and data generation, validation, discard, server-side data storage</a:t>
            </a:r>
          </a:p>
          <a:p>
            <a:r>
              <a:rPr lang="en-US" altLang="ja-JP" dirty="0" smtClean="0"/>
              <a:t>View</a:t>
            </a:r>
          </a:p>
          <a:p>
            <a:pPr lvl="1"/>
            <a:r>
              <a:rPr lang="en-US" altLang="ja-JP" dirty="0" smtClean="0"/>
              <a:t>Receives an “event” from the “model” and draws up the model “data.” In Backbone.js, the model is changed, “view” automatically updates the display of these changes. </a:t>
            </a:r>
            <a:endParaRPr lang="ja-JP" altLang="en-US" dirty="0"/>
          </a:p>
        </p:txBody>
      </p:sp>
      <p:sp>
        <p:nvSpPr>
          <p:cNvPr id="155651" name="スライド番号プレースホルダー 3"/>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A8A2A06C-7608-44F6-BDEA-2A2DC6BDEDDC}" type="slidenum">
              <a:rPr lang="ja-JP" altLang="en-US" smtClean="0"/>
              <a:pPr/>
              <a:t>258</a:t>
            </a:fld>
            <a:endParaRPr lang="ja-JP" altLang="en-US" dirty="0"/>
          </a:p>
        </p:txBody>
      </p:sp>
      <p:pic>
        <p:nvPicPr>
          <p:cNvPr id="155654" name="Picture 4" descr="Backbone.j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1763" y="617539"/>
            <a:ext cx="2686050"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987327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mtClean="0"/>
              <a:t>Sample</a:t>
            </a:r>
            <a:br>
              <a:rPr lang="en-US" altLang="ja-JP" smtClean="0"/>
            </a:br>
            <a:r>
              <a:rPr lang="en-US" altLang="ja-JP" sz="3100" smtClean="0">
                <a:hlinkClick r:id="rId2"/>
              </a:rPr>
              <a:t>http://web.sfc.keio.ac.jp/~kurabaya/lectures/ImageUploader3.zip</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Source codes of the image uploader was slightly modified by using MVC model.</a:t>
            </a:r>
            <a:endParaRPr kumimoji="1" lang="ja-JP" altLang="en-US" dirty="0"/>
          </a:p>
        </p:txBody>
      </p:sp>
      <p:sp>
        <p:nvSpPr>
          <p:cNvPr id="4" name="スライド番号プレースホルダー 3"/>
          <p:cNvSpPr>
            <a:spLocks noGrp="1"/>
          </p:cNvSpPr>
          <p:nvPr>
            <p:ph type="sldNum" sz="quarter" idx="12"/>
          </p:nvPr>
        </p:nvSpPr>
        <p:spPr/>
        <p:txBody>
          <a:bodyPr/>
          <a:lstStyle/>
          <a:p>
            <a:fld id="{31BA4CE2-D795-4C9F-AA1E-E47C147C9315}" type="slidenum">
              <a:rPr lang="ja-JP" altLang="en-US" smtClean="0"/>
              <a:pPr/>
              <a:t>259</a:t>
            </a:fld>
            <a:endParaRPr lang="ja-JP" altLang="en-US"/>
          </a:p>
        </p:txBody>
      </p:sp>
      <p:pic>
        <p:nvPicPr>
          <p:cNvPr id="9" name="図 8"/>
          <p:cNvPicPr>
            <a:picLocks noChangeAspect="1"/>
          </p:cNvPicPr>
          <p:nvPr/>
        </p:nvPicPr>
        <p:blipFill>
          <a:blip r:embed="rId3"/>
          <a:stretch>
            <a:fillRect/>
          </a:stretch>
        </p:blipFill>
        <p:spPr>
          <a:xfrm>
            <a:off x="479376" y="2865712"/>
            <a:ext cx="3202273" cy="2937423"/>
          </a:xfrm>
          <a:prstGeom prst="rect">
            <a:avLst/>
          </a:prstGeom>
        </p:spPr>
      </p:pic>
      <p:pic>
        <p:nvPicPr>
          <p:cNvPr id="10" name="図 9"/>
          <p:cNvPicPr>
            <a:picLocks noChangeAspect="1"/>
          </p:cNvPicPr>
          <p:nvPr/>
        </p:nvPicPr>
        <p:blipFill>
          <a:blip r:embed="rId4"/>
          <a:stretch>
            <a:fillRect/>
          </a:stretch>
        </p:blipFill>
        <p:spPr>
          <a:xfrm>
            <a:off x="1191197" y="4615026"/>
            <a:ext cx="1898329" cy="1741324"/>
          </a:xfrm>
          <a:prstGeom prst="rect">
            <a:avLst/>
          </a:prstGeom>
        </p:spPr>
      </p:pic>
      <p:graphicFrame>
        <p:nvGraphicFramePr>
          <p:cNvPr id="11" name="表 10"/>
          <p:cNvGraphicFramePr>
            <a:graphicFrameLocks noGrp="1"/>
          </p:cNvGraphicFramePr>
          <p:nvPr>
            <p:extLst>
              <p:ext uri="{D42A27DB-BD31-4B8C-83A1-F6EECF244321}">
                <p14:modId xmlns:p14="http://schemas.microsoft.com/office/powerpoint/2010/main" val="788896732"/>
              </p:ext>
            </p:extLst>
          </p:nvPr>
        </p:nvGraphicFramePr>
        <p:xfrm>
          <a:off x="5537305" y="2886718"/>
          <a:ext cx="3631952" cy="914399"/>
        </p:xfrm>
        <a:graphic>
          <a:graphicData uri="http://schemas.openxmlformats.org/drawingml/2006/table">
            <a:tbl>
              <a:tblPr firstRow="1" bandRow="1">
                <a:tableStyleId>{5C22544A-7EE6-4342-B048-85BDC9FD1C3A}</a:tableStyleId>
              </a:tblPr>
              <a:tblGrid>
                <a:gridCol w="1815976"/>
                <a:gridCol w="1815976"/>
              </a:tblGrid>
              <a:tr h="293467">
                <a:tc>
                  <a:txBody>
                    <a:bodyPr/>
                    <a:lstStyle/>
                    <a:p>
                      <a:r>
                        <a:rPr kumimoji="1" lang="en-US" altLang="ja-JP" sz="1400" dirty="0" smtClean="0"/>
                        <a:t>ID</a:t>
                      </a:r>
                      <a:endParaRPr kumimoji="1" lang="ja-JP" altLang="en-US" sz="1400" dirty="0"/>
                    </a:p>
                  </a:txBody>
                  <a:tcPr/>
                </a:tc>
                <a:tc>
                  <a:txBody>
                    <a:bodyPr/>
                    <a:lstStyle/>
                    <a:p>
                      <a:r>
                        <a:rPr kumimoji="1" lang="en-US" altLang="ja-JP" sz="1400" dirty="0" smtClean="0"/>
                        <a:t>Password</a:t>
                      </a:r>
                      <a:endParaRPr kumimoji="1" lang="ja-JP" altLang="en-US" sz="1400" dirty="0"/>
                    </a:p>
                  </a:txBody>
                  <a:tcPr/>
                </a:tc>
              </a:tr>
              <a:tr h="293467">
                <a:tc>
                  <a:txBody>
                    <a:bodyPr/>
                    <a:lstStyle/>
                    <a:p>
                      <a:r>
                        <a:rPr kumimoji="1" lang="en-US" altLang="ja-JP" sz="1400" dirty="0" err="1" smtClean="0"/>
                        <a:t>scott</a:t>
                      </a:r>
                      <a:endParaRPr kumimoji="1" lang="ja-JP" altLang="en-US" sz="1400" dirty="0"/>
                    </a:p>
                  </a:txBody>
                  <a:tcPr/>
                </a:tc>
                <a:tc>
                  <a:txBody>
                    <a:bodyPr/>
                    <a:lstStyle/>
                    <a:p>
                      <a:r>
                        <a:rPr kumimoji="1" lang="en-US" altLang="ja-JP" sz="1400" dirty="0" err="1" smtClean="0"/>
                        <a:t>aaa</a:t>
                      </a:r>
                      <a:endParaRPr kumimoji="1" lang="ja-JP" altLang="en-US" sz="1400" dirty="0"/>
                    </a:p>
                  </a:txBody>
                  <a:tcPr/>
                </a:tc>
              </a:tr>
              <a:tr h="293467">
                <a:tc>
                  <a:txBody>
                    <a:bodyPr/>
                    <a:lstStyle/>
                    <a:p>
                      <a:r>
                        <a:rPr kumimoji="1" lang="en-US" altLang="ja-JP" sz="1400" dirty="0" smtClean="0"/>
                        <a:t>tiger</a:t>
                      </a:r>
                      <a:endParaRPr kumimoji="1" lang="ja-JP" altLang="en-US" sz="1400" dirty="0"/>
                    </a:p>
                  </a:txBody>
                  <a:tcPr/>
                </a:tc>
                <a:tc>
                  <a:txBody>
                    <a:bodyPr/>
                    <a:lstStyle/>
                    <a:p>
                      <a:r>
                        <a:rPr kumimoji="1" lang="en-US" altLang="ja-JP" sz="1400" dirty="0" err="1" smtClean="0"/>
                        <a:t>bbb</a:t>
                      </a:r>
                      <a:endParaRPr kumimoji="1" lang="ja-JP" altLang="en-US" sz="1400" dirty="0"/>
                    </a:p>
                  </a:txBody>
                  <a:tcPr/>
                </a:tc>
              </a:tr>
            </a:tbl>
          </a:graphicData>
        </a:graphic>
      </p:graphicFrame>
      <p:sp>
        <p:nvSpPr>
          <p:cNvPr id="12" name="テキスト ボックス 11"/>
          <p:cNvSpPr txBox="1"/>
          <p:nvPr/>
        </p:nvSpPr>
        <p:spPr>
          <a:xfrm>
            <a:off x="6672064" y="2617167"/>
            <a:ext cx="1168910" cy="307777"/>
          </a:xfrm>
          <a:prstGeom prst="rect">
            <a:avLst/>
          </a:prstGeom>
          <a:noFill/>
        </p:spPr>
        <p:txBody>
          <a:bodyPr wrap="none" rtlCol="0">
            <a:spAutoFit/>
          </a:bodyPr>
          <a:lstStyle/>
          <a:p>
            <a:r>
              <a:rPr lang="en-US" altLang="ja-JP" sz="1400" dirty="0" smtClean="0"/>
              <a:t>Sample Users</a:t>
            </a:r>
            <a:endParaRPr kumimoji="1" lang="ja-JP" altLang="en-US" sz="1400" dirty="0"/>
          </a:p>
        </p:txBody>
      </p:sp>
      <p:pic>
        <p:nvPicPr>
          <p:cNvPr id="13" name="図 12"/>
          <p:cNvPicPr>
            <a:picLocks noChangeAspect="1"/>
          </p:cNvPicPr>
          <p:nvPr/>
        </p:nvPicPr>
        <p:blipFill>
          <a:blip r:embed="rId5"/>
          <a:stretch>
            <a:fillRect/>
          </a:stretch>
        </p:blipFill>
        <p:spPr>
          <a:xfrm>
            <a:off x="7608476" y="4047800"/>
            <a:ext cx="3031242" cy="2701880"/>
          </a:xfrm>
          <a:prstGeom prst="rect">
            <a:avLst/>
          </a:prstGeom>
        </p:spPr>
      </p:pic>
      <p:pic>
        <p:nvPicPr>
          <p:cNvPr id="14" name="図 13"/>
          <p:cNvPicPr>
            <a:picLocks noChangeAspect="1"/>
          </p:cNvPicPr>
          <p:nvPr/>
        </p:nvPicPr>
        <p:blipFill>
          <a:blip r:embed="rId6"/>
          <a:stretch>
            <a:fillRect/>
          </a:stretch>
        </p:blipFill>
        <p:spPr>
          <a:xfrm>
            <a:off x="4544555" y="4047800"/>
            <a:ext cx="2945493" cy="2701880"/>
          </a:xfrm>
          <a:prstGeom prst="rect">
            <a:avLst/>
          </a:prstGeom>
        </p:spPr>
      </p:pic>
      <p:sp>
        <p:nvSpPr>
          <p:cNvPr id="15" name="右矢印 14"/>
          <p:cNvSpPr/>
          <p:nvPr/>
        </p:nvSpPr>
        <p:spPr>
          <a:xfrm>
            <a:off x="3277011" y="5071531"/>
            <a:ext cx="1267543" cy="100821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dirty="0" smtClean="0"/>
              <a:t>login</a:t>
            </a:r>
            <a:endParaRPr kumimoji="1" lang="ja-JP" altLang="en-US" dirty="0"/>
          </a:p>
        </p:txBody>
      </p:sp>
      <p:sp>
        <p:nvSpPr>
          <p:cNvPr id="16" name="正方形/長方形 15"/>
          <p:cNvSpPr/>
          <p:nvPr/>
        </p:nvSpPr>
        <p:spPr>
          <a:xfrm>
            <a:off x="5422193" y="3944411"/>
            <a:ext cx="1190215" cy="2067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err="1"/>
              <a:t>s</a:t>
            </a:r>
            <a:r>
              <a:rPr kumimoji="1" lang="en-US" altLang="ja-JP" dirty="0" err="1" smtClean="0"/>
              <a:t>cott</a:t>
            </a:r>
            <a:endParaRPr kumimoji="1" lang="ja-JP" altLang="en-US" dirty="0"/>
          </a:p>
        </p:txBody>
      </p:sp>
      <p:sp>
        <p:nvSpPr>
          <p:cNvPr id="17" name="正方形/長方形 16"/>
          <p:cNvSpPr/>
          <p:nvPr/>
        </p:nvSpPr>
        <p:spPr>
          <a:xfrm>
            <a:off x="8635484" y="3944411"/>
            <a:ext cx="1190215" cy="2067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smtClean="0"/>
              <a:t>tiger</a:t>
            </a:r>
            <a:endParaRPr kumimoji="1" lang="ja-JP" altLang="en-US" dirty="0"/>
          </a:p>
        </p:txBody>
      </p:sp>
    </p:spTree>
    <p:extLst>
      <p:ext uri="{BB962C8B-B14F-4D97-AF65-F5344CB8AC3E}">
        <p14:creationId xmlns:p14="http://schemas.microsoft.com/office/powerpoint/2010/main" val="25214233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ja-JP" smtClean="0"/>
              <a:t>First of all, what is a program?</a:t>
            </a:r>
            <a:endParaRPr lang="ja-JP" altLang="en-US" dirty="0" smtClean="0"/>
          </a:p>
        </p:txBody>
      </p:sp>
      <p:sp>
        <p:nvSpPr>
          <p:cNvPr id="18435" name="Rectangle 3"/>
          <p:cNvSpPr>
            <a:spLocks noGrp="1" noChangeArrowheads="1"/>
          </p:cNvSpPr>
          <p:nvPr>
            <p:ph idx="1"/>
          </p:nvPr>
        </p:nvSpPr>
        <p:spPr>
          <a:xfrm>
            <a:off x="838200" y="1825625"/>
            <a:ext cx="10515600" cy="2833415"/>
          </a:xfrm>
        </p:spPr>
        <p:txBody>
          <a:bodyPr>
            <a:normAutofit fontScale="85000" lnSpcReduction="20000"/>
          </a:bodyPr>
          <a:lstStyle/>
          <a:p>
            <a:r>
              <a:rPr lang="en-US" altLang="ja-JP" dirty="0" smtClean="0"/>
              <a:t>Programming is the management of the state of affairs based on future predictions. </a:t>
            </a:r>
            <a:endParaRPr lang="ja-JP" altLang="en-US" dirty="0" smtClean="0"/>
          </a:p>
          <a:p>
            <a:pPr lvl="1"/>
            <a:r>
              <a:rPr lang="en-US" altLang="ja-JP" dirty="0" smtClean="0"/>
              <a:t>Program = Pro (in advance) + Gram( to describe)</a:t>
            </a:r>
          </a:p>
          <a:p>
            <a:pPr lvl="1"/>
            <a:r>
              <a:rPr lang="en-US" altLang="ja-JP" dirty="0" smtClean="0"/>
              <a:t>Programming describes what you should do in advance, so as not to fall into confusion during the actual event (which is essentially the management of the state of affairs).</a:t>
            </a:r>
          </a:p>
          <a:p>
            <a:pPr lvl="1"/>
            <a:r>
              <a:rPr lang="en-US" altLang="ja-JP" dirty="0" smtClean="0"/>
              <a:t>When you program, you are thinking about the future. </a:t>
            </a:r>
          </a:p>
          <a:p>
            <a:r>
              <a:rPr lang="en-US" altLang="ja-JP" dirty="0" smtClean="0"/>
              <a:t>Regardless of computers, the basic of programming is abstraction.</a:t>
            </a:r>
            <a:endParaRPr lang="ja-JP" altLang="en-US" dirty="0" smtClean="0"/>
          </a:p>
          <a:p>
            <a:pPr lvl="1"/>
            <a:r>
              <a:rPr lang="en-US" altLang="ja-JP" dirty="0" smtClean="0"/>
              <a:t>If you find yourself captivated by tangible things, you cannot predict the future. </a:t>
            </a:r>
          </a:p>
          <a:p>
            <a:pPr lvl="1"/>
            <a:r>
              <a:rPr lang="en-US" altLang="ja-JP" dirty="0" smtClean="0"/>
              <a:t>Abstraction allows you to handle uncertain elements.</a:t>
            </a:r>
            <a:endParaRPr lang="ja-JP" altLang="en-US" dirty="0" smtClean="0"/>
          </a:p>
        </p:txBody>
      </p:sp>
      <p:sp>
        <p:nvSpPr>
          <p:cNvPr id="18452" name="スライド番号プレースホルダー 1"/>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65C07DBC-38BF-4B0E-A390-C287DAA56BFB}" type="slidenum">
              <a:rPr lang="ja-JP" altLang="en-US" smtClean="0"/>
              <a:pPr/>
              <a:t>26</a:t>
            </a:fld>
            <a:endParaRPr lang="ja-JP" altLang="en-US"/>
          </a:p>
        </p:txBody>
      </p:sp>
      <p:grpSp>
        <p:nvGrpSpPr>
          <p:cNvPr id="8" name="グループ化 7"/>
          <p:cNvGrpSpPr/>
          <p:nvPr/>
        </p:nvGrpSpPr>
        <p:grpSpPr>
          <a:xfrm>
            <a:off x="1559496" y="4797152"/>
            <a:ext cx="8626475" cy="1919288"/>
            <a:chOff x="381000" y="4724400"/>
            <a:chExt cx="8626475" cy="1919288"/>
          </a:xfrm>
        </p:grpSpPr>
        <p:sp>
          <p:nvSpPr>
            <p:cNvPr id="105476" name="Rectangle 4"/>
            <p:cNvSpPr>
              <a:spLocks noChangeArrowheads="1"/>
            </p:cNvSpPr>
            <p:nvPr/>
          </p:nvSpPr>
          <p:spPr bwMode="auto">
            <a:xfrm>
              <a:off x="1258888" y="4941888"/>
              <a:ext cx="2514600" cy="381000"/>
            </a:xfrm>
            <a:prstGeom prst="rect">
              <a:avLst/>
            </a:prstGeom>
            <a:solidFill>
              <a:schemeClr val="bg1">
                <a:lumMod val="95000"/>
              </a:schemeClr>
            </a:solidFill>
            <a:ln>
              <a:headEnd/>
              <a:tailEn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anchor="ctr"/>
            <a:lstStyle/>
            <a:p>
              <a:pPr algn="ctr"/>
              <a:r>
                <a:rPr lang="en-US" altLang="ja-JP" sz="1400">
                  <a:solidFill>
                    <a:srgbClr val="000000"/>
                  </a:solidFill>
                </a:rPr>
                <a:t>Music Player</a:t>
              </a:r>
              <a:endParaRPr lang="ja-JP" altLang="en-US" sz="1400">
                <a:solidFill>
                  <a:srgbClr val="000000"/>
                </a:solidFill>
              </a:endParaRPr>
            </a:p>
          </p:txBody>
        </p:sp>
        <p:sp>
          <p:nvSpPr>
            <p:cNvPr id="105477" name="AutoShape 5"/>
            <p:cNvSpPr>
              <a:spLocks noChangeArrowheads="1"/>
            </p:cNvSpPr>
            <p:nvPr/>
          </p:nvSpPr>
          <p:spPr bwMode="auto">
            <a:xfrm>
              <a:off x="1066800" y="5424488"/>
              <a:ext cx="1062038" cy="381000"/>
            </a:xfrm>
            <a:prstGeom prst="roundRect">
              <a:avLst>
                <a:gd name="adj" fmla="val 16667"/>
              </a:avLst>
            </a:prstGeom>
            <a:solidFill>
              <a:schemeClr val="bg1">
                <a:lumMod val="95000"/>
              </a:schemeClr>
            </a:solidFill>
            <a:ln>
              <a:headEnd/>
              <a:tailEn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lang="en-US" altLang="ja-JP"/>
                <a:t>GUI</a:t>
              </a:r>
            </a:p>
          </p:txBody>
        </p:sp>
        <p:sp>
          <p:nvSpPr>
            <p:cNvPr id="105478" name="AutoShape 6"/>
            <p:cNvSpPr>
              <a:spLocks noChangeArrowheads="1"/>
            </p:cNvSpPr>
            <p:nvPr/>
          </p:nvSpPr>
          <p:spPr bwMode="auto">
            <a:xfrm>
              <a:off x="2209800" y="5424488"/>
              <a:ext cx="1563688" cy="609600"/>
            </a:xfrm>
            <a:prstGeom prst="roundRect">
              <a:avLst>
                <a:gd name="adj" fmla="val 16667"/>
              </a:avLst>
            </a:prstGeom>
            <a:solidFill>
              <a:schemeClr val="bg1">
                <a:lumMod val="95000"/>
              </a:schemeClr>
            </a:solidFill>
            <a:ln>
              <a:headEnd/>
              <a:tailEn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anchor="ctr"/>
            <a:lstStyle/>
            <a:p>
              <a:pPr algn="ctr"/>
              <a:r>
                <a:rPr lang="en-US" altLang="ja-JP" sz="1400" dirty="0" smtClean="0">
                  <a:solidFill>
                    <a:srgbClr val="000000"/>
                  </a:solidFill>
                </a:rPr>
                <a:t>File</a:t>
              </a:r>
            </a:p>
            <a:p>
              <a:pPr algn="ctr"/>
              <a:r>
                <a:rPr lang="en-US" altLang="ja-JP" sz="1400" dirty="0" smtClean="0">
                  <a:solidFill>
                    <a:srgbClr val="000000"/>
                  </a:solidFill>
                </a:rPr>
                <a:t>Management</a:t>
              </a:r>
              <a:endParaRPr lang="en-US" altLang="ja-JP" sz="1400" dirty="0">
                <a:solidFill>
                  <a:srgbClr val="000000"/>
                </a:solidFill>
              </a:endParaRPr>
            </a:p>
            <a:p>
              <a:pPr algn="ctr"/>
              <a:r>
                <a:rPr lang="en-US" altLang="ja-JP" sz="1400" dirty="0">
                  <a:solidFill>
                    <a:srgbClr val="000000"/>
                  </a:solidFill>
                </a:rPr>
                <a:t>System</a:t>
              </a:r>
              <a:endParaRPr lang="ja-JP" altLang="en-US" sz="1400" dirty="0">
                <a:solidFill>
                  <a:srgbClr val="000000"/>
                </a:solidFill>
              </a:endParaRPr>
            </a:p>
          </p:txBody>
        </p:sp>
        <p:sp>
          <p:nvSpPr>
            <p:cNvPr id="105479" name="Rectangle 7"/>
            <p:cNvSpPr>
              <a:spLocks noChangeArrowheads="1"/>
            </p:cNvSpPr>
            <p:nvPr/>
          </p:nvSpPr>
          <p:spPr bwMode="auto">
            <a:xfrm>
              <a:off x="5562600" y="4724400"/>
              <a:ext cx="1905000" cy="457200"/>
            </a:xfrm>
            <a:prstGeom prst="rect">
              <a:avLst/>
            </a:prstGeom>
            <a:ln>
              <a:solidFill>
                <a:schemeClr val="tx1"/>
              </a:solidFill>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auto">
                <a:spcBef>
                  <a:spcPts val="0"/>
                </a:spcBef>
                <a:spcAft>
                  <a:spcPts val="0"/>
                </a:spcAft>
                <a:defRPr/>
              </a:pPr>
              <a:r>
                <a:rPr lang="en-US" altLang="ja-JP" sz="2400" dirty="0"/>
                <a:t>MP3</a:t>
              </a:r>
            </a:p>
          </p:txBody>
        </p:sp>
        <p:sp>
          <p:nvSpPr>
            <p:cNvPr id="105480" name="Rectangle 8"/>
            <p:cNvSpPr>
              <a:spLocks noChangeArrowheads="1"/>
            </p:cNvSpPr>
            <p:nvPr/>
          </p:nvSpPr>
          <p:spPr bwMode="auto">
            <a:xfrm>
              <a:off x="5562600" y="5272088"/>
              <a:ext cx="1905000" cy="457200"/>
            </a:xfrm>
            <a:prstGeom prst="rect">
              <a:avLst/>
            </a:prstGeom>
            <a:ln>
              <a:solidFill>
                <a:schemeClr val="tx1"/>
              </a:solidFill>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auto">
                <a:spcBef>
                  <a:spcPts val="0"/>
                </a:spcBef>
                <a:spcAft>
                  <a:spcPts val="0"/>
                </a:spcAft>
                <a:defRPr/>
              </a:pPr>
              <a:r>
                <a:rPr lang="en-US" altLang="ja-JP" sz="2400" dirty="0" err="1"/>
                <a:t>AAC(iTunes</a:t>
              </a:r>
              <a:r>
                <a:rPr lang="en-US" altLang="ja-JP" sz="2400" dirty="0"/>
                <a:t>)</a:t>
              </a:r>
            </a:p>
          </p:txBody>
        </p:sp>
        <p:sp>
          <p:nvSpPr>
            <p:cNvPr id="105481" name="Rectangle 9"/>
            <p:cNvSpPr>
              <a:spLocks noChangeArrowheads="1"/>
            </p:cNvSpPr>
            <p:nvPr/>
          </p:nvSpPr>
          <p:spPr bwMode="auto">
            <a:xfrm>
              <a:off x="5562600" y="6186488"/>
              <a:ext cx="1905000" cy="457200"/>
            </a:xfrm>
            <a:prstGeom prst="rect">
              <a:avLst/>
            </a:prstGeom>
            <a:ln>
              <a:solidFill>
                <a:schemeClr val="tx1"/>
              </a:solidFill>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auto">
                <a:spcBef>
                  <a:spcPts val="0"/>
                </a:spcBef>
                <a:spcAft>
                  <a:spcPts val="0"/>
                </a:spcAft>
                <a:defRPr/>
              </a:pPr>
              <a:r>
                <a:rPr lang="en-US" altLang="ja-JP" sz="2400"/>
                <a:t>Wav</a:t>
              </a:r>
            </a:p>
          </p:txBody>
        </p:sp>
        <p:sp>
          <p:nvSpPr>
            <p:cNvPr id="18442" name="Oval 10"/>
            <p:cNvSpPr>
              <a:spLocks noChangeArrowheads="1"/>
            </p:cNvSpPr>
            <p:nvPr/>
          </p:nvSpPr>
          <p:spPr bwMode="auto">
            <a:xfrm>
              <a:off x="6484938" y="5763095"/>
              <a:ext cx="76200" cy="76200"/>
            </a:xfrm>
            <a:prstGeom prst="ellipse">
              <a:avLst/>
            </a:prstGeom>
            <a:solidFill>
              <a:schemeClr val="tx1"/>
            </a:solidFill>
            <a:ln w="9525">
              <a:solidFill>
                <a:schemeClr val="tx1"/>
              </a:solidFill>
              <a:round/>
              <a:headEnd/>
              <a:tailEnd/>
            </a:ln>
          </p:spPr>
          <p:txBody>
            <a:bodyPr wrap="none" anchor="ctr"/>
            <a:lstStyle/>
            <a:p>
              <a:endParaRPr lang="ja-JP" altLang="en-US"/>
            </a:p>
          </p:txBody>
        </p:sp>
        <p:sp>
          <p:nvSpPr>
            <p:cNvPr id="18443" name="Oval 11"/>
            <p:cNvSpPr>
              <a:spLocks noChangeArrowheads="1"/>
            </p:cNvSpPr>
            <p:nvPr/>
          </p:nvSpPr>
          <p:spPr bwMode="auto">
            <a:xfrm>
              <a:off x="6484938" y="5915495"/>
              <a:ext cx="76200" cy="76200"/>
            </a:xfrm>
            <a:prstGeom prst="ellipse">
              <a:avLst/>
            </a:prstGeom>
            <a:solidFill>
              <a:schemeClr val="tx1"/>
            </a:solidFill>
            <a:ln w="9525">
              <a:solidFill>
                <a:schemeClr val="tx1"/>
              </a:solidFill>
              <a:round/>
              <a:headEnd/>
              <a:tailEnd/>
            </a:ln>
          </p:spPr>
          <p:txBody>
            <a:bodyPr wrap="none" anchor="ctr"/>
            <a:lstStyle/>
            <a:p>
              <a:endParaRPr lang="ja-JP" altLang="en-US"/>
            </a:p>
          </p:txBody>
        </p:sp>
        <p:sp>
          <p:nvSpPr>
            <p:cNvPr id="18444" name="Oval 12"/>
            <p:cNvSpPr>
              <a:spLocks noChangeArrowheads="1"/>
            </p:cNvSpPr>
            <p:nvPr/>
          </p:nvSpPr>
          <p:spPr bwMode="auto">
            <a:xfrm>
              <a:off x="6484938" y="6067895"/>
              <a:ext cx="76200" cy="76200"/>
            </a:xfrm>
            <a:prstGeom prst="ellipse">
              <a:avLst/>
            </a:prstGeom>
            <a:solidFill>
              <a:schemeClr val="tx1"/>
            </a:solidFill>
            <a:ln w="9525">
              <a:solidFill>
                <a:schemeClr val="tx1"/>
              </a:solidFill>
              <a:round/>
              <a:headEnd/>
              <a:tailEnd/>
            </a:ln>
          </p:spPr>
          <p:txBody>
            <a:bodyPr wrap="none" anchor="ctr"/>
            <a:lstStyle/>
            <a:p>
              <a:endParaRPr lang="ja-JP" altLang="en-US"/>
            </a:p>
          </p:txBody>
        </p:sp>
        <p:sp>
          <p:nvSpPr>
            <p:cNvPr id="18445" name="AutoShape 13"/>
            <p:cNvSpPr>
              <a:spLocks noChangeArrowheads="1"/>
            </p:cNvSpPr>
            <p:nvPr/>
          </p:nvSpPr>
          <p:spPr bwMode="auto">
            <a:xfrm>
              <a:off x="4419600" y="4814888"/>
              <a:ext cx="533400" cy="1828800"/>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vert="eaVert" wrap="none" anchor="ctr"/>
            <a:lstStyle/>
            <a:p>
              <a:pPr algn="ctr"/>
              <a:r>
                <a:rPr lang="en-US" altLang="ja-JP" dirty="0"/>
                <a:t>Abstraction of </a:t>
              </a:r>
              <a:endParaRPr lang="en-US" altLang="ja-JP" dirty="0" smtClean="0"/>
            </a:p>
            <a:p>
              <a:pPr algn="ctr"/>
              <a:r>
                <a:rPr lang="en-US" altLang="ja-JP" dirty="0" smtClean="0"/>
                <a:t>file </a:t>
              </a:r>
              <a:r>
                <a:rPr lang="en-US" altLang="ja-JP" dirty="0"/>
                <a:t>format</a:t>
              </a:r>
              <a:endParaRPr lang="ja-JP" altLang="en-US" dirty="0"/>
            </a:p>
          </p:txBody>
        </p:sp>
        <p:cxnSp>
          <p:nvCxnSpPr>
            <p:cNvPr id="18446" name="AutoShape 14"/>
            <p:cNvCxnSpPr>
              <a:cxnSpLocks noChangeShapeType="1"/>
              <a:stCxn id="105479" idx="1"/>
              <a:endCxn id="18445" idx="3"/>
            </p:cNvCxnSpPr>
            <p:nvPr/>
          </p:nvCxnSpPr>
          <p:spPr bwMode="auto">
            <a:xfrm rot="10800000" flipV="1">
              <a:off x="4953000" y="4953000"/>
              <a:ext cx="609600" cy="776288"/>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8447" name="AutoShape 15"/>
            <p:cNvCxnSpPr>
              <a:cxnSpLocks noChangeShapeType="1"/>
              <a:stCxn id="105480" idx="1"/>
              <a:endCxn id="18445" idx="3"/>
            </p:cNvCxnSpPr>
            <p:nvPr/>
          </p:nvCxnSpPr>
          <p:spPr bwMode="auto">
            <a:xfrm rot="10800000" flipV="1">
              <a:off x="4953000" y="5500688"/>
              <a:ext cx="609600" cy="228600"/>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8448" name="AutoShape 16"/>
            <p:cNvCxnSpPr>
              <a:cxnSpLocks noChangeShapeType="1"/>
              <a:stCxn id="105481" idx="1"/>
              <a:endCxn id="18445" idx="3"/>
            </p:cNvCxnSpPr>
            <p:nvPr/>
          </p:nvCxnSpPr>
          <p:spPr bwMode="auto">
            <a:xfrm rot="10800000">
              <a:off x="4953000" y="5729288"/>
              <a:ext cx="609600" cy="685800"/>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8449" name="AutoShape 17"/>
            <p:cNvCxnSpPr>
              <a:cxnSpLocks noChangeShapeType="1"/>
              <a:stCxn id="18445" idx="1"/>
              <a:endCxn id="105478" idx="3"/>
            </p:cNvCxnSpPr>
            <p:nvPr/>
          </p:nvCxnSpPr>
          <p:spPr bwMode="auto">
            <a:xfrm flipH="1">
              <a:off x="3773488" y="5729288"/>
              <a:ext cx="646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8450" name="Text Box 18"/>
            <p:cNvSpPr txBox="1">
              <a:spLocks noChangeArrowheads="1"/>
            </p:cNvSpPr>
            <p:nvPr/>
          </p:nvSpPr>
          <p:spPr bwMode="auto">
            <a:xfrm>
              <a:off x="381000" y="4891088"/>
              <a:ext cx="6719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2400"/>
                <a:t>E.g.:</a:t>
              </a:r>
              <a:endParaRPr lang="ja-JP" altLang="en-US" sz="2400"/>
            </a:p>
          </p:txBody>
        </p:sp>
        <p:sp>
          <p:nvSpPr>
            <p:cNvPr id="18451" name="Text Box 19"/>
            <p:cNvSpPr txBox="1">
              <a:spLocks noChangeArrowheads="1"/>
            </p:cNvSpPr>
            <p:nvPr/>
          </p:nvSpPr>
          <p:spPr bwMode="auto">
            <a:xfrm>
              <a:off x="7467600" y="4738688"/>
              <a:ext cx="15398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1600"/>
                <a:t>File formats will increase in number in the future. </a:t>
              </a:r>
              <a:endParaRPr lang="ja-JP" altLang="en-US" sz="1600"/>
            </a:p>
          </p:txBody>
        </p:sp>
      </p:grpSp>
    </p:spTree>
  </p:cSld>
  <p:clrMapOvr>
    <a:masterClrMapping/>
  </p:clrMapOvr>
  <p:timing>
    <p:tnLst>
      <p:par>
        <p:cTn xmlns:p14="http://schemas.microsoft.com/office/powerpoint/2010/mai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Model</a:t>
            </a:r>
            <a:endParaRPr kumimoji="1" lang="ja-JP" altLang="en-US" dirty="0"/>
          </a:p>
        </p:txBody>
      </p:sp>
      <p:sp>
        <p:nvSpPr>
          <p:cNvPr id="3" name="コンテンツ プレースホルダー 2"/>
          <p:cNvSpPr>
            <a:spLocks noGrp="1"/>
          </p:cNvSpPr>
          <p:nvPr>
            <p:ph idx="1"/>
          </p:nvPr>
        </p:nvSpPr>
        <p:spPr>
          <a:xfrm>
            <a:off x="838200" y="1825625"/>
            <a:ext cx="10515600" cy="2179439"/>
          </a:xfrm>
        </p:spPr>
        <p:txBody>
          <a:bodyPr>
            <a:normAutofit lnSpcReduction="10000"/>
          </a:bodyPr>
          <a:lstStyle/>
          <a:p>
            <a:r>
              <a:rPr lang="en-US" altLang="ja-JP" dirty="0"/>
              <a:t>An object that models the </a:t>
            </a:r>
            <a:r>
              <a:rPr lang="en-US" altLang="ja-JP" dirty="0" smtClean="0"/>
              <a:t>Image and </a:t>
            </a:r>
            <a:r>
              <a:rPr lang="en-US" altLang="ja-JP" dirty="0"/>
              <a:t>an object that models the </a:t>
            </a:r>
            <a:r>
              <a:rPr lang="en-US" altLang="ja-JP" dirty="0" smtClean="0"/>
              <a:t>Image </a:t>
            </a:r>
            <a:r>
              <a:rPr lang="en-US" altLang="ja-JP" dirty="0"/>
              <a:t>set. </a:t>
            </a:r>
            <a:endParaRPr lang="en-US" altLang="ja-JP" dirty="0" smtClean="0"/>
          </a:p>
          <a:p>
            <a:r>
              <a:rPr lang="en-US" altLang="ja-JP" dirty="0" smtClean="0"/>
              <a:t>Model is created from JSON returned by the server.</a:t>
            </a:r>
          </a:p>
          <a:p>
            <a:pPr lvl="1"/>
            <a:r>
              <a:rPr lang="en-US" altLang="ja-JP" dirty="0" smtClean="0"/>
              <a:t>To specify the URL of JSON, </a:t>
            </a:r>
            <a:r>
              <a:rPr lang="en-US" altLang="ja-JP" dirty="0" err="1" smtClean="0"/>
              <a:t>ImageCollection</a:t>
            </a:r>
            <a:r>
              <a:rPr lang="en-US" altLang="ja-JP" dirty="0" smtClean="0"/>
              <a:t> object has “</a:t>
            </a:r>
            <a:r>
              <a:rPr lang="en-US" altLang="ja-JP" dirty="0" err="1" smtClean="0"/>
              <a:t>url</a:t>
            </a:r>
            <a:r>
              <a:rPr lang="en-US" altLang="ja-JP" dirty="0" smtClean="0"/>
              <a:t>” attribute.</a:t>
            </a:r>
          </a:p>
          <a:p>
            <a:r>
              <a:rPr lang="en-US" altLang="ja-JP" dirty="0" smtClean="0"/>
              <a:t>Initialize method is called when the model object is created.</a:t>
            </a:r>
            <a:endParaRPr lang="en-US" altLang="ja-JP" dirty="0"/>
          </a:p>
        </p:txBody>
      </p:sp>
      <p:sp>
        <p:nvSpPr>
          <p:cNvPr id="4" name="スライド番号プレースホルダー 3"/>
          <p:cNvSpPr>
            <a:spLocks noGrp="1"/>
          </p:cNvSpPr>
          <p:nvPr>
            <p:ph type="sldNum" sz="quarter" idx="12"/>
          </p:nvPr>
        </p:nvSpPr>
        <p:spPr/>
        <p:txBody>
          <a:bodyPr/>
          <a:lstStyle/>
          <a:p>
            <a:fld id="{31BA4CE2-D795-4C9F-AA1E-E47C147C9315}" type="slidenum">
              <a:rPr lang="ja-JP" altLang="en-US" smtClean="0"/>
              <a:pPr/>
              <a:t>260</a:t>
            </a:fld>
            <a:endParaRPr lang="ja-JP" altLang="en-US"/>
          </a:p>
        </p:txBody>
      </p:sp>
      <p:sp>
        <p:nvSpPr>
          <p:cNvPr id="5" name="テキスト ボックス 4"/>
          <p:cNvSpPr txBox="1"/>
          <p:nvPr/>
        </p:nvSpPr>
        <p:spPr>
          <a:xfrm>
            <a:off x="191344" y="4077072"/>
            <a:ext cx="5760640" cy="2554545"/>
          </a:xfrm>
          <a:prstGeom prst="rect">
            <a:avLst/>
          </a:prstGeom>
          <a:noFill/>
          <a:ln>
            <a:solidFill>
              <a:schemeClr val="tx1"/>
            </a:solidFill>
          </a:ln>
        </p:spPr>
        <p:txBody>
          <a:bodyPr wrap="square" rtlCol="0">
            <a:spAutoFit/>
          </a:bodyPr>
          <a:lstStyle/>
          <a:p>
            <a:r>
              <a:rPr lang="en-US" altLang="ja-JP" sz="1600" dirty="0" err="1">
                <a:latin typeface="Consolas" panose="020B0609020204030204" pitchFamily="49" charset="0"/>
                <a:cs typeface="Consolas" panose="020B0609020204030204" pitchFamily="49" charset="0"/>
              </a:rPr>
              <a:t>var</a:t>
            </a: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ImageModel</a:t>
            </a:r>
            <a:r>
              <a:rPr lang="en-US" altLang="ja-JP" sz="1600" dirty="0">
                <a:latin typeface="Consolas" panose="020B0609020204030204" pitchFamily="49" charset="0"/>
                <a:cs typeface="Consolas" panose="020B0609020204030204" pitchFamily="49" charset="0"/>
              </a:rPr>
              <a:t> = </a:t>
            </a:r>
            <a:r>
              <a:rPr lang="en-US" altLang="ja-JP" sz="1600" dirty="0" err="1">
                <a:latin typeface="Consolas" panose="020B0609020204030204" pitchFamily="49" charset="0"/>
                <a:cs typeface="Consolas" panose="020B0609020204030204" pitchFamily="49" charset="0"/>
              </a:rPr>
              <a:t>Backbone.Model.extend</a:t>
            </a:r>
            <a:r>
              <a:rPr lang="en-US" altLang="ja-JP" sz="1600" dirty="0">
                <a:latin typeface="Consolas" panose="020B0609020204030204" pitchFamily="49" charset="0"/>
                <a:cs typeface="Consolas" panose="020B0609020204030204" pitchFamily="49" charset="0"/>
              </a:rPr>
              <a:t>({</a:t>
            </a:r>
          </a:p>
          <a:p>
            <a:r>
              <a:rPr lang="en-US" altLang="ja-JP" sz="1600" dirty="0">
                <a:latin typeface="Consolas" panose="020B0609020204030204" pitchFamily="49" charset="0"/>
                <a:cs typeface="Consolas" panose="020B0609020204030204" pitchFamily="49" charset="0"/>
              </a:rPr>
              <a:t>    initialize: function (</a:t>
            </a:r>
            <a:r>
              <a:rPr lang="en-US" altLang="ja-JP" sz="1600" dirty="0" err="1">
                <a:latin typeface="Consolas" panose="020B0609020204030204" pitchFamily="49" charset="0"/>
                <a:cs typeface="Consolas" panose="020B0609020204030204" pitchFamily="49" charset="0"/>
              </a:rPr>
              <a:t>attrs</a:t>
            </a:r>
            <a:r>
              <a:rPr lang="en-US" altLang="ja-JP" sz="1600" dirty="0">
                <a:latin typeface="Consolas" panose="020B0609020204030204" pitchFamily="49" charset="0"/>
                <a:cs typeface="Consolas" panose="020B0609020204030204" pitchFamily="49" charset="0"/>
              </a:rPr>
              <a:t>, options) {</a:t>
            </a:r>
          </a:p>
          <a:p>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this.set</a:t>
            </a:r>
            <a:r>
              <a:rPr lang="en-US" altLang="ja-JP" sz="1600" dirty="0">
                <a:latin typeface="Consolas" panose="020B0609020204030204" pitchFamily="49" charset="0"/>
                <a:cs typeface="Consolas" panose="020B0609020204030204" pitchFamily="49" charset="0"/>
              </a:rPr>
              <a:t>("id", this.id);</a:t>
            </a:r>
          </a:p>
          <a:p>
            <a:r>
              <a:rPr lang="en-US" altLang="ja-JP" sz="1600" dirty="0">
                <a:latin typeface="Consolas" panose="020B0609020204030204" pitchFamily="49" charset="0"/>
                <a:cs typeface="Consolas" panose="020B0609020204030204" pitchFamily="49" charset="0"/>
              </a:rPr>
              <a:t>    }</a:t>
            </a:r>
          </a:p>
          <a:p>
            <a:r>
              <a:rPr lang="en-US" altLang="ja-JP" sz="1600" dirty="0">
                <a:latin typeface="Consolas" panose="020B0609020204030204" pitchFamily="49" charset="0"/>
                <a:cs typeface="Consolas" panose="020B0609020204030204" pitchFamily="49" charset="0"/>
              </a:rPr>
              <a:t>});</a:t>
            </a:r>
          </a:p>
          <a:p>
            <a:endParaRPr lang="en-US" altLang="ja-JP" sz="1600" dirty="0">
              <a:latin typeface="Consolas" panose="020B0609020204030204" pitchFamily="49" charset="0"/>
              <a:cs typeface="Consolas" panose="020B0609020204030204" pitchFamily="49" charset="0"/>
            </a:endParaRPr>
          </a:p>
          <a:p>
            <a:r>
              <a:rPr lang="en-US" altLang="ja-JP" sz="1600" dirty="0" err="1">
                <a:latin typeface="Consolas" panose="020B0609020204030204" pitchFamily="49" charset="0"/>
                <a:cs typeface="Consolas" panose="020B0609020204030204" pitchFamily="49" charset="0"/>
              </a:rPr>
              <a:t>var</a:t>
            </a: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ImageCollection</a:t>
            </a:r>
            <a:r>
              <a:rPr lang="en-US" altLang="ja-JP" sz="1600" dirty="0">
                <a:latin typeface="Consolas" panose="020B0609020204030204" pitchFamily="49" charset="0"/>
                <a:cs typeface="Consolas" panose="020B0609020204030204" pitchFamily="49" charset="0"/>
              </a:rPr>
              <a:t> = </a:t>
            </a:r>
            <a:r>
              <a:rPr lang="en-US" altLang="ja-JP" sz="1600" dirty="0" err="1">
                <a:latin typeface="Consolas" panose="020B0609020204030204" pitchFamily="49" charset="0"/>
                <a:cs typeface="Consolas" panose="020B0609020204030204" pitchFamily="49" charset="0"/>
              </a:rPr>
              <a:t>Backbone.Collection.extend</a:t>
            </a:r>
            <a:r>
              <a:rPr lang="en-US" altLang="ja-JP" sz="1600" dirty="0">
                <a:latin typeface="Consolas" panose="020B0609020204030204" pitchFamily="49" charset="0"/>
                <a:cs typeface="Consolas" panose="020B0609020204030204" pitchFamily="49" charset="0"/>
              </a:rPr>
              <a:t>({</a:t>
            </a:r>
          </a:p>
          <a:p>
            <a:r>
              <a:rPr lang="en-US" altLang="ja-JP" sz="1600" dirty="0">
                <a:latin typeface="Consolas" panose="020B0609020204030204" pitchFamily="49" charset="0"/>
                <a:cs typeface="Consolas" panose="020B0609020204030204" pitchFamily="49" charset="0"/>
              </a:rPr>
              <a:t>    model: </a:t>
            </a:r>
            <a:r>
              <a:rPr lang="en-US" altLang="ja-JP" sz="1600" dirty="0" err="1">
                <a:latin typeface="Consolas" panose="020B0609020204030204" pitchFamily="49" charset="0"/>
                <a:cs typeface="Consolas" panose="020B0609020204030204" pitchFamily="49" charset="0"/>
              </a:rPr>
              <a:t>ImageModel</a:t>
            </a:r>
            <a:r>
              <a:rPr lang="en-US" altLang="ja-JP" sz="1600" dirty="0">
                <a:latin typeface="Consolas" panose="020B0609020204030204" pitchFamily="49" charset="0"/>
                <a:cs typeface="Consolas" panose="020B0609020204030204" pitchFamily="49" charset="0"/>
              </a:rPr>
              <a:t>,</a:t>
            </a:r>
          </a:p>
          <a:p>
            <a:r>
              <a:rPr lang="en-US" altLang="ja-JP" sz="1600" dirty="0">
                <a:latin typeface="Consolas" panose="020B0609020204030204" pitchFamily="49" charset="0"/>
                <a:cs typeface="Consolas" panose="020B0609020204030204" pitchFamily="49" charset="0"/>
              </a:rPr>
              <a:t>    url: '/images'</a:t>
            </a:r>
          </a:p>
          <a:p>
            <a:r>
              <a:rPr lang="en-US" altLang="ja-JP" sz="1600" dirty="0" smtClean="0">
                <a:latin typeface="Consolas" panose="020B0609020204030204" pitchFamily="49" charset="0"/>
                <a:cs typeface="Consolas" panose="020B0609020204030204" pitchFamily="49" charset="0"/>
              </a:rPr>
              <a:t>});</a:t>
            </a:r>
            <a:endParaRPr lang="en-US" altLang="ja-JP" sz="1600" dirty="0">
              <a:latin typeface="Consolas" panose="020B0609020204030204" pitchFamily="49" charset="0"/>
              <a:cs typeface="Consolas" panose="020B0609020204030204" pitchFamily="49" charset="0"/>
            </a:endParaRPr>
          </a:p>
        </p:txBody>
      </p:sp>
      <p:sp>
        <p:nvSpPr>
          <p:cNvPr id="7" name="テキスト ボックス 6"/>
          <p:cNvSpPr txBox="1"/>
          <p:nvPr/>
        </p:nvSpPr>
        <p:spPr>
          <a:xfrm>
            <a:off x="6384032" y="4077072"/>
            <a:ext cx="5328592" cy="1323439"/>
          </a:xfrm>
          <a:prstGeom prst="rect">
            <a:avLst/>
          </a:prstGeom>
          <a:noFill/>
          <a:ln>
            <a:solidFill>
              <a:schemeClr val="tx1"/>
            </a:solidFill>
          </a:ln>
        </p:spPr>
        <p:txBody>
          <a:bodyPr wrap="square" rtlCol="0">
            <a:spAutoFit/>
          </a:bodyPr>
          <a:lstStyle/>
          <a:p>
            <a:r>
              <a:rPr lang="en-US" altLang="ja-JP" sz="1600" dirty="0" err="1" smtClean="0">
                <a:latin typeface="Consolas" panose="020B0609020204030204" pitchFamily="49" charset="0"/>
                <a:cs typeface="Consolas" panose="020B0609020204030204" pitchFamily="49" charset="0"/>
              </a:rPr>
              <a:t>var</a:t>
            </a:r>
            <a:r>
              <a:rPr lang="en-US" altLang="ja-JP" sz="1600" dirty="0" smtClean="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ApplicationModel</a:t>
            </a:r>
            <a:r>
              <a:rPr lang="en-US" altLang="ja-JP" sz="1600" dirty="0">
                <a:latin typeface="Consolas" panose="020B0609020204030204" pitchFamily="49" charset="0"/>
                <a:cs typeface="Consolas" panose="020B0609020204030204" pitchFamily="49" charset="0"/>
              </a:rPr>
              <a:t> = </a:t>
            </a:r>
            <a:r>
              <a:rPr lang="en-US" altLang="ja-JP" sz="1600" dirty="0" err="1">
                <a:latin typeface="Consolas" panose="020B0609020204030204" pitchFamily="49" charset="0"/>
                <a:cs typeface="Consolas" panose="020B0609020204030204" pitchFamily="49" charset="0"/>
              </a:rPr>
              <a:t>Backbone.Model.extend</a:t>
            </a:r>
            <a:r>
              <a:rPr lang="en-US" altLang="ja-JP" sz="1600" dirty="0">
                <a:latin typeface="Consolas" panose="020B0609020204030204" pitchFamily="49" charset="0"/>
                <a:cs typeface="Consolas" panose="020B0609020204030204" pitchFamily="49" charset="0"/>
              </a:rPr>
              <a:t>({</a:t>
            </a:r>
          </a:p>
          <a:p>
            <a:r>
              <a:rPr lang="en-US" altLang="ja-JP" sz="1600" dirty="0">
                <a:latin typeface="Consolas" panose="020B0609020204030204" pitchFamily="49" charset="0"/>
                <a:cs typeface="Consolas" panose="020B0609020204030204" pitchFamily="49" charset="0"/>
              </a:rPr>
              <a:t>    initialize: function (</a:t>
            </a:r>
            <a:r>
              <a:rPr lang="en-US" altLang="ja-JP" sz="1600" dirty="0" err="1">
                <a:latin typeface="Consolas" panose="020B0609020204030204" pitchFamily="49" charset="0"/>
                <a:cs typeface="Consolas" panose="020B0609020204030204" pitchFamily="49" charset="0"/>
              </a:rPr>
              <a:t>attrs</a:t>
            </a:r>
            <a:r>
              <a:rPr lang="en-US" altLang="ja-JP" sz="1600" dirty="0">
                <a:latin typeface="Consolas" panose="020B0609020204030204" pitchFamily="49" charset="0"/>
                <a:cs typeface="Consolas" panose="020B0609020204030204" pitchFamily="49" charset="0"/>
              </a:rPr>
              <a:t>, options) {</a:t>
            </a:r>
          </a:p>
          <a:p>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this.images</a:t>
            </a:r>
            <a:r>
              <a:rPr lang="en-US" altLang="ja-JP" sz="1600" dirty="0">
                <a:latin typeface="Consolas" panose="020B0609020204030204" pitchFamily="49" charset="0"/>
                <a:cs typeface="Consolas" panose="020B0609020204030204" pitchFamily="49" charset="0"/>
              </a:rPr>
              <a:t> = new </a:t>
            </a:r>
            <a:r>
              <a:rPr lang="en-US" altLang="ja-JP" sz="1600" dirty="0" err="1">
                <a:latin typeface="Consolas" panose="020B0609020204030204" pitchFamily="49" charset="0"/>
                <a:cs typeface="Consolas" panose="020B0609020204030204" pitchFamily="49" charset="0"/>
              </a:rPr>
              <a:t>ImageCollection</a:t>
            </a:r>
            <a:r>
              <a:rPr lang="en-US" altLang="ja-JP" sz="1600" dirty="0">
                <a:latin typeface="Consolas" panose="020B0609020204030204" pitchFamily="49" charset="0"/>
                <a:cs typeface="Consolas" panose="020B0609020204030204" pitchFamily="49" charset="0"/>
              </a:rPr>
              <a:t>();</a:t>
            </a:r>
          </a:p>
          <a:p>
            <a:r>
              <a:rPr lang="en-US" altLang="ja-JP" sz="1600" dirty="0">
                <a:latin typeface="Consolas" panose="020B0609020204030204" pitchFamily="49" charset="0"/>
                <a:cs typeface="Consolas" panose="020B0609020204030204" pitchFamily="49" charset="0"/>
              </a:rPr>
              <a:t>    }</a:t>
            </a:r>
          </a:p>
          <a:p>
            <a:r>
              <a:rPr lang="en-US" altLang="ja-JP" sz="1600" dirty="0" smtClean="0">
                <a:latin typeface="Consolas" panose="020B0609020204030204" pitchFamily="49" charset="0"/>
                <a:cs typeface="Consolas" panose="020B0609020204030204" pitchFamily="49" charset="0"/>
              </a:rPr>
              <a:t>});</a:t>
            </a:r>
            <a:endParaRPr lang="en-US" altLang="ja-JP"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5256504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View</a:t>
            </a:r>
            <a:endParaRPr kumimoji="1" lang="ja-JP" altLang="en-US" dirty="0"/>
          </a:p>
        </p:txBody>
      </p:sp>
      <p:sp>
        <p:nvSpPr>
          <p:cNvPr id="3" name="コンテンツ プレースホルダー 2"/>
          <p:cNvSpPr>
            <a:spLocks noGrp="1"/>
          </p:cNvSpPr>
          <p:nvPr>
            <p:ph idx="1"/>
          </p:nvPr>
        </p:nvSpPr>
        <p:spPr>
          <a:xfrm>
            <a:off x="87611" y="1628800"/>
            <a:ext cx="4280197" cy="4896544"/>
          </a:xfrm>
        </p:spPr>
        <p:txBody>
          <a:bodyPr>
            <a:normAutofit fontScale="92500" lnSpcReduction="20000"/>
          </a:bodyPr>
          <a:lstStyle/>
          <a:p>
            <a:r>
              <a:rPr lang="en-US" altLang="ja-JP" dirty="0"/>
              <a:t>The object that decides the look of the </a:t>
            </a:r>
            <a:r>
              <a:rPr lang="en-US" altLang="ja-JP" dirty="0" smtClean="0"/>
              <a:t>image </a:t>
            </a:r>
            <a:r>
              <a:rPr lang="en-US" altLang="ja-JP" dirty="0"/>
              <a:t>displayed on the screen</a:t>
            </a:r>
          </a:p>
          <a:p>
            <a:r>
              <a:rPr lang="en-US" altLang="ja-JP" dirty="0"/>
              <a:t>This time, an HTML tag for displaying </a:t>
            </a:r>
            <a:r>
              <a:rPr lang="en-US" altLang="ja-JP" dirty="0" smtClean="0"/>
              <a:t>image </a:t>
            </a:r>
            <a:r>
              <a:rPr lang="en-US" altLang="ja-JP" dirty="0"/>
              <a:t>is generated using the </a:t>
            </a:r>
            <a:r>
              <a:rPr lang="en-US" altLang="ja-JP" dirty="0" smtClean="0"/>
              <a:t>template.</a:t>
            </a:r>
          </a:p>
          <a:p>
            <a:r>
              <a:rPr kumimoji="1" lang="en-US" altLang="ja-JP" dirty="0" smtClean="0"/>
              <a:t>View also specifies events and event listeners. Here events “click a” triggers </a:t>
            </a:r>
            <a:r>
              <a:rPr kumimoji="1" lang="en-US" altLang="ja-JP" dirty="0" err="1" smtClean="0"/>
              <a:t>onClick</a:t>
            </a:r>
            <a:r>
              <a:rPr kumimoji="1" lang="en-US" altLang="ja-JP" dirty="0" smtClean="0"/>
              <a:t> method.</a:t>
            </a:r>
          </a:p>
          <a:p>
            <a:r>
              <a:rPr lang="en-US" altLang="ja-JP" dirty="0" smtClean="0"/>
              <a:t>Render method appends HTML tags generated by View to the main HTML tree.</a:t>
            </a:r>
            <a:endParaRPr kumimoji="1" lang="ja-JP" altLang="en-US" dirty="0"/>
          </a:p>
        </p:txBody>
      </p:sp>
      <p:sp>
        <p:nvSpPr>
          <p:cNvPr id="4" name="スライド番号プレースホルダー 3"/>
          <p:cNvSpPr>
            <a:spLocks noGrp="1"/>
          </p:cNvSpPr>
          <p:nvPr>
            <p:ph type="sldNum" sz="quarter" idx="12"/>
          </p:nvPr>
        </p:nvSpPr>
        <p:spPr/>
        <p:txBody>
          <a:bodyPr/>
          <a:lstStyle/>
          <a:p>
            <a:fld id="{31BA4CE2-D795-4C9F-AA1E-E47C147C9315}" type="slidenum">
              <a:rPr lang="ja-JP" altLang="en-US" smtClean="0"/>
              <a:pPr/>
              <a:t>261</a:t>
            </a:fld>
            <a:endParaRPr lang="ja-JP" altLang="en-US"/>
          </a:p>
        </p:txBody>
      </p:sp>
      <p:sp>
        <p:nvSpPr>
          <p:cNvPr id="5" name="テキスト ボックス 4"/>
          <p:cNvSpPr txBox="1"/>
          <p:nvPr/>
        </p:nvSpPr>
        <p:spPr>
          <a:xfrm>
            <a:off x="4367808" y="836712"/>
            <a:ext cx="7632848" cy="5755422"/>
          </a:xfrm>
          <a:prstGeom prst="rect">
            <a:avLst/>
          </a:prstGeom>
          <a:noFill/>
          <a:ln>
            <a:solidFill>
              <a:schemeClr val="tx1"/>
            </a:solidFill>
          </a:ln>
        </p:spPr>
        <p:txBody>
          <a:bodyPr wrap="square" rtlCol="0">
            <a:spAutoFit/>
          </a:bodyPr>
          <a:lstStyle/>
          <a:p>
            <a:r>
              <a:rPr lang="en-US" altLang="ja-JP" sz="1600" dirty="0" err="1" smtClean="0">
                <a:latin typeface="Consolas" panose="020B0609020204030204" pitchFamily="49" charset="0"/>
                <a:cs typeface="Consolas" panose="020B0609020204030204" pitchFamily="49" charset="0"/>
              </a:rPr>
              <a:t>var</a:t>
            </a:r>
            <a:r>
              <a:rPr lang="en-US" altLang="ja-JP" sz="1600" dirty="0" smtClean="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ImageView</a:t>
            </a:r>
            <a:r>
              <a:rPr lang="en-US" altLang="ja-JP" sz="1600" dirty="0">
                <a:latin typeface="Consolas" panose="020B0609020204030204" pitchFamily="49" charset="0"/>
                <a:cs typeface="Consolas" panose="020B0609020204030204" pitchFamily="49" charset="0"/>
              </a:rPr>
              <a:t> = </a:t>
            </a:r>
            <a:r>
              <a:rPr lang="en-US" altLang="ja-JP" sz="1600" dirty="0" err="1">
                <a:latin typeface="Consolas" panose="020B0609020204030204" pitchFamily="49" charset="0"/>
                <a:cs typeface="Consolas" panose="020B0609020204030204" pitchFamily="49" charset="0"/>
              </a:rPr>
              <a:t>Backbone.View.extend</a:t>
            </a:r>
            <a:r>
              <a:rPr lang="en-US" altLang="ja-JP" sz="1600" dirty="0">
                <a:latin typeface="Consolas" panose="020B0609020204030204" pitchFamily="49" charset="0"/>
                <a:cs typeface="Consolas" panose="020B0609020204030204" pitchFamily="49" charset="0"/>
              </a:rPr>
              <a:t>({</a:t>
            </a:r>
          </a:p>
          <a:p>
            <a:r>
              <a:rPr lang="en-US" altLang="ja-JP" sz="1600" dirty="0">
                <a:latin typeface="Consolas" panose="020B0609020204030204" pitchFamily="49" charset="0"/>
                <a:cs typeface="Consolas" panose="020B0609020204030204" pitchFamily="49" charset="0"/>
              </a:rPr>
              <a:t>    </a:t>
            </a:r>
            <a:r>
              <a:rPr lang="en-US" altLang="ja-JP" sz="1600" dirty="0" err="1">
                <a:solidFill>
                  <a:srgbClr val="FF0000"/>
                </a:solidFill>
                <a:latin typeface="Consolas" panose="020B0609020204030204" pitchFamily="49" charset="0"/>
                <a:cs typeface="Consolas" panose="020B0609020204030204" pitchFamily="49" charset="0"/>
              </a:rPr>
              <a:t>tagName</a:t>
            </a:r>
            <a:r>
              <a:rPr lang="en-US" altLang="ja-JP" sz="1600" dirty="0">
                <a:latin typeface="Consolas" panose="020B0609020204030204" pitchFamily="49" charset="0"/>
                <a:cs typeface="Consolas" panose="020B0609020204030204" pitchFamily="49" charset="0"/>
              </a:rPr>
              <a:t>: "li",</a:t>
            </a:r>
          </a:p>
          <a:p>
            <a:r>
              <a:rPr lang="en-US" altLang="ja-JP" sz="1600" dirty="0">
                <a:latin typeface="Consolas" panose="020B0609020204030204" pitchFamily="49" charset="0"/>
                <a:cs typeface="Consolas" panose="020B0609020204030204" pitchFamily="49" charset="0"/>
              </a:rPr>
              <a:t>    </a:t>
            </a:r>
            <a:r>
              <a:rPr lang="en-US" altLang="ja-JP" sz="1600" dirty="0">
                <a:solidFill>
                  <a:srgbClr val="FF0000"/>
                </a:solidFill>
                <a:latin typeface="Consolas" panose="020B0609020204030204" pitchFamily="49" charset="0"/>
                <a:cs typeface="Consolas" panose="020B0609020204030204" pitchFamily="49" charset="0"/>
              </a:rPr>
              <a:t>template</a:t>
            </a:r>
            <a:r>
              <a:rPr lang="en-US" altLang="ja-JP" sz="1600" dirty="0">
                <a:latin typeface="Consolas" panose="020B0609020204030204" pitchFamily="49" charset="0"/>
                <a:cs typeface="Consolas" panose="020B0609020204030204" pitchFamily="49" charset="0"/>
              </a:rPr>
              <a:t>: _.template</a:t>
            </a:r>
            <a:r>
              <a:rPr lang="en-US" altLang="ja-JP" sz="1600" dirty="0" smtClean="0">
                <a:latin typeface="Consolas" panose="020B0609020204030204" pitchFamily="49" charset="0"/>
                <a:cs typeface="Consolas" panose="020B0609020204030204" pitchFamily="49" charset="0"/>
              </a:rPr>
              <a:t>('&lt;</a:t>
            </a:r>
            <a:r>
              <a:rPr lang="en-US" altLang="ja-JP" sz="1600" dirty="0">
                <a:latin typeface="Consolas" panose="020B0609020204030204" pitchFamily="49" charset="0"/>
                <a:cs typeface="Consolas" panose="020B0609020204030204" pitchFamily="49" charset="0"/>
              </a:rPr>
              <a:t>a id="image_&lt;%=id%&gt;" </a:t>
            </a:r>
            <a:r>
              <a:rPr lang="en-US" altLang="ja-JP" sz="1600" dirty="0" err="1">
                <a:latin typeface="Consolas" panose="020B0609020204030204" pitchFamily="49" charset="0"/>
                <a:cs typeface="Consolas" panose="020B0609020204030204" pitchFamily="49" charset="0"/>
              </a:rPr>
              <a:t>href</a:t>
            </a:r>
            <a:r>
              <a:rPr lang="en-US" altLang="ja-JP" sz="1600" dirty="0">
                <a:latin typeface="Consolas" panose="020B0609020204030204" pitchFamily="49" charset="0"/>
                <a:cs typeface="Consolas" panose="020B0609020204030204" pitchFamily="49" charset="0"/>
              </a:rPr>
              <a:t>="#"&gt;&lt;</a:t>
            </a:r>
            <a:r>
              <a:rPr lang="en-US" altLang="ja-JP" sz="1600" dirty="0" err="1">
                <a:latin typeface="Consolas" panose="020B0609020204030204" pitchFamily="49" charset="0"/>
                <a:cs typeface="Consolas" panose="020B0609020204030204" pitchFamily="49" charset="0"/>
              </a:rPr>
              <a:t>img</a:t>
            </a: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src</a:t>
            </a:r>
            <a:r>
              <a:rPr lang="en-US" altLang="ja-JP" sz="1600" dirty="0">
                <a:latin typeface="Consolas" panose="020B0609020204030204" pitchFamily="49" charset="0"/>
                <a:cs typeface="Consolas" panose="020B0609020204030204" pitchFamily="49" charset="0"/>
              </a:rPr>
              <a:t>="&lt;%=</a:t>
            </a:r>
            <a:r>
              <a:rPr lang="en-US" altLang="ja-JP" sz="1600" dirty="0" err="1">
                <a:latin typeface="Consolas" panose="020B0609020204030204" pitchFamily="49" charset="0"/>
                <a:cs typeface="Consolas" panose="020B0609020204030204" pitchFamily="49" charset="0"/>
              </a:rPr>
              <a:t>imageURL</a:t>
            </a:r>
            <a:r>
              <a:rPr lang="en-US" altLang="ja-JP" sz="1600" dirty="0">
                <a:latin typeface="Consolas" panose="020B0609020204030204" pitchFamily="49" charset="0"/>
                <a:cs typeface="Consolas" panose="020B0609020204030204" pitchFamily="49" charset="0"/>
              </a:rPr>
              <a:t>%&gt;"/&gt;&lt;h3&gt;images/&lt;%=id%&gt;.jpg&lt;/h3&gt;&lt;/a&gt;'),</a:t>
            </a:r>
          </a:p>
          <a:p>
            <a:r>
              <a:rPr lang="en-US" altLang="ja-JP" sz="1600" dirty="0">
                <a:latin typeface="Consolas" panose="020B0609020204030204" pitchFamily="49" charset="0"/>
                <a:cs typeface="Consolas" panose="020B0609020204030204" pitchFamily="49" charset="0"/>
              </a:rPr>
              <a:t>    </a:t>
            </a:r>
            <a:r>
              <a:rPr lang="en-US" altLang="ja-JP" sz="1600" dirty="0">
                <a:solidFill>
                  <a:srgbClr val="FF0000"/>
                </a:solidFill>
                <a:latin typeface="Consolas" panose="020B0609020204030204" pitchFamily="49" charset="0"/>
                <a:cs typeface="Consolas" panose="020B0609020204030204" pitchFamily="49" charset="0"/>
              </a:rPr>
              <a:t>events</a:t>
            </a:r>
            <a:r>
              <a:rPr lang="en-US" altLang="ja-JP" sz="1600" dirty="0">
                <a:latin typeface="Consolas" panose="020B0609020204030204" pitchFamily="49" charset="0"/>
                <a:cs typeface="Consolas" panose="020B0609020204030204" pitchFamily="49" charset="0"/>
              </a:rPr>
              <a:t>: {</a:t>
            </a:r>
          </a:p>
          <a:p>
            <a:r>
              <a:rPr lang="en-US" altLang="ja-JP" sz="1600" dirty="0">
                <a:latin typeface="Consolas" panose="020B0609020204030204" pitchFamily="49" charset="0"/>
                <a:cs typeface="Consolas" panose="020B0609020204030204" pitchFamily="49" charset="0"/>
              </a:rPr>
              <a:t>        "click a": "</a:t>
            </a:r>
            <a:r>
              <a:rPr lang="en-US" altLang="ja-JP" sz="1600" dirty="0" err="1">
                <a:latin typeface="Consolas" panose="020B0609020204030204" pitchFamily="49" charset="0"/>
                <a:cs typeface="Consolas" panose="020B0609020204030204" pitchFamily="49" charset="0"/>
              </a:rPr>
              <a:t>onClick</a:t>
            </a:r>
            <a:r>
              <a:rPr lang="en-US" altLang="ja-JP" sz="1600" dirty="0">
                <a:latin typeface="Consolas" panose="020B0609020204030204" pitchFamily="49" charset="0"/>
                <a:cs typeface="Consolas" panose="020B0609020204030204" pitchFamily="49" charset="0"/>
              </a:rPr>
              <a:t>"</a:t>
            </a:r>
          </a:p>
          <a:p>
            <a:r>
              <a:rPr lang="en-US" altLang="ja-JP" sz="1600" dirty="0">
                <a:latin typeface="Consolas" panose="020B0609020204030204" pitchFamily="49" charset="0"/>
                <a:cs typeface="Consolas" panose="020B0609020204030204" pitchFamily="49" charset="0"/>
              </a:rPr>
              <a:t>    },</a:t>
            </a:r>
          </a:p>
          <a:p>
            <a:r>
              <a:rPr lang="en-US" altLang="ja-JP" sz="1600" dirty="0">
                <a:latin typeface="Consolas" panose="020B0609020204030204" pitchFamily="49" charset="0"/>
                <a:cs typeface="Consolas" panose="020B0609020204030204" pitchFamily="49" charset="0"/>
              </a:rPr>
              <a:t>    </a:t>
            </a:r>
            <a:r>
              <a:rPr lang="en-US" altLang="ja-JP" sz="1600" dirty="0" err="1">
                <a:solidFill>
                  <a:srgbClr val="FF0000"/>
                </a:solidFill>
                <a:latin typeface="Consolas" panose="020B0609020204030204" pitchFamily="49" charset="0"/>
                <a:cs typeface="Consolas" panose="020B0609020204030204" pitchFamily="49" charset="0"/>
              </a:rPr>
              <a:t>onClick</a:t>
            </a:r>
            <a:r>
              <a:rPr lang="en-US" altLang="ja-JP" sz="1600" dirty="0">
                <a:latin typeface="Consolas" panose="020B0609020204030204" pitchFamily="49" charset="0"/>
                <a:cs typeface="Consolas" panose="020B0609020204030204" pitchFamily="49" charset="0"/>
              </a:rPr>
              <a:t>: function (</a:t>
            </a:r>
            <a:r>
              <a:rPr lang="en-US" altLang="ja-JP" sz="1600" dirty="0" err="1">
                <a:latin typeface="Consolas" panose="020B0609020204030204" pitchFamily="49" charset="0"/>
                <a:cs typeface="Consolas" panose="020B0609020204030204" pitchFamily="49" charset="0"/>
              </a:rPr>
              <a:t>evt</a:t>
            </a:r>
            <a:r>
              <a:rPr lang="en-US" altLang="ja-JP" sz="1600" dirty="0">
                <a:latin typeface="Consolas" panose="020B0609020204030204" pitchFamily="49" charset="0"/>
                <a:cs typeface="Consolas" panose="020B0609020204030204" pitchFamily="49" charset="0"/>
              </a:rPr>
              <a:t>) {</a:t>
            </a:r>
          </a:p>
          <a:p>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var</a:t>
            </a:r>
            <a:r>
              <a:rPr lang="en-US" altLang="ja-JP" sz="1600" dirty="0">
                <a:latin typeface="Consolas" panose="020B0609020204030204" pitchFamily="49" charset="0"/>
                <a:cs typeface="Consolas" panose="020B0609020204030204" pitchFamily="49" charset="0"/>
              </a:rPr>
              <a:t> model = </a:t>
            </a:r>
            <a:r>
              <a:rPr lang="en-US" altLang="ja-JP" sz="1600" dirty="0" err="1">
                <a:latin typeface="Consolas" panose="020B0609020204030204" pitchFamily="49" charset="0"/>
                <a:cs typeface="Consolas" panose="020B0609020204030204" pitchFamily="49" charset="0"/>
              </a:rPr>
              <a:t>this.model</a:t>
            </a:r>
            <a:r>
              <a:rPr lang="en-US" altLang="ja-JP" sz="1600" dirty="0">
                <a:latin typeface="Consolas" panose="020B0609020204030204" pitchFamily="49" charset="0"/>
                <a:cs typeface="Consolas" panose="020B0609020204030204" pitchFamily="49" charset="0"/>
              </a:rPr>
              <a:t>;</a:t>
            </a:r>
          </a:p>
          <a:p>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detailPage</a:t>
            </a:r>
            <a:r>
              <a:rPr lang="en-US" altLang="ja-JP" sz="1600" dirty="0">
                <a:latin typeface="Consolas" panose="020B0609020204030204" pitchFamily="49" charset="0"/>
                <a:cs typeface="Consolas" panose="020B0609020204030204" pitchFamily="49" charset="0"/>
              </a:rPr>
              <a:t> h1").html(</a:t>
            </a:r>
            <a:r>
              <a:rPr lang="en-US" altLang="ja-JP" sz="1600" dirty="0" err="1">
                <a:latin typeface="Consolas" panose="020B0609020204030204" pitchFamily="49" charset="0"/>
                <a:cs typeface="Consolas" panose="020B0609020204030204" pitchFamily="49" charset="0"/>
              </a:rPr>
              <a:t>model.get</a:t>
            </a:r>
            <a:r>
              <a:rPr lang="en-US" altLang="ja-JP" sz="1600" dirty="0">
                <a:latin typeface="Consolas" panose="020B0609020204030204" pitchFamily="49" charset="0"/>
                <a:cs typeface="Consolas" panose="020B0609020204030204" pitchFamily="49" charset="0"/>
              </a:rPr>
              <a:t>('id'));</a:t>
            </a:r>
          </a:p>
          <a:p>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detailPage</a:t>
            </a: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img</a:t>
            </a:r>
            <a:r>
              <a:rPr lang="en-US" altLang="ja-JP" sz="1600" dirty="0">
                <a:latin typeface="Consolas" panose="020B0609020204030204" pitchFamily="49" charset="0"/>
                <a:cs typeface="Consolas" panose="020B0609020204030204" pitchFamily="49" charset="0"/>
              </a:rPr>
              <a:t>").</a:t>
            </a:r>
            <a:r>
              <a:rPr lang="en-US" altLang="ja-JP" sz="1600" dirty="0" err="1">
                <a:latin typeface="Consolas" panose="020B0609020204030204" pitchFamily="49" charset="0"/>
                <a:cs typeface="Consolas" panose="020B0609020204030204" pitchFamily="49" charset="0"/>
              </a:rPr>
              <a:t>attr</a:t>
            </a:r>
            <a:r>
              <a:rPr lang="en-US" altLang="ja-JP" sz="1600" dirty="0">
                <a:latin typeface="Consolas" panose="020B0609020204030204" pitchFamily="49" charset="0"/>
                <a:cs typeface="Consolas" panose="020B0609020204030204" pitchFamily="49" charset="0"/>
              </a:rPr>
              <a:t>("</a:t>
            </a:r>
            <a:r>
              <a:rPr lang="en-US" altLang="ja-JP" sz="1600" dirty="0" err="1">
                <a:latin typeface="Consolas" panose="020B0609020204030204" pitchFamily="49" charset="0"/>
                <a:cs typeface="Consolas" panose="020B0609020204030204" pitchFamily="49" charset="0"/>
              </a:rPr>
              <a:t>src</a:t>
            </a: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model.get</a:t>
            </a:r>
            <a:r>
              <a:rPr lang="en-US" altLang="ja-JP" sz="1600" dirty="0">
                <a:latin typeface="Consolas" panose="020B0609020204030204" pitchFamily="49" charset="0"/>
                <a:cs typeface="Consolas" panose="020B0609020204030204" pitchFamily="49" charset="0"/>
              </a:rPr>
              <a:t>('</a:t>
            </a:r>
            <a:r>
              <a:rPr lang="en-US" altLang="ja-JP" sz="1600" dirty="0" err="1">
                <a:latin typeface="Consolas" panose="020B0609020204030204" pitchFamily="49" charset="0"/>
                <a:cs typeface="Consolas" panose="020B0609020204030204" pitchFamily="49" charset="0"/>
              </a:rPr>
              <a:t>imageURL</a:t>
            </a:r>
            <a:r>
              <a:rPr lang="en-US" altLang="ja-JP" sz="1600" dirty="0">
                <a:latin typeface="Consolas" panose="020B0609020204030204" pitchFamily="49" charset="0"/>
                <a:cs typeface="Consolas" panose="020B0609020204030204" pitchFamily="49" charset="0"/>
              </a:rPr>
              <a:t>'));</a:t>
            </a:r>
          </a:p>
          <a:p>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deleteButton</a:t>
            </a:r>
            <a:r>
              <a:rPr lang="en-US" altLang="ja-JP" sz="1600" dirty="0">
                <a:latin typeface="Consolas" panose="020B0609020204030204" pitchFamily="49" charset="0"/>
                <a:cs typeface="Consolas" panose="020B0609020204030204" pitchFamily="49" charset="0"/>
              </a:rPr>
              <a:t>").unbind();</a:t>
            </a:r>
          </a:p>
          <a:p>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deleteButton</a:t>
            </a:r>
            <a:r>
              <a:rPr lang="en-US" altLang="ja-JP" sz="1600" dirty="0">
                <a:latin typeface="Consolas" panose="020B0609020204030204" pitchFamily="49" charset="0"/>
                <a:cs typeface="Consolas" panose="020B0609020204030204" pitchFamily="49" charset="0"/>
              </a:rPr>
              <a:t>").click(function (e) {</a:t>
            </a:r>
          </a:p>
          <a:p>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model.destroy</a:t>
            </a:r>
            <a:r>
              <a:rPr lang="en-US" altLang="ja-JP" sz="1600" dirty="0">
                <a:latin typeface="Consolas" panose="020B0609020204030204" pitchFamily="49" charset="0"/>
                <a:cs typeface="Consolas" panose="020B0609020204030204" pitchFamily="49" charset="0"/>
              </a:rPr>
              <a:t>();</a:t>
            </a:r>
          </a:p>
          <a:p>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mobile.changePage</a:t>
            </a:r>
            <a:r>
              <a:rPr lang="en-US" altLang="ja-JP" sz="1600" dirty="0">
                <a:latin typeface="Consolas" panose="020B0609020204030204" pitchFamily="49" charset="0"/>
                <a:cs typeface="Consolas" panose="020B0609020204030204" pitchFamily="49" charset="0"/>
              </a:rPr>
              <a:t>($("#home"), {</a:t>
            </a:r>
            <a:r>
              <a:rPr lang="en-US" altLang="ja-JP" sz="1600" dirty="0" err="1">
                <a:latin typeface="Consolas" panose="020B0609020204030204" pitchFamily="49" charset="0"/>
                <a:cs typeface="Consolas" panose="020B0609020204030204" pitchFamily="49" charset="0"/>
              </a:rPr>
              <a:t>changeHash</a:t>
            </a:r>
            <a:r>
              <a:rPr lang="en-US" altLang="ja-JP" sz="1600" dirty="0">
                <a:latin typeface="Consolas" panose="020B0609020204030204" pitchFamily="49" charset="0"/>
                <a:cs typeface="Consolas" panose="020B0609020204030204" pitchFamily="49" charset="0"/>
              </a:rPr>
              <a:t>: false});</a:t>
            </a:r>
          </a:p>
          <a:p>
            <a:r>
              <a:rPr lang="en-US" altLang="ja-JP" sz="1600" dirty="0">
                <a:latin typeface="Consolas" panose="020B0609020204030204" pitchFamily="49" charset="0"/>
                <a:cs typeface="Consolas" panose="020B0609020204030204" pitchFamily="49" charset="0"/>
              </a:rPr>
              <a:t>        });</a:t>
            </a:r>
          </a:p>
          <a:p>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mobile.changePage</a:t>
            </a:r>
            <a:r>
              <a:rPr lang="en-US" altLang="ja-JP" sz="1600" dirty="0">
                <a:latin typeface="Consolas" panose="020B0609020204030204" pitchFamily="49" charset="0"/>
                <a:cs typeface="Consolas" panose="020B0609020204030204" pitchFamily="49" charset="0"/>
              </a:rPr>
              <a:t>($("#</a:t>
            </a:r>
            <a:r>
              <a:rPr lang="en-US" altLang="ja-JP" sz="1600" dirty="0" err="1">
                <a:latin typeface="Consolas" panose="020B0609020204030204" pitchFamily="49" charset="0"/>
                <a:cs typeface="Consolas" panose="020B0609020204030204" pitchFamily="49" charset="0"/>
              </a:rPr>
              <a:t>detailPage</a:t>
            </a: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changeHash</a:t>
            </a:r>
            <a:r>
              <a:rPr lang="en-US" altLang="ja-JP" sz="1600" dirty="0">
                <a:latin typeface="Consolas" panose="020B0609020204030204" pitchFamily="49" charset="0"/>
                <a:cs typeface="Consolas" panose="020B0609020204030204" pitchFamily="49" charset="0"/>
              </a:rPr>
              <a:t>: false});</a:t>
            </a:r>
          </a:p>
          <a:p>
            <a:r>
              <a:rPr lang="en-US" altLang="ja-JP" sz="1600" dirty="0">
                <a:latin typeface="Consolas" panose="020B0609020204030204" pitchFamily="49" charset="0"/>
                <a:cs typeface="Consolas" panose="020B0609020204030204" pitchFamily="49" charset="0"/>
              </a:rPr>
              <a:t>    },</a:t>
            </a:r>
          </a:p>
          <a:p>
            <a:r>
              <a:rPr lang="en-US" altLang="ja-JP" sz="1600" dirty="0">
                <a:latin typeface="Consolas" panose="020B0609020204030204" pitchFamily="49" charset="0"/>
                <a:cs typeface="Consolas" panose="020B0609020204030204" pitchFamily="49" charset="0"/>
              </a:rPr>
              <a:t>    </a:t>
            </a:r>
            <a:r>
              <a:rPr lang="en-US" altLang="ja-JP" sz="1600" dirty="0">
                <a:solidFill>
                  <a:srgbClr val="FF0000"/>
                </a:solidFill>
                <a:latin typeface="Consolas" panose="020B0609020204030204" pitchFamily="49" charset="0"/>
                <a:cs typeface="Consolas" panose="020B0609020204030204" pitchFamily="49" charset="0"/>
              </a:rPr>
              <a:t>render</a:t>
            </a:r>
            <a:r>
              <a:rPr lang="en-US" altLang="ja-JP" sz="1600" dirty="0">
                <a:latin typeface="Consolas" panose="020B0609020204030204" pitchFamily="49" charset="0"/>
                <a:cs typeface="Consolas" panose="020B0609020204030204" pitchFamily="49" charset="0"/>
              </a:rPr>
              <a:t>: function () {</a:t>
            </a:r>
          </a:p>
          <a:p>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this.el</a:t>
            </a:r>
            <a:r>
              <a:rPr lang="en-US" altLang="ja-JP" sz="1600" dirty="0">
                <a:latin typeface="Consolas" panose="020B0609020204030204" pitchFamily="49" charset="0"/>
                <a:cs typeface="Consolas" panose="020B0609020204030204" pitchFamily="49" charset="0"/>
              </a:rPr>
              <a:t>).html(</a:t>
            </a:r>
            <a:r>
              <a:rPr lang="en-US" altLang="ja-JP" sz="1600" dirty="0" err="1">
                <a:latin typeface="Consolas" panose="020B0609020204030204" pitchFamily="49" charset="0"/>
                <a:cs typeface="Consolas" panose="020B0609020204030204" pitchFamily="49" charset="0"/>
              </a:rPr>
              <a:t>this.template</a:t>
            </a:r>
            <a:r>
              <a:rPr lang="en-US" altLang="ja-JP" sz="1600" dirty="0">
                <a:latin typeface="Consolas" panose="020B0609020204030204" pitchFamily="49" charset="0"/>
                <a:cs typeface="Consolas" panose="020B0609020204030204" pitchFamily="49" charset="0"/>
              </a:rPr>
              <a:t>(</a:t>
            </a:r>
            <a:r>
              <a:rPr lang="en-US" altLang="ja-JP" sz="1600" dirty="0" err="1">
                <a:latin typeface="Consolas" panose="020B0609020204030204" pitchFamily="49" charset="0"/>
                <a:cs typeface="Consolas" panose="020B0609020204030204" pitchFamily="49" charset="0"/>
              </a:rPr>
              <a:t>this.model.toJSON</a:t>
            </a:r>
            <a:r>
              <a:rPr lang="en-US" altLang="ja-JP" sz="1600" dirty="0">
                <a:latin typeface="Consolas" panose="020B0609020204030204" pitchFamily="49" charset="0"/>
                <a:cs typeface="Consolas" panose="020B0609020204030204" pitchFamily="49" charset="0"/>
              </a:rPr>
              <a:t>()));</a:t>
            </a:r>
          </a:p>
          <a:p>
            <a:r>
              <a:rPr lang="en-US" altLang="ja-JP" sz="1600" dirty="0">
                <a:latin typeface="Consolas" panose="020B0609020204030204" pitchFamily="49" charset="0"/>
                <a:cs typeface="Consolas" panose="020B0609020204030204" pitchFamily="49" charset="0"/>
              </a:rPr>
              <a:t>        return this;</a:t>
            </a:r>
          </a:p>
          <a:p>
            <a:r>
              <a:rPr lang="en-US" altLang="ja-JP" sz="1600" dirty="0">
                <a:latin typeface="Consolas" panose="020B0609020204030204" pitchFamily="49" charset="0"/>
                <a:cs typeface="Consolas" panose="020B0609020204030204" pitchFamily="49" charset="0"/>
              </a:rPr>
              <a:t>    }</a:t>
            </a:r>
          </a:p>
          <a:p>
            <a:r>
              <a:rPr lang="en-US" altLang="ja-JP" sz="1600" dirty="0" smtClean="0">
                <a:latin typeface="Consolas" panose="020B0609020204030204" pitchFamily="49" charset="0"/>
                <a:cs typeface="Consolas" panose="020B0609020204030204" pitchFamily="49" charset="0"/>
              </a:rPr>
              <a:t>});</a:t>
            </a:r>
            <a:endParaRPr lang="en-US" altLang="ja-JP"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2798180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Template</a:t>
            </a:r>
            <a:endParaRPr lang="ja-JP" altLang="en-US" dirty="0"/>
          </a:p>
        </p:txBody>
      </p:sp>
      <p:sp>
        <p:nvSpPr>
          <p:cNvPr id="4" name="コンテンツ プレースホルダー 3"/>
          <p:cNvSpPr>
            <a:spLocks noGrp="1"/>
          </p:cNvSpPr>
          <p:nvPr>
            <p:ph idx="1"/>
          </p:nvPr>
        </p:nvSpPr>
        <p:spPr/>
        <p:txBody>
          <a:bodyPr/>
          <a:lstStyle/>
          <a:p>
            <a:r>
              <a:rPr lang="en-US" altLang="ja-JP" dirty="0" smtClean="0"/>
              <a:t>Underscore.js provides a template method that generates the HTML by using values in JSON object.</a:t>
            </a:r>
          </a:p>
          <a:p>
            <a:r>
              <a:rPr lang="en-US" altLang="ja-JP" dirty="0" smtClean="0"/>
              <a:t>&lt;%= %&gt; is a special tags that are replaced with the corresponding values in JSON. For example, &lt;%=id%&gt; is replaced with obj.id. </a:t>
            </a:r>
          </a:p>
          <a:p>
            <a:r>
              <a:rPr lang="en-US" altLang="ja-JP" dirty="0" smtClean="0"/>
              <a:t>template(</a:t>
            </a:r>
            <a:r>
              <a:rPr lang="en-US" altLang="ja-JP" dirty="0" err="1" smtClean="0"/>
              <a:t>this.model.toJSON</a:t>
            </a:r>
            <a:r>
              <a:rPr lang="en-US" altLang="ja-JP" dirty="0" smtClean="0"/>
              <a:t>()) means that generating HTML using the model’s JSON.</a:t>
            </a:r>
            <a:endParaRPr lang="ja-JP" altLang="en-US" dirty="0"/>
          </a:p>
        </p:txBody>
      </p:sp>
      <p:sp>
        <p:nvSpPr>
          <p:cNvPr id="3" name="スライド番号プレースホルダー 2"/>
          <p:cNvSpPr>
            <a:spLocks noGrp="1"/>
          </p:cNvSpPr>
          <p:nvPr>
            <p:ph type="sldNum" sz="quarter" idx="12"/>
          </p:nvPr>
        </p:nvSpPr>
        <p:spPr/>
        <p:txBody>
          <a:bodyPr/>
          <a:lstStyle/>
          <a:p>
            <a:fld id="{D0265D3D-50F2-46A9-A9D9-8B412B70C3F1}" type="slidenum">
              <a:rPr lang="ja-JP" altLang="en-US" smtClean="0"/>
              <a:pPr/>
              <a:t>262</a:t>
            </a:fld>
            <a:endParaRPr lang="ja-JP" altLang="en-US"/>
          </a:p>
        </p:txBody>
      </p:sp>
      <p:sp>
        <p:nvSpPr>
          <p:cNvPr id="5" name="テキスト ボックス 4"/>
          <p:cNvSpPr txBox="1"/>
          <p:nvPr/>
        </p:nvSpPr>
        <p:spPr>
          <a:xfrm>
            <a:off x="2246412" y="4459765"/>
            <a:ext cx="7699176" cy="2246769"/>
          </a:xfrm>
          <a:prstGeom prst="rect">
            <a:avLst/>
          </a:prstGeom>
          <a:noFill/>
          <a:ln>
            <a:solidFill>
              <a:schemeClr val="tx1"/>
            </a:solidFill>
          </a:ln>
        </p:spPr>
        <p:txBody>
          <a:bodyPr wrap="square" rtlCol="0">
            <a:spAutoFit/>
          </a:bodyPr>
          <a:lstStyle/>
          <a:p>
            <a:r>
              <a:rPr lang="en-US" altLang="ja-JP" sz="2800" dirty="0" smtClean="0">
                <a:latin typeface="Consolas" panose="020B0609020204030204" pitchFamily="49" charset="0"/>
                <a:cs typeface="Consolas" panose="020B0609020204030204" pitchFamily="49" charset="0"/>
              </a:rPr>
              <a:t>template</a:t>
            </a:r>
            <a:r>
              <a:rPr lang="en-US" altLang="ja-JP" sz="2800" dirty="0">
                <a:latin typeface="Consolas" panose="020B0609020204030204" pitchFamily="49" charset="0"/>
                <a:cs typeface="Consolas" panose="020B0609020204030204" pitchFamily="49" charset="0"/>
              </a:rPr>
              <a:t>: _.template</a:t>
            </a:r>
            <a:r>
              <a:rPr lang="en-US" altLang="ja-JP" sz="2800" dirty="0" smtClean="0">
                <a:latin typeface="Consolas" panose="020B0609020204030204" pitchFamily="49" charset="0"/>
                <a:cs typeface="Consolas" panose="020B0609020204030204" pitchFamily="49" charset="0"/>
              </a:rPr>
              <a:t>(‘</a:t>
            </a:r>
          </a:p>
          <a:p>
            <a:r>
              <a:rPr lang="en-US" altLang="ja-JP" sz="2800" dirty="0" smtClean="0">
                <a:latin typeface="Consolas" panose="020B0609020204030204" pitchFamily="49" charset="0"/>
                <a:cs typeface="Consolas" panose="020B0609020204030204" pitchFamily="49" charset="0"/>
              </a:rPr>
              <a:t>&lt;</a:t>
            </a:r>
            <a:r>
              <a:rPr lang="en-US" altLang="ja-JP" sz="2800" dirty="0">
                <a:latin typeface="Consolas" panose="020B0609020204030204" pitchFamily="49" charset="0"/>
                <a:cs typeface="Consolas" panose="020B0609020204030204" pitchFamily="49" charset="0"/>
              </a:rPr>
              <a:t>a id="image_</a:t>
            </a:r>
            <a:r>
              <a:rPr lang="en-US" altLang="ja-JP" sz="2800" dirty="0">
                <a:solidFill>
                  <a:srgbClr val="FF0000"/>
                </a:solidFill>
                <a:latin typeface="Consolas" panose="020B0609020204030204" pitchFamily="49" charset="0"/>
                <a:cs typeface="Consolas" panose="020B0609020204030204" pitchFamily="49" charset="0"/>
              </a:rPr>
              <a:t>&lt;%=id%&gt;</a:t>
            </a:r>
            <a:r>
              <a:rPr lang="en-US" altLang="ja-JP" sz="2800" dirty="0">
                <a:latin typeface="Consolas" panose="020B0609020204030204" pitchFamily="49" charset="0"/>
                <a:cs typeface="Consolas" panose="020B0609020204030204" pitchFamily="49" charset="0"/>
              </a:rPr>
              <a:t>" </a:t>
            </a:r>
            <a:r>
              <a:rPr lang="en-US" altLang="ja-JP" sz="2800" dirty="0" err="1">
                <a:latin typeface="Consolas" panose="020B0609020204030204" pitchFamily="49" charset="0"/>
                <a:cs typeface="Consolas" panose="020B0609020204030204" pitchFamily="49" charset="0"/>
              </a:rPr>
              <a:t>href</a:t>
            </a:r>
            <a:r>
              <a:rPr lang="en-US" altLang="ja-JP" sz="2800" dirty="0" smtClean="0">
                <a:latin typeface="Consolas" panose="020B0609020204030204" pitchFamily="49" charset="0"/>
                <a:cs typeface="Consolas" panose="020B0609020204030204" pitchFamily="49" charset="0"/>
              </a:rPr>
              <a:t>="#"&gt;</a:t>
            </a:r>
          </a:p>
          <a:p>
            <a:r>
              <a:rPr lang="en-US" altLang="ja-JP" sz="2800" dirty="0">
                <a:latin typeface="Consolas" panose="020B0609020204030204" pitchFamily="49" charset="0"/>
                <a:cs typeface="Consolas" panose="020B0609020204030204" pitchFamily="49" charset="0"/>
              </a:rPr>
              <a:t> </a:t>
            </a:r>
            <a:r>
              <a:rPr lang="en-US" altLang="ja-JP" sz="2800" dirty="0" smtClean="0">
                <a:latin typeface="Consolas" panose="020B0609020204030204" pitchFamily="49" charset="0"/>
                <a:cs typeface="Consolas" panose="020B0609020204030204" pitchFamily="49" charset="0"/>
              </a:rPr>
              <a:t> &lt;</a:t>
            </a:r>
            <a:r>
              <a:rPr lang="en-US" altLang="ja-JP" sz="2800" dirty="0" err="1" smtClean="0">
                <a:latin typeface="Consolas" panose="020B0609020204030204" pitchFamily="49" charset="0"/>
                <a:cs typeface="Consolas" panose="020B0609020204030204" pitchFamily="49" charset="0"/>
              </a:rPr>
              <a:t>img</a:t>
            </a:r>
            <a:r>
              <a:rPr lang="en-US" altLang="ja-JP" sz="2800" dirty="0" smtClean="0">
                <a:latin typeface="Consolas" panose="020B0609020204030204" pitchFamily="49" charset="0"/>
                <a:cs typeface="Consolas" panose="020B0609020204030204" pitchFamily="49" charset="0"/>
              </a:rPr>
              <a:t> </a:t>
            </a:r>
            <a:r>
              <a:rPr lang="en-US" altLang="ja-JP" sz="2800" dirty="0" err="1" smtClean="0">
                <a:latin typeface="Consolas" panose="020B0609020204030204" pitchFamily="49" charset="0"/>
                <a:cs typeface="Consolas" panose="020B0609020204030204" pitchFamily="49" charset="0"/>
              </a:rPr>
              <a:t>src</a:t>
            </a:r>
            <a:r>
              <a:rPr lang="en-US" altLang="ja-JP" sz="2800" dirty="0">
                <a:latin typeface="Consolas" panose="020B0609020204030204" pitchFamily="49" charset="0"/>
                <a:cs typeface="Consolas" panose="020B0609020204030204" pitchFamily="49" charset="0"/>
              </a:rPr>
              <a:t>="</a:t>
            </a:r>
            <a:r>
              <a:rPr lang="en-US" altLang="ja-JP" sz="2800" dirty="0">
                <a:solidFill>
                  <a:srgbClr val="FF0000"/>
                </a:solidFill>
                <a:latin typeface="Consolas" panose="020B0609020204030204" pitchFamily="49" charset="0"/>
                <a:cs typeface="Consolas" panose="020B0609020204030204" pitchFamily="49" charset="0"/>
              </a:rPr>
              <a:t>&lt;%=</a:t>
            </a:r>
            <a:r>
              <a:rPr lang="en-US" altLang="ja-JP" sz="2800" dirty="0" err="1">
                <a:solidFill>
                  <a:srgbClr val="FF0000"/>
                </a:solidFill>
                <a:latin typeface="Consolas" panose="020B0609020204030204" pitchFamily="49" charset="0"/>
                <a:cs typeface="Consolas" panose="020B0609020204030204" pitchFamily="49" charset="0"/>
              </a:rPr>
              <a:t>imageURL</a:t>
            </a:r>
            <a:r>
              <a:rPr lang="en-US" altLang="ja-JP" sz="2800" dirty="0" smtClean="0">
                <a:solidFill>
                  <a:srgbClr val="FF0000"/>
                </a:solidFill>
                <a:latin typeface="Consolas" panose="020B0609020204030204" pitchFamily="49" charset="0"/>
                <a:cs typeface="Consolas" panose="020B0609020204030204" pitchFamily="49" charset="0"/>
              </a:rPr>
              <a:t>%&gt;</a:t>
            </a:r>
            <a:r>
              <a:rPr lang="en-US" altLang="ja-JP" sz="2800" dirty="0" smtClean="0">
                <a:latin typeface="Consolas" panose="020B0609020204030204" pitchFamily="49" charset="0"/>
                <a:cs typeface="Consolas" panose="020B0609020204030204" pitchFamily="49" charset="0"/>
              </a:rPr>
              <a:t>"/&gt;</a:t>
            </a:r>
          </a:p>
          <a:p>
            <a:r>
              <a:rPr lang="en-US" altLang="ja-JP" sz="2800" dirty="0">
                <a:latin typeface="Consolas" panose="020B0609020204030204" pitchFamily="49" charset="0"/>
                <a:cs typeface="Consolas" panose="020B0609020204030204" pitchFamily="49" charset="0"/>
              </a:rPr>
              <a:t> </a:t>
            </a:r>
            <a:r>
              <a:rPr lang="en-US" altLang="ja-JP" sz="2800" dirty="0" smtClean="0">
                <a:latin typeface="Consolas" panose="020B0609020204030204" pitchFamily="49" charset="0"/>
                <a:cs typeface="Consolas" panose="020B0609020204030204" pitchFamily="49" charset="0"/>
              </a:rPr>
              <a:t> &lt;</a:t>
            </a:r>
            <a:r>
              <a:rPr lang="en-US" altLang="ja-JP" sz="2800" dirty="0">
                <a:latin typeface="Consolas" panose="020B0609020204030204" pitchFamily="49" charset="0"/>
                <a:cs typeface="Consolas" panose="020B0609020204030204" pitchFamily="49" charset="0"/>
              </a:rPr>
              <a:t>h3&gt;images/</a:t>
            </a:r>
            <a:r>
              <a:rPr lang="en-US" altLang="ja-JP" sz="2800" dirty="0">
                <a:solidFill>
                  <a:srgbClr val="FF0000"/>
                </a:solidFill>
                <a:latin typeface="Consolas" panose="020B0609020204030204" pitchFamily="49" charset="0"/>
                <a:cs typeface="Consolas" panose="020B0609020204030204" pitchFamily="49" charset="0"/>
              </a:rPr>
              <a:t>&lt;%=id%&gt;</a:t>
            </a:r>
            <a:r>
              <a:rPr lang="en-US" altLang="ja-JP" sz="2800" dirty="0">
                <a:latin typeface="Consolas" panose="020B0609020204030204" pitchFamily="49" charset="0"/>
                <a:cs typeface="Consolas" panose="020B0609020204030204" pitchFamily="49" charset="0"/>
              </a:rPr>
              <a:t>.jpg&lt;/h3</a:t>
            </a:r>
            <a:r>
              <a:rPr lang="en-US" altLang="ja-JP" sz="2800" dirty="0" smtClean="0">
                <a:latin typeface="Consolas" panose="020B0609020204030204" pitchFamily="49" charset="0"/>
                <a:cs typeface="Consolas" panose="020B0609020204030204" pitchFamily="49" charset="0"/>
              </a:rPr>
              <a:t>&gt;</a:t>
            </a:r>
          </a:p>
          <a:p>
            <a:r>
              <a:rPr lang="en-US" altLang="ja-JP" sz="2800" dirty="0" smtClean="0">
                <a:latin typeface="Consolas" panose="020B0609020204030204" pitchFamily="49" charset="0"/>
                <a:cs typeface="Consolas" panose="020B0609020204030204" pitchFamily="49" charset="0"/>
              </a:rPr>
              <a:t>&lt;/a&gt;');</a:t>
            </a:r>
          </a:p>
        </p:txBody>
      </p:sp>
    </p:spTree>
    <p:extLst>
      <p:ext uri="{BB962C8B-B14F-4D97-AF65-F5344CB8AC3E}">
        <p14:creationId xmlns:p14="http://schemas.microsoft.com/office/powerpoint/2010/main" val="422842646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Initialization of Application</a:t>
            </a:r>
            <a:endParaRPr kumimoji="1" lang="ja-JP" altLang="en-US" dirty="0"/>
          </a:p>
        </p:txBody>
      </p:sp>
      <p:sp>
        <p:nvSpPr>
          <p:cNvPr id="3" name="コンテンツ プレースホルダー 2"/>
          <p:cNvSpPr>
            <a:spLocks noGrp="1"/>
          </p:cNvSpPr>
          <p:nvPr>
            <p:ph idx="1"/>
          </p:nvPr>
        </p:nvSpPr>
        <p:spPr>
          <a:xfrm>
            <a:off x="838200" y="1825625"/>
            <a:ext cx="10515600" cy="2755503"/>
          </a:xfrm>
        </p:spPr>
        <p:txBody>
          <a:bodyPr/>
          <a:lstStyle/>
          <a:p>
            <a:r>
              <a:rPr kumimoji="1" lang="en-US" altLang="ja-JP" dirty="0" smtClean="0"/>
              <a:t>jQuery Mobile automatically decorates HTML for creating rich UI. So we have to wait the completion of the jQuery Mobile’s decoration process.</a:t>
            </a:r>
          </a:p>
          <a:p>
            <a:r>
              <a:rPr kumimoji="1" lang="en-US" altLang="ja-JP" dirty="0" smtClean="0"/>
              <a:t>jQuery Mobile’s page object triggers </a:t>
            </a:r>
            <a:r>
              <a:rPr lang="ja-JP" altLang="en-US" dirty="0" smtClean="0"/>
              <a:t>pageinit </a:t>
            </a:r>
            <a:r>
              <a:rPr lang="en-US" altLang="ja-JP" dirty="0" smtClean="0"/>
              <a:t>event when it finishes the page decoration. The following event listener can detect the completion of page decoration.</a:t>
            </a:r>
            <a:endParaRPr kumimoji="1" lang="ja-JP" altLang="en-US" dirty="0"/>
          </a:p>
        </p:txBody>
      </p:sp>
      <p:sp>
        <p:nvSpPr>
          <p:cNvPr id="4" name="スライド番号プレースホルダー 3"/>
          <p:cNvSpPr>
            <a:spLocks noGrp="1"/>
          </p:cNvSpPr>
          <p:nvPr>
            <p:ph type="sldNum" sz="quarter" idx="12"/>
          </p:nvPr>
        </p:nvSpPr>
        <p:spPr/>
        <p:txBody>
          <a:bodyPr/>
          <a:lstStyle/>
          <a:p>
            <a:fld id="{31BA4CE2-D795-4C9F-AA1E-E47C147C9315}" type="slidenum">
              <a:rPr lang="ja-JP" altLang="en-US" smtClean="0"/>
              <a:pPr/>
              <a:t>263</a:t>
            </a:fld>
            <a:endParaRPr lang="ja-JP" altLang="en-US"/>
          </a:p>
        </p:txBody>
      </p:sp>
      <p:sp>
        <p:nvSpPr>
          <p:cNvPr id="5" name="正方形/長方形 4"/>
          <p:cNvSpPr/>
          <p:nvPr/>
        </p:nvSpPr>
        <p:spPr>
          <a:xfrm>
            <a:off x="2351584" y="4615479"/>
            <a:ext cx="7704856" cy="1569660"/>
          </a:xfrm>
          <a:prstGeom prst="rect">
            <a:avLst/>
          </a:prstGeom>
          <a:ln>
            <a:solidFill>
              <a:schemeClr val="tx1"/>
            </a:solidFill>
          </a:ln>
        </p:spPr>
        <p:txBody>
          <a:bodyPr wrap="square">
            <a:spAutoFit/>
          </a:bodyPr>
          <a:lstStyle/>
          <a:p>
            <a:r>
              <a:rPr lang="ja-JP" altLang="en-US" sz="2400" dirty="0" smtClean="0"/>
              <a:t>$</a:t>
            </a:r>
            <a:r>
              <a:rPr lang="ja-JP" altLang="en-US" sz="2400" dirty="0"/>
              <a:t>("#home").on("pageinit", function (evt) {</a:t>
            </a:r>
          </a:p>
          <a:p>
            <a:r>
              <a:rPr lang="ja-JP" altLang="en-US" sz="2400" dirty="0"/>
              <a:t>    var model = new ApplicationModel({});</a:t>
            </a:r>
          </a:p>
          <a:p>
            <a:r>
              <a:rPr lang="ja-JP" altLang="en-US" sz="2400" dirty="0"/>
              <a:t>    var view = new ApplicationView({model: model});</a:t>
            </a:r>
          </a:p>
          <a:p>
            <a:r>
              <a:rPr lang="ja-JP" altLang="en-US" sz="2400" dirty="0"/>
              <a:t>});</a:t>
            </a:r>
          </a:p>
        </p:txBody>
      </p:sp>
    </p:spTree>
    <p:extLst>
      <p:ext uri="{BB962C8B-B14F-4D97-AF65-F5344CB8AC3E}">
        <p14:creationId xmlns:p14="http://schemas.microsoft.com/office/powerpoint/2010/main" val="247311748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err="1">
                <a:latin typeface="Consolas" panose="020B0609020204030204" pitchFamily="49" charset="0"/>
                <a:cs typeface="Consolas" panose="020B0609020204030204" pitchFamily="49" charset="0"/>
              </a:rPr>
              <a:t>ApplicationView</a:t>
            </a:r>
            <a:endParaRPr kumimoji="1" lang="ja-JP" altLang="en-US" dirty="0"/>
          </a:p>
        </p:txBody>
      </p:sp>
      <p:sp>
        <p:nvSpPr>
          <p:cNvPr id="9" name="コンテンツ プレースホルダー 8"/>
          <p:cNvSpPr>
            <a:spLocks noGrp="1"/>
          </p:cNvSpPr>
          <p:nvPr>
            <p:ph idx="1"/>
          </p:nvPr>
        </p:nvSpPr>
        <p:spPr>
          <a:xfrm>
            <a:off x="154384" y="1382487"/>
            <a:ext cx="5545832" cy="5338987"/>
          </a:xfrm>
        </p:spPr>
        <p:txBody>
          <a:bodyPr>
            <a:noAutofit/>
          </a:bodyPr>
          <a:lstStyle/>
          <a:p>
            <a:r>
              <a:rPr lang="en-US" altLang="ja-JP" sz="2400" dirty="0" smtClean="0"/>
              <a:t>el represents ID of DOM node corresponding to this view.</a:t>
            </a:r>
            <a:endParaRPr kumimoji="1" lang="en-US" altLang="ja-JP" sz="2400" dirty="0" smtClean="0"/>
          </a:p>
          <a:p>
            <a:r>
              <a:rPr lang="en-US" altLang="ja-JP" sz="2400" dirty="0" smtClean="0"/>
              <a:t>Initialize method is invoked when this object is created.</a:t>
            </a:r>
          </a:p>
          <a:p>
            <a:r>
              <a:rPr kumimoji="1" lang="en-US" altLang="ja-JP" sz="2400" dirty="0" err="1" smtClean="0"/>
              <a:t>authState</a:t>
            </a:r>
            <a:r>
              <a:rPr kumimoji="1" lang="en-US" altLang="ja-JP" sz="2400" dirty="0" smtClean="0"/>
              <a:t> method is same method in the previous </a:t>
            </a:r>
            <a:r>
              <a:rPr lang="en-US" altLang="ja-JP" sz="2400" dirty="0" smtClean="0"/>
              <a:t>example. It was </a:t>
            </a:r>
            <a:r>
              <a:rPr kumimoji="1" lang="en-US" altLang="ja-JP" sz="2400" dirty="0" smtClean="0"/>
              <a:t>tailored to MVC model.</a:t>
            </a:r>
          </a:p>
          <a:p>
            <a:r>
              <a:rPr lang="en-US" altLang="ja-JP" sz="2400" dirty="0" err="1" smtClean="0"/>
              <a:t>resetItems</a:t>
            </a:r>
            <a:r>
              <a:rPr lang="en-US" altLang="ja-JP" sz="2400" dirty="0"/>
              <a:t> </a:t>
            </a:r>
            <a:r>
              <a:rPr lang="en-US" altLang="ja-JP" sz="2400" dirty="0" smtClean="0"/>
              <a:t>method is triggered when the model is initialized.</a:t>
            </a:r>
          </a:p>
          <a:p>
            <a:r>
              <a:rPr kumimoji="1" lang="en-US" altLang="ja-JP" sz="2400" dirty="0" err="1" smtClean="0"/>
              <a:t>removeItem</a:t>
            </a:r>
            <a:r>
              <a:rPr kumimoji="1" lang="en-US" altLang="ja-JP" sz="2400" dirty="0" smtClean="0"/>
              <a:t> method is invoked when the existing item is deleted from the model.</a:t>
            </a:r>
          </a:p>
          <a:p>
            <a:r>
              <a:rPr lang="en-US" altLang="ja-JP" sz="2400" dirty="0" err="1" smtClean="0"/>
              <a:t>appendItem</a:t>
            </a:r>
            <a:r>
              <a:rPr lang="en-US" altLang="ja-JP" sz="2400" dirty="0" smtClean="0"/>
              <a:t> method is invoked when a new item is inserted to the model.</a:t>
            </a:r>
            <a:endParaRPr kumimoji="1" lang="ja-JP" altLang="en-US" sz="2400" dirty="0"/>
          </a:p>
        </p:txBody>
      </p:sp>
      <p:sp>
        <p:nvSpPr>
          <p:cNvPr id="4" name="スライド番号プレースホルダー 3"/>
          <p:cNvSpPr>
            <a:spLocks noGrp="1"/>
          </p:cNvSpPr>
          <p:nvPr>
            <p:ph type="sldNum" sz="quarter" idx="12"/>
          </p:nvPr>
        </p:nvSpPr>
        <p:spPr/>
        <p:txBody>
          <a:bodyPr/>
          <a:lstStyle/>
          <a:p>
            <a:fld id="{31BA4CE2-D795-4C9F-AA1E-E47C147C9315}" type="slidenum">
              <a:rPr lang="ja-JP" altLang="en-US" smtClean="0"/>
              <a:pPr/>
              <a:t>264</a:t>
            </a:fld>
            <a:endParaRPr lang="ja-JP" altLang="en-US"/>
          </a:p>
        </p:txBody>
      </p:sp>
      <p:sp>
        <p:nvSpPr>
          <p:cNvPr id="7" name="正方形/長方形 6"/>
          <p:cNvSpPr/>
          <p:nvPr/>
        </p:nvSpPr>
        <p:spPr>
          <a:xfrm>
            <a:off x="5808539" y="26782"/>
            <a:ext cx="5616624" cy="6717223"/>
          </a:xfrm>
          <a:prstGeom prst="rect">
            <a:avLst/>
          </a:prstGeom>
          <a:noFill/>
        </p:spPr>
        <p:style>
          <a:lnRef idx="2">
            <a:schemeClr val="dk1"/>
          </a:lnRef>
          <a:fillRef idx="1">
            <a:schemeClr val="lt1"/>
          </a:fillRef>
          <a:effectRef idx="0">
            <a:schemeClr val="dk1"/>
          </a:effectRef>
          <a:fontRef idx="minor">
            <a:schemeClr val="dk1"/>
          </a:fontRef>
        </p:style>
        <p:txBody>
          <a:bodyPr wrap="square">
            <a:spAutoFit/>
          </a:bodyPr>
          <a:lstStyle/>
          <a:p>
            <a:r>
              <a:rPr lang="en-US" altLang="ja-JP" sz="1050" dirty="0" err="1" smtClean="0">
                <a:latin typeface="Consolas" panose="020B0609020204030204" pitchFamily="49" charset="0"/>
                <a:cs typeface="Consolas" panose="020B0609020204030204" pitchFamily="49" charset="0"/>
              </a:rPr>
              <a:t>var</a:t>
            </a:r>
            <a:r>
              <a:rPr lang="en-US" altLang="ja-JP" sz="1050" dirty="0" smtClean="0">
                <a:latin typeface="Consolas" panose="020B0609020204030204" pitchFamily="49" charset="0"/>
                <a:cs typeface="Consolas" panose="020B0609020204030204" pitchFamily="49" charset="0"/>
              </a:rPr>
              <a:t> </a:t>
            </a:r>
            <a:r>
              <a:rPr lang="en-US" altLang="ja-JP" sz="1050" dirty="0" err="1">
                <a:latin typeface="Consolas" panose="020B0609020204030204" pitchFamily="49" charset="0"/>
                <a:cs typeface="Consolas" panose="020B0609020204030204" pitchFamily="49" charset="0"/>
              </a:rPr>
              <a:t>ApplicationView</a:t>
            </a:r>
            <a:r>
              <a:rPr lang="en-US" altLang="ja-JP" sz="1050" dirty="0">
                <a:latin typeface="Consolas" panose="020B0609020204030204" pitchFamily="49" charset="0"/>
                <a:cs typeface="Consolas" panose="020B0609020204030204" pitchFamily="49" charset="0"/>
              </a:rPr>
              <a:t> = </a:t>
            </a:r>
            <a:r>
              <a:rPr lang="en-US" altLang="ja-JP" sz="1050" dirty="0" err="1">
                <a:latin typeface="Consolas" panose="020B0609020204030204" pitchFamily="49" charset="0"/>
                <a:cs typeface="Consolas" panose="020B0609020204030204" pitchFamily="49" charset="0"/>
              </a:rPr>
              <a:t>Backbone.View.extend</a:t>
            </a:r>
            <a:r>
              <a:rPr lang="en-US" altLang="ja-JP" sz="1050" dirty="0">
                <a:latin typeface="Consolas" panose="020B0609020204030204" pitchFamily="49" charset="0"/>
                <a:cs typeface="Consolas" panose="020B0609020204030204" pitchFamily="49" charset="0"/>
              </a:rPr>
              <a:t>({</a:t>
            </a:r>
          </a:p>
          <a:p>
            <a:r>
              <a:rPr lang="en-US" altLang="ja-JP" sz="1050" dirty="0">
                <a:latin typeface="Consolas" panose="020B0609020204030204" pitchFamily="49" charset="0"/>
                <a:cs typeface="Consolas" panose="020B0609020204030204" pitchFamily="49" charset="0"/>
              </a:rPr>
              <a:t>    el: "#home",</a:t>
            </a:r>
          </a:p>
          <a:p>
            <a:r>
              <a:rPr lang="en-US" altLang="ja-JP" sz="1050" dirty="0">
                <a:latin typeface="Consolas" panose="020B0609020204030204" pitchFamily="49" charset="0"/>
                <a:cs typeface="Consolas" panose="020B0609020204030204" pitchFamily="49" charset="0"/>
              </a:rPr>
              <a:t>    initialize: function () {</a:t>
            </a:r>
          </a:p>
          <a:p>
            <a:r>
              <a:rPr lang="en-US" altLang="ja-JP" sz="1050" dirty="0">
                <a:latin typeface="Consolas" panose="020B0609020204030204" pitchFamily="49" charset="0"/>
                <a:cs typeface="Consolas" panose="020B0609020204030204" pitchFamily="49" charset="0"/>
              </a:rPr>
              <a:t>        </a:t>
            </a:r>
            <a:r>
              <a:rPr lang="en-US" altLang="ja-JP" sz="1050" dirty="0" err="1">
                <a:latin typeface="Consolas" panose="020B0609020204030204" pitchFamily="49" charset="0"/>
                <a:cs typeface="Consolas" panose="020B0609020204030204" pitchFamily="49" charset="0"/>
              </a:rPr>
              <a:t>var</a:t>
            </a:r>
            <a:r>
              <a:rPr lang="en-US" altLang="ja-JP" sz="1050" dirty="0">
                <a:latin typeface="Consolas" panose="020B0609020204030204" pitchFamily="49" charset="0"/>
                <a:cs typeface="Consolas" panose="020B0609020204030204" pitchFamily="49" charset="0"/>
              </a:rPr>
              <a:t> self = this;</a:t>
            </a:r>
          </a:p>
          <a:p>
            <a:r>
              <a:rPr lang="en-US" altLang="ja-JP" sz="1050" dirty="0">
                <a:solidFill>
                  <a:srgbClr val="FF0000"/>
                </a:solidFill>
                <a:latin typeface="Consolas" panose="020B0609020204030204" pitchFamily="49" charset="0"/>
                <a:cs typeface="Consolas" panose="020B0609020204030204" pitchFamily="49" charset="0"/>
              </a:rPr>
              <a:t>        </a:t>
            </a:r>
            <a:r>
              <a:rPr lang="en-US" altLang="ja-JP" sz="1050" dirty="0" err="1">
                <a:solidFill>
                  <a:srgbClr val="FF0000"/>
                </a:solidFill>
                <a:latin typeface="Consolas" panose="020B0609020204030204" pitchFamily="49" charset="0"/>
                <a:cs typeface="Consolas" panose="020B0609020204030204" pitchFamily="49" charset="0"/>
              </a:rPr>
              <a:t>this.model.images.bind</a:t>
            </a:r>
            <a:r>
              <a:rPr lang="en-US" altLang="ja-JP" sz="1050" dirty="0">
                <a:solidFill>
                  <a:srgbClr val="FF0000"/>
                </a:solidFill>
                <a:latin typeface="Consolas" panose="020B0609020204030204" pitchFamily="49" charset="0"/>
                <a:cs typeface="Consolas" panose="020B0609020204030204" pitchFamily="49" charset="0"/>
              </a:rPr>
              <a:t>("reset", </a:t>
            </a:r>
            <a:r>
              <a:rPr lang="en-US" altLang="ja-JP" sz="1050" dirty="0" err="1">
                <a:solidFill>
                  <a:srgbClr val="FF0000"/>
                </a:solidFill>
                <a:latin typeface="Consolas" panose="020B0609020204030204" pitchFamily="49" charset="0"/>
                <a:cs typeface="Consolas" panose="020B0609020204030204" pitchFamily="49" charset="0"/>
              </a:rPr>
              <a:t>this.resetItems</a:t>
            </a:r>
            <a:r>
              <a:rPr lang="en-US" altLang="ja-JP" sz="1050" dirty="0">
                <a:solidFill>
                  <a:srgbClr val="FF0000"/>
                </a:solidFill>
                <a:latin typeface="Consolas" panose="020B0609020204030204" pitchFamily="49" charset="0"/>
                <a:cs typeface="Consolas" panose="020B0609020204030204" pitchFamily="49" charset="0"/>
              </a:rPr>
              <a:t>, this);</a:t>
            </a:r>
          </a:p>
          <a:p>
            <a:r>
              <a:rPr lang="en-US" altLang="ja-JP" sz="1050" dirty="0">
                <a:solidFill>
                  <a:srgbClr val="FF0000"/>
                </a:solidFill>
                <a:latin typeface="Consolas" panose="020B0609020204030204" pitchFamily="49" charset="0"/>
                <a:cs typeface="Consolas" panose="020B0609020204030204" pitchFamily="49" charset="0"/>
              </a:rPr>
              <a:t>        </a:t>
            </a:r>
            <a:r>
              <a:rPr lang="en-US" altLang="ja-JP" sz="1050" dirty="0" err="1">
                <a:solidFill>
                  <a:srgbClr val="FF0000"/>
                </a:solidFill>
                <a:latin typeface="Consolas" panose="020B0609020204030204" pitchFamily="49" charset="0"/>
                <a:cs typeface="Consolas" panose="020B0609020204030204" pitchFamily="49" charset="0"/>
              </a:rPr>
              <a:t>this.model.images.bind</a:t>
            </a:r>
            <a:r>
              <a:rPr lang="en-US" altLang="ja-JP" sz="1050" dirty="0">
                <a:solidFill>
                  <a:srgbClr val="FF0000"/>
                </a:solidFill>
                <a:latin typeface="Consolas" panose="020B0609020204030204" pitchFamily="49" charset="0"/>
                <a:cs typeface="Consolas" panose="020B0609020204030204" pitchFamily="49" charset="0"/>
              </a:rPr>
              <a:t>("add", </a:t>
            </a:r>
            <a:r>
              <a:rPr lang="en-US" altLang="ja-JP" sz="1050" dirty="0" err="1">
                <a:solidFill>
                  <a:srgbClr val="FF0000"/>
                </a:solidFill>
                <a:latin typeface="Consolas" panose="020B0609020204030204" pitchFamily="49" charset="0"/>
                <a:cs typeface="Consolas" panose="020B0609020204030204" pitchFamily="49" charset="0"/>
              </a:rPr>
              <a:t>this.appendItem</a:t>
            </a:r>
            <a:r>
              <a:rPr lang="en-US" altLang="ja-JP" sz="1050" dirty="0">
                <a:solidFill>
                  <a:srgbClr val="FF0000"/>
                </a:solidFill>
                <a:latin typeface="Consolas" panose="020B0609020204030204" pitchFamily="49" charset="0"/>
                <a:cs typeface="Consolas" panose="020B0609020204030204" pitchFamily="49" charset="0"/>
              </a:rPr>
              <a:t>, this);</a:t>
            </a:r>
          </a:p>
          <a:p>
            <a:r>
              <a:rPr lang="en-US" altLang="ja-JP" sz="1050" dirty="0">
                <a:solidFill>
                  <a:srgbClr val="FF0000"/>
                </a:solidFill>
                <a:latin typeface="Consolas" panose="020B0609020204030204" pitchFamily="49" charset="0"/>
                <a:cs typeface="Consolas" panose="020B0609020204030204" pitchFamily="49" charset="0"/>
              </a:rPr>
              <a:t>        </a:t>
            </a:r>
            <a:r>
              <a:rPr lang="en-US" altLang="ja-JP" sz="1050" dirty="0" err="1">
                <a:solidFill>
                  <a:srgbClr val="FF0000"/>
                </a:solidFill>
                <a:latin typeface="Consolas" panose="020B0609020204030204" pitchFamily="49" charset="0"/>
                <a:cs typeface="Consolas" panose="020B0609020204030204" pitchFamily="49" charset="0"/>
              </a:rPr>
              <a:t>this.model.images.bind</a:t>
            </a:r>
            <a:r>
              <a:rPr lang="en-US" altLang="ja-JP" sz="1050" dirty="0">
                <a:solidFill>
                  <a:srgbClr val="FF0000"/>
                </a:solidFill>
                <a:latin typeface="Consolas" panose="020B0609020204030204" pitchFamily="49" charset="0"/>
                <a:cs typeface="Consolas" panose="020B0609020204030204" pitchFamily="49" charset="0"/>
              </a:rPr>
              <a:t>("remove", </a:t>
            </a:r>
            <a:r>
              <a:rPr lang="en-US" altLang="ja-JP" sz="1050" dirty="0" err="1">
                <a:solidFill>
                  <a:srgbClr val="FF0000"/>
                </a:solidFill>
                <a:latin typeface="Consolas" panose="020B0609020204030204" pitchFamily="49" charset="0"/>
                <a:cs typeface="Consolas" panose="020B0609020204030204" pitchFamily="49" charset="0"/>
              </a:rPr>
              <a:t>this.removeItem</a:t>
            </a:r>
            <a:r>
              <a:rPr lang="en-US" altLang="ja-JP" sz="1050" dirty="0">
                <a:solidFill>
                  <a:srgbClr val="FF0000"/>
                </a:solidFill>
                <a:latin typeface="Consolas" panose="020B0609020204030204" pitchFamily="49" charset="0"/>
                <a:cs typeface="Consolas" panose="020B0609020204030204" pitchFamily="49" charset="0"/>
              </a:rPr>
              <a:t>, this);</a:t>
            </a:r>
          </a:p>
          <a:p>
            <a:r>
              <a:rPr lang="en-US" altLang="ja-JP" sz="1050" dirty="0">
                <a:latin typeface="Consolas" panose="020B0609020204030204" pitchFamily="49" charset="0"/>
                <a:cs typeface="Consolas" panose="020B0609020204030204" pitchFamily="49" charset="0"/>
              </a:rPr>
              <a:t>        </a:t>
            </a:r>
            <a:r>
              <a:rPr lang="en-US" altLang="ja-JP" sz="1050" dirty="0" err="1">
                <a:latin typeface="Consolas" panose="020B0609020204030204" pitchFamily="49" charset="0"/>
                <a:cs typeface="Consolas" panose="020B0609020204030204" pitchFamily="49" charset="0"/>
              </a:rPr>
              <a:t>this.authState</a:t>
            </a:r>
            <a:r>
              <a:rPr lang="en-US" altLang="ja-JP" sz="1050" dirty="0">
                <a:latin typeface="Consolas" panose="020B0609020204030204" pitchFamily="49" charset="0"/>
                <a:cs typeface="Consolas" panose="020B0609020204030204" pitchFamily="49" charset="0"/>
              </a:rPr>
              <a:t>();</a:t>
            </a:r>
          </a:p>
          <a:p>
            <a:endParaRPr lang="en-US" altLang="ja-JP" sz="1050" dirty="0">
              <a:latin typeface="Consolas" panose="020B0609020204030204" pitchFamily="49" charset="0"/>
              <a:cs typeface="Consolas" panose="020B0609020204030204" pitchFamily="49" charset="0"/>
            </a:endParaRPr>
          </a:p>
          <a:p>
            <a:r>
              <a:rPr lang="en-US" altLang="ja-JP" sz="1050" dirty="0">
                <a:latin typeface="Consolas" panose="020B0609020204030204" pitchFamily="49" charset="0"/>
                <a:cs typeface="Consolas" panose="020B0609020204030204" pitchFamily="49" charset="0"/>
              </a:rPr>
              <a:t>        $('input[type=file]').change(function (e) {</a:t>
            </a:r>
          </a:p>
          <a:p>
            <a:r>
              <a:rPr lang="en-US" altLang="ja-JP" sz="1050" dirty="0">
                <a:latin typeface="Consolas" panose="020B0609020204030204" pitchFamily="49" charset="0"/>
                <a:cs typeface="Consolas" panose="020B0609020204030204" pitchFamily="49" charset="0"/>
              </a:rPr>
              <a:t>	……</a:t>
            </a:r>
          </a:p>
          <a:p>
            <a:r>
              <a:rPr lang="en-US" altLang="ja-JP" sz="1050" dirty="0">
                <a:latin typeface="Consolas" panose="020B0609020204030204" pitchFamily="49" charset="0"/>
                <a:cs typeface="Consolas" panose="020B0609020204030204" pitchFamily="49" charset="0"/>
              </a:rPr>
              <a:t> </a:t>
            </a:r>
            <a:r>
              <a:rPr lang="en-US" altLang="ja-JP" sz="1050" dirty="0" smtClean="0">
                <a:latin typeface="Consolas" panose="020B0609020204030204" pitchFamily="49" charset="0"/>
                <a:cs typeface="Consolas" panose="020B0609020204030204" pitchFamily="49" charset="0"/>
              </a:rPr>
              <a:t>       });</a:t>
            </a:r>
            <a:endParaRPr lang="en-US" altLang="ja-JP" sz="1050" dirty="0">
              <a:latin typeface="Consolas" panose="020B0609020204030204" pitchFamily="49" charset="0"/>
              <a:cs typeface="Consolas" panose="020B0609020204030204" pitchFamily="49" charset="0"/>
            </a:endParaRPr>
          </a:p>
          <a:p>
            <a:endParaRPr lang="en-US" altLang="ja-JP" sz="1050" dirty="0">
              <a:latin typeface="Consolas" panose="020B0609020204030204" pitchFamily="49" charset="0"/>
              <a:cs typeface="Consolas" panose="020B0609020204030204" pitchFamily="49" charset="0"/>
            </a:endParaRPr>
          </a:p>
          <a:p>
            <a:r>
              <a:rPr lang="en-US" altLang="ja-JP" sz="1050" dirty="0">
                <a:latin typeface="Consolas" panose="020B0609020204030204" pitchFamily="49" charset="0"/>
                <a:cs typeface="Consolas" panose="020B0609020204030204" pitchFamily="49" charset="0"/>
              </a:rPr>
              <a:t>        $("#</a:t>
            </a:r>
            <a:r>
              <a:rPr lang="en-US" altLang="ja-JP" sz="1050" dirty="0" err="1">
                <a:latin typeface="Consolas" panose="020B0609020204030204" pitchFamily="49" charset="0"/>
                <a:cs typeface="Consolas" panose="020B0609020204030204" pitchFamily="49" charset="0"/>
              </a:rPr>
              <a:t>openDialog</a:t>
            </a:r>
            <a:r>
              <a:rPr lang="en-US" altLang="ja-JP" sz="1050" dirty="0">
                <a:latin typeface="Consolas" panose="020B0609020204030204" pitchFamily="49" charset="0"/>
                <a:cs typeface="Consolas" panose="020B0609020204030204" pitchFamily="49" charset="0"/>
              </a:rPr>
              <a:t> a").click(function (e) {</a:t>
            </a:r>
          </a:p>
          <a:p>
            <a:r>
              <a:rPr lang="en-US" altLang="ja-JP" sz="1050" dirty="0">
                <a:latin typeface="Consolas" panose="020B0609020204030204" pitchFamily="49" charset="0"/>
                <a:cs typeface="Consolas" panose="020B0609020204030204" pitchFamily="49" charset="0"/>
              </a:rPr>
              <a:t>	……</a:t>
            </a:r>
          </a:p>
          <a:p>
            <a:r>
              <a:rPr lang="en-US" altLang="ja-JP" sz="1050" dirty="0" smtClean="0">
                <a:latin typeface="Consolas" panose="020B0609020204030204" pitchFamily="49" charset="0"/>
                <a:cs typeface="Consolas" panose="020B0609020204030204" pitchFamily="49" charset="0"/>
              </a:rPr>
              <a:t>        });</a:t>
            </a:r>
            <a:endParaRPr lang="en-US" altLang="ja-JP" sz="1050" dirty="0">
              <a:latin typeface="Consolas" panose="020B0609020204030204" pitchFamily="49" charset="0"/>
              <a:cs typeface="Consolas" panose="020B0609020204030204" pitchFamily="49" charset="0"/>
            </a:endParaRPr>
          </a:p>
          <a:p>
            <a:endParaRPr lang="en-US" altLang="ja-JP" sz="1050" dirty="0">
              <a:latin typeface="Consolas" panose="020B0609020204030204" pitchFamily="49" charset="0"/>
              <a:cs typeface="Consolas" panose="020B0609020204030204" pitchFamily="49" charset="0"/>
            </a:endParaRPr>
          </a:p>
          <a:p>
            <a:r>
              <a:rPr lang="en-US" altLang="ja-JP" sz="1050" dirty="0">
                <a:latin typeface="Consolas" panose="020B0609020204030204" pitchFamily="49" charset="0"/>
                <a:cs typeface="Consolas" panose="020B0609020204030204" pitchFamily="49" charset="0"/>
              </a:rPr>
              <a:t>        $("#</a:t>
            </a:r>
            <a:r>
              <a:rPr lang="en-US" altLang="ja-JP" sz="1050" dirty="0" err="1">
                <a:latin typeface="Consolas" panose="020B0609020204030204" pitchFamily="49" charset="0"/>
                <a:cs typeface="Consolas" panose="020B0609020204030204" pitchFamily="49" charset="0"/>
              </a:rPr>
              <a:t>logoutButton</a:t>
            </a:r>
            <a:r>
              <a:rPr lang="en-US" altLang="ja-JP" sz="1050" dirty="0">
                <a:latin typeface="Consolas" panose="020B0609020204030204" pitchFamily="49" charset="0"/>
                <a:cs typeface="Consolas" panose="020B0609020204030204" pitchFamily="49" charset="0"/>
              </a:rPr>
              <a:t>").click(function (e) {</a:t>
            </a:r>
          </a:p>
          <a:p>
            <a:r>
              <a:rPr lang="en-US" altLang="ja-JP" sz="1050" dirty="0" smtClean="0">
                <a:latin typeface="Consolas" panose="020B0609020204030204" pitchFamily="49" charset="0"/>
                <a:cs typeface="Consolas" panose="020B0609020204030204" pitchFamily="49" charset="0"/>
              </a:rPr>
              <a:t>	……</a:t>
            </a:r>
            <a:endParaRPr lang="en-US" altLang="ja-JP" sz="1050" dirty="0">
              <a:latin typeface="Consolas" panose="020B0609020204030204" pitchFamily="49" charset="0"/>
              <a:cs typeface="Consolas" panose="020B0609020204030204" pitchFamily="49" charset="0"/>
            </a:endParaRPr>
          </a:p>
          <a:p>
            <a:r>
              <a:rPr lang="en-US" altLang="ja-JP" sz="1050" dirty="0">
                <a:latin typeface="Consolas" panose="020B0609020204030204" pitchFamily="49" charset="0"/>
                <a:cs typeface="Consolas" panose="020B0609020204030204" pitchFamily="49" charset="0"/>
              </a:rPr>
              <a:t>        });</a:t>
            </a:r>
          </a:p>
          <a:p>
            <a:r>
              <a:rPr lang="en-US" altLang="ja-JP" sz="1050" dirty="0">
                <a:latin typeface="Consolas" panose="020B0609020204030204" pitchFamily="49" charset="0"/>
                <a:cs typeface="Consolas" panose="020B0609020204030204" pitchFamily="49" charset="0"/>
              </a:rPr>
              <a:t>    </a:t>
            </a:r>
            <a:r>
              <a:rPr lang="en-US" altLang="ja-JP" sz="1050" dirty="0" smtClean="0">
                <a:latin typeface="Consolas" panose="020B0609020204030204" pitchFamily="49" charset="0"/>
                <a:cs typeface="Consolas" panose="020B0609020204030204" pitchFamily="49" charset="0"/>
              </a:rPr>
              <a:t>},</a:t>
            </a:r>
          </a:p>
          <a:p>
            <a:r>
              <a:rPr lang="en-US" altLang="ja-JP" sz="1050" dirty="0">
                <a:latin typeface="Consolas" panose="020B0609020204030204" pitchFamily="49" charset="0"/>
                <a:cs typeface="Consolas" panose="020B0609020204030204" pitchFamily="49" charset="0"/>
              </a:rPr>
              <a:t> </a:t>
            </a:r>
            <a:r>
              <a:rPr lang="en-US" altLang="ja-JP" sz="1050" dirty="0" smtClean="0">
                <a:latin typeface="Consolas" panose="020B0609020204030204" pitchFamily="49" charset="0"/>
                <a:cs typeface="Consolas" panose="020B0609020204030204" pitchFamily="49" charset="0"/>
              </a:rPr>
              <a:t>   </a:t>
            </a:r>
            <a:r>
              <a:rPr lang="en-US" altLang="ja-JP" sz="1050" dirty="0" err="1" smtClean="0">
                <a:latin typeface="Consolas" panose="020B0609020204030204" pitchFamily="49" charset="0"/>
                <a:cs typeface="Consolas" panose="020B0609020204030204" pitchFamily="49" charset="0"/>
              </a:rPr>
              <a:t>authState</a:t>
            </a:r>
            <a:r>
              <a:rPr lang="en-US" altLang="ja-JP" sz="1050" dirty="0">
                <a:latin typeface="Consolas" panose="020B0609020204030204" pitchFamily="49" charset="0"/>
                <a:cs typeface="Consolas" panose="020B0609020204030204" pitchFamily="49" charset="0"/>
              </a:rPr>
              <a:t>: function () </a:t>
            </a:r>
            <a:r>
              <a:rPr lang="en-US" altLang="ja-JP" sz="1050" dirty="0" smtClean="0">
                <a:latin typeface="Consolas" panose="020B0609020204030204" pitchFamily="49" charset="0"/>
                <a:cs typeface="Consolas" panose="020B0609020204030204" pitchFamily="49" charset="0"/>
              </a:rPr>
              <a:t>{</a:t>
            </a:r>
          </a:p>
          <a:p>
            <a:r>
              <a:rPr lang="en-US" altLang="ja-JP" sz="1050" dirty="0">
                <a:latin typeface="Consolas" panose="020B0609020204030204" pitchFamily="49" charset="0"/>
                <a:cs typeface="Consolas" panose="020B0609020204030204" pitchFamily="49" charset="0"/>
              </a:rPr>
              <a:t>	</a:t>
            </a:r>
            <a:r>
              <a:rPr lang="en-US" altLang="ja-JP" sz="1050" dirty="0" smtClean="0">
                <a:latin typeface="Consolas" panose="020B0609020204030204" pitchFamily="49" charset="0"/>
                <a:cs typeface="Consolas" panose="020B0609020204030204" pitchFamily="49" charset="0"/>
              </a:rPr>
              <a:t>……</a:t>
            </a:r>
            <a:endParaRPr lang="en-US" altLang="ja-JP" sz="1050" dirty="0">
              <a:latin typeface="Consolas" panose="020B0609020204030204" pitchFamily="49" charset="0"/>
              <a:cs typeface="Consolas" panose="020B0609020204030204" pitchFamily="49" charset="0"/>
            </a:endParaRPr>
          </a:p>
          <a:p>
            <a:r>
              <a:rPr lang="en-US" altLang="ja-JP" sz="1050" dirty="0">
                <a:latin typeface="Consolas" panose="020B0609020204030204" pitchFamily="49" charset="0"/>
                <a:cs typeface="Consolas" panose="020B0609020204030204" pitchFamily="49" charset="0"/>
              </a:rPr>
              <a:t>    },</a:t>
            </a:r>
          </a:p>
          <a:p>
            <a:r>
              <a:rPr lang="en-US" altLang="ja-JP" sz="1050" dirty="0">
                <a:latin typeface="Consolas" panose="020B0609020204030204" pitchFamily="49" charset="0"/>
                <a:cs typeface="Consolas" panose="020B0609020204030204" pitchFamily="49" charset="0"/>
              </a:rPr>
              <a:t>    </a:t>
            </a:r>
            <a:r>
              <a:rPr lang="en-US" altLang="ja-JP" sz="1050" dirty="0" err="1">
                <a:solidFill>
                  <a:srgbClr val="FF0000"/>
                </a:solidFill>
                <a:latin typeface="Consolas" panose="020B0609020204030204" pitchFamily="49" charset="0"/>
                <a:cs typeface="Consolas" panose="020B0609020204030204" pitchFamily="49" charset="0"/>
              </a:rPr>
              <a:t>resetItems</a:t>
            </a:r>
            <a:r>
              <a:rPr lang="en-US" altLang="ja-JP" sz="1050" dirty="0">
                <a:solidFill>
                  <a:srgbClr val="FF0000"/>
                </a:solidFill>
                <a:latin typeface="Consolas" panose="020B0609020204030204" pitchFamily="49" charset="0"/>
                <a:cs typeface="Consolas" panose="020B0609020204030204" pitchFamily="49" charset="0"/>
              </a:rPr>
              <a:t>: function (collection) </a:t>
            </a:r>
            <a:r>
              <a:rPr lang="en-US" altLang="ja-JP" sz="1050" dirty="0">
                <a:latin typeface="Consolas" panose="020B0609020204030204" pitchFamily="49" charset="0"/>
                <a:cs typeface="Consolas" panose="020B0609020204030204" pitchFamily="49" charset="0"/>
              </a:rPr>
              <a:t>{</a:t>
            </a:r>
          </a:p>
          <a:p>
            <a:r>
              <a:rPr lang="en-US" altLang="ja-JP" sz="1050" dirty="0">
                <a:latin typeface="Consolas" panose="020B0609020204030204" pitchFamily="49" charset="0"/>
                <a:cs typeface="Consolas" panose="020B0609020204030204" pitchFamily="49" charset="0"/>
              </a:rPr>
              <a:t>        </a:t>
            </a:r>
            <a:r>
              <a:rPr lang="en-US" altLang="ja-JP" sz="1050" dirty="0" err="1">
                <a:latin typeface="Consolas" panose="020B0609020204030204" pitchFamily="49" charset="0"/>
                <a:cs typeface="Consolas" panose="020B0609020204030204" pitchFamily="49" charset="0"/>
              </a:rPr>
              <a:t>this.ul.empty</a:t>
            </a:r>
            <a:r>
              <a:rPr lang="en-US" altLang="ja-JP" sz="1050" dirty="0">
                <a:latin typeface="Consolas" panose="020B0609020204030204" pitchFamily="49" charset="0"/>
                <a:cs typeface="Consolas" panose="020B0609020204030204" pitchFamily="49" charset="0"/>
              </a:rPr>
              <a:t>();</a:t>
            </a:r>
          </a:p>
          <a:p>
            <a:r>
              <a:rPr lang="en-US" altLang="ja-JP" sz="1050" dirty="0">
                <a:latin typeface="Consolas" panose="020B0609020204030204" pitchFamily="49" charset="0"/>
                <a:cs typeface="Consolas" panose="020B0609020204030204" pitchFamily="49" charset="0"/>
              </a:rPr>
              <a:t>        </a:t>
            </a:r>
            <a:r>
              <a:rPr lang="en-US" altLang="ja-JP" sz="1050" dirty="0" err="1">
                <a:latin typeface="Consolas" panose="020B0609020204030204" pitchFamily="49" charset="0"/>
                <a:cs typeface="Consolas" panose="020B0609020204030204" pitchFamily="49" charset="0"/>
              </a:rPr>
              <a:t>collection.each</a:t>
            </a:r>
            <a:r>
              <a:rPr lang="en-US" altLang="ja-JP" sz="1050" dirty="0">
                <a:latin typeface="Consolas" panose="020B0609020204030204" pitchFamily="49" charset="0"/>
                <a:cs typeface="Consolas" panose="020B0609020204030204" pitchFamily="49" charset="0"/>
              </a:rPr>
              <a:t>(function (model) {</a:t>
            </a:r>
          </a:p>
          <a:p>
            <a:r>
              <a:rPr lang="en-US" altLang="ja-JP" sz="1050" dirty="0">
                <a:latin typeface="Consolas" panose="020B0609020204030204" pitchFamily="49" charset="0"/>
                <a:cs typeface="Consolas" panose="020B0609020204030204" pitchFamily="49" charset="0"/>
              </a:rPr>
              <a:t>            </a:t>
            </a:r>
            <a:r>
              <a:rPr lang="en-US" altLang="ja-JP" sz="1050" dirty="0" err="1">
                <a:latin typeface="Consolas" panose="020B0609020204030204" pitchFamily="49" charset="0"/>
                <a:cs typeface="Consolas" panose="020B0609020204030204" pitchFamily="49" charset="0"/>
              </a:rPr>
              <a:t>this.appendItem</a:t>
            </a:r>
            <a:r>
              <a:rPr lang="en-US" altLang="ja-JP" sz="1050" dirty="0">
                <a:latin typeface="Consolas" panose="020B0609020204030204" pitchFamily="49" charset="0"/>
                <a:cs typeface="Consolas" panose="020B0609020204030204" pitchFamily="49" charset="0"/>
              </a:rPr>
              <a:t>(model);</a:t>
            </a:r>
          </a:p>
          <a:p>
            <a:r>
              <a:rPr lang="en-US" altLang="ja-JP" sz="1050" dirty="0">
                <a:latin typeface="Consolas" panose="020B0609020204030204" pitchFamily="49" charset="0"/>
                <a:cs typeface="Consolas" panose="020B0609020204030204" pitchFamily="49" charset="0"/>
              </a:rPr>
              <a:t>        }, this);</a:t>
            </a:r>
          </a:p>
          <a:p>
            <a:r>
              <a:rPr lang="en-US" altLang="ja-JP" sz="1050" dirty="0">
                <a:latin typeface="Consolas" panose="020B0609020204030204" pitchFamily="49" charset="0"/>
                <a:cs typeface="Consolas" panose="020B0609020204030204" pitchFamily="49" charset="0"/>
              </a:rPr>
              <a:t>    },</a:t>
            </a:r>
          </a:p>
          <a:p>
            <a:r>
              <a:rPr lang="en-US" altLang="ja-JP" sz="1050" dirty="0">
                <a:latin typeface="Consolas" panose="020B0609020204030204" pitchFamily="49" charset="0"/>
                <a:cs typeface="Consolas" panose="020B0609020204030204" pitchFamily="49" charset="0"/>
              </a:rPr>
              <a:t>    </a:t>
            </a:r>
            <a:r>
              <a:rPr lang="en-US" altLang="ja-JP" sz="1050" dirty="0" err="1">
                <a:solidFill>
                  <a:srgbClr val="FF0000"/>
                </a:solidFill>
                <a:latin typeface="Consolas" panose="020B0609020204030204" pitchFamily="49" charset="0"/>
                <a:cs typeface="Consolas" panose="020B0609020204030204" pitchFamily="49" charset="0"/>
              </a:rPr>
              <a:t>removeItem</a:t>
            </a:r>
            <a:r>
              <a:rPr lang="en-US" altLang="ja-JP" sz="1050" dirty="0">
                <a:solidFill>
                  <a:srgbClr val="FF0000"/>
                </a:solidFill>
                <a:latin typeface="Consolas" panose="020B0609020204030204" pitchFamily="49" charset="0"/>
                <a:cs typeface="Consolas" panose="020B0609020204030204" pitchFamily="49" charset="0"/>
              </a:rPr>
              <a:t>: function (model) {</a:t>
            </a:r>
          </a:p>
          <a:p>
            <a:r>
              <a:rPr lang="en-US" altLang="ja-JP" sz="1050" dirty="0">
                <a:latin typeface="Consolas" panose="020B0609020204030204" pitchFamily="49" charset="0"/>
                <a:cs typeface="Consolas" panose="020B0609020204030204" pitchFamily="49" charset="0"/>
              </a:rPr>
              <a:t>        console.log(model);</a:t>
            </a:r>
          </a:p>
          <a:p>
            <a:r>
              <a:rPr lang="en-US" altLang="ja-JP" sz="1050" dirty="0">
                <a:latin typeface="Consolas" panose="020B0609020204030204" pitchFamily="49" charset="0"/>
                <a:cs typeface="Consolas" panose="020B0609020204030204" pitchFamily="49" charset="0"/>
              </a:rPr>
              <a:t>        $("#image_" + </a:t>
            </a:r>
            <a:r>
              <a:rPr lang="en-US" altLang="ja-JP" sz="1050" dirty="0" err="1">
                <a:latin typeface="Consolas" panose="020B0609020204030204" pitchFamily="49" charset="0"/>
                <a:cs typeface="Consolas" panose="020B0609020204030204" pitchFamily="49" charset="0"/>
              </a:rPr>
              <a:t>model.get</a:t>
            </a:r>
            <a:r>
              <a:rPr lang="en-US" altLang="ja-JP" sz="1050" dirty="0">
                <a:latin typeface="Consolas" panose="020B0609020204030204" pitchFamily="49" charset="0"/>
                <a:cs typeface="Consolas" panose="020B0609020204030204" pitchFamily="49" charset="0"/>
              </a:rPr>
              <a:t>('id')).remove();</a:t>
            </a:r>
          </a:p>
          <a:p>
            <a:r>
              <a:rPr lang="en-US" altLang="ja-JP" sz="1050" dirty="0">
                <a:latin typeface="Consolas" panose="020B0609020204030204" pitchFamily="49" charset="0"/>
                <a:cs typeface="Consolas" panose="020B0609020204030204" pitchFamily="49" charset="0"/>
              </a:rPr>
              <a:t>        $("</a:t>
            </a:r>
            <a:r>
              <a:rPr lang="en-US" altLang="ja-JP" sz="1050" dirty="0" err="1">
                <a:latin typeface="Consolas" panose="020B0609020204030204" pitchFamily="49" charset="0"/>
                <a:cs typeface="Consolas" panose="020B0609020204030204" pitchFamily="49" charset="0"/>
              </a:rPr>
              <a:t>ul</a:t>
            </a:r>
            <a:r>
              <a:rPr lang="en-US" altLang="ja-JP" sz="1050" dirty="0">
                <a:latin typeface="Consolas" panose="020B0609020204030204" pitchFamily="49" charset="0"/>
                <a:cs typeface="Consolas" panose="020B0609020204030204" pitchFamily="49" charset="0"/>
              </a:rPr>
              <a:t>[data-role=</a:t>
            </a:r>
            <a:r>
              <a:rPr lang="en-US" altLang="ja-JP" sz="1050" dirty="0" err="1">
                <a:latin typeface="Consolas" panose="020B0609020204030204" pitchFamily="49" charset="0"/>
                <a:cs typeface="Consolas" panose="020B0609020204030204" pitchFamily="49" charset="0"/>
              </a:rPr>
              <a:t>listview</a:t>
            </a:r>
            <a:r>
              <a:rPr lang="en-US" altLang="ja-JP" sz="1050" dirty="0">
                <a:latin typeface="Consolas" panose="020B0609020204030204" pitchFamily="49" charset="0"/>
                <a:cs typeface="Consolas" panose="020B0609020204030204" pitchFamily="49" charset="0"/>
              </a:rPr>
              <a:t>]").</a:t>
            </a:r>
            <a:r>
              <a:rPr lang="en-US" altLang="ja-JP" sz="1050" dirty="0" err="1">
                <a:latin typeface="Consolas" panose="020B0609020204030204" pitchFamily="49" charset="0"/>
                <a:cs typeface="Consolas" panose="020B0609020204030204" pitchFamily="49" charset="0"/>
              </a:rPr>
              <a:t>listview</a:t>
            </a:r>
            <a:r>
              <a:rPr lang="en-US" altLang="ja-JP" sz="1050" dirty="0">
                <a:latin typeface="Consolas" panose="020B0609020204030204" pitchFamily="49" charset="0"/>
                <a:cs typeface="Consolas" panose="020B0609020204030204" pitchFamily="49" charset="0"/>
              </a:rPr>
              <a:t>('refresh');</a:t>
            </a:r>
          </a:p>
          <a:p>
            <a:r>
              <a:rPr lang="en-US" altLang="ja-JP" sz="1050" dirty="0">
                <a:latin typeface="Consolas" panose="020B0609020204030204" pitchFamily="49" charset="0"/>
                <a:cs typeface="Consolas" panose="020B0609020204030204" pitchFamily="49" charset="0"/>
              </a:rPr>
              <a:t>    },</a:t>
            </a:r>
          </a:p>
          <a:p>
            <a:r>
              <a:rPr lang="en-US" altLang="ja-JP" sz="1050" dirty="0">
                <a:latin typeface="Consolas" panose="020B0609020204030204" pitchFamily="49" charset="0"/>
                <a:cs typeface="Consolas" panose="020B0609020204030204" pitchFamily="49" charset="0"/>
              </a:rPr>
              <a:t>    </a:t>
            </a:r>
            <a:r>
              <a:rPr lang="en-US" altLang="ja-JP" sz="1050" dirty="0" err="1">
                <a:solidFill>
                  <a:srgbClr val="FF0000"/>
                </a:solidFill>
                <a:latin typeface="Consolas" panose="020B0609020204030204" pitchFamily="49" charset="0"/>
                <a:cs typeface="Consolas" panose="020B0609020204030204" pitchFamily="49" charset="0"/>
              </a:rPr>
              <a:t>appendItem</a:t>
            </a:r>
            <a:r>
              <a:rPr lang="en-US" altLang="ja-JP" sz="1050" dirty="0">
                <a:solidFill>
                  <a:srgbClr val="FF0000"/>
                </a:solidFill>
                <a:latin typeface="Consolas" panose="020B0609020204030204" pitchFamily="49" charset="0"/>
                <a:cs typeface="Consolas" panose="020B0609020204030204" pitchFamily="49" charset="0"/>
              </a:rPr>
              <a:t>: function (model) {</a:t>
            </a:r>
          </a:p>
          <a:p>
            <a:r>
              <a:rPr lang="en-US" altLang="ja-JP" sz="1050" dirty="0">
                <a:latin typeface="Consolas" panose="020B0609020204030204" pitchFamily="49" charset="0"/>
                <a:cs typeface="Consolas" panose="020B0609020204030204" pitchFamily="49" charset="0"/>
              </a:rPr>
              <a:t>        </a:t>
            </a:r>
            <a:r>
              <a:rPr lang="en-US" altLang="ja-JP" sz="1050" dirty="0" err="1">
                <a:latin typeface="Consolas" panose="020B0609020204030204" pitchFamily="49" charset="0"/>
                <a:cs typeface="Consolas" panose="020B0609020204030204" pitchFamily="49" charset="0"/>
              </a:rPr>
              <a:t>var</a:t>
            </a:r>
            <a:r>
              <a:rPr lang="en-US" altLang="ja-JP" sz="1050" dirty="0">
                <a:latin typeface="Consolas" panose="020B0609020204030204" pitchFamily="49" charset="0"/>
                <a:cs typeface="Consolas" panose="020B0609020204030204" pitchFamily="49" charset="0"/>
              </a:rPr>
              <a:t> view = new </a:t>
            </a:r>
            <a:r>
              <a:rPr lang="en-US" altLang="ja-JP" sz="1050" dirty="0" err="1">
                <a:latin typeface="Consolas" panose="020B0609020204030204" pitchFamily="49" charset="0"/>
                <a:cs typeface="Consolas" panose="020B0609020204030204" pitchFamily="49" charset="0"/>
              </a:rPr>
              <a:t>ImageView</a:t>
            </a:r>
            <a:r>
              <a:rPr lang="en-US" altLang="ja-JP" sz="1050" dirty="0">
                <a:latin typeface="Consolas" panose="020B0609020204030204" pitchFamily="49" charset="0"/>
                <a:cs typeface="Consolas" panose="020B0609020204030204" pitchFamily="49" charset="0"/>
              </a:rPr>
              <a:t>({model: model});</a:t>
            </a:r>
          </a:p>
          <a:p>
            <a:r>
              <a:rPr lang="en-US" altLang="ja-JP" sz="1050" dirty="0">
                <a:latin typeface="Consolas" panose="020B0609020204030204" pitchFamily="49" charset="0"/>
                <a:cs typeface="Consolas" panose="020B0609020204030204" pitchFamily="49" charset="0"/>
              </a:rPr>
              <a:t>        $("</a:t>
            </a:r>
            <a:r>
              <a:rPr lang="en-US" altLang="ja-JP" sz="1050" dirty="0" err="1">
                <a:latin typeface="Consolas" panose="020B0609020204030204" pitchFamily="49" charset="0"/>
                <a:cs typeface="Consolas" panose="020B0609020204030204" pitchFamily="49" charset="0"/>
              </a:rPr>
              <a:t>ul</a:t>
            </a:r>
            <a:r>
              <a:rPr lang="en-US" altLang="ja-JP" sz="1050" dirty="0">
                <a:latin typeface="Consolas" panose="020B0609020204030204" pitchFamily="49" charset="0"/>
                <a:cs typeface="Consolas" panose="020B0609020204030204" pitchFamily="49" charset="0"/>
              </a:rPr>
              <a:t>[data-role=</a:t>
            </a:r>
            <a:r>
              <a:rPr lang="en-US" altLang="ja-JP" sz="1050" dirty="0" err="1">
                <a:latin typeface="Consolas" panose="020B0609020204030204" pitchFamily="49" charset="0"/>
                <a:cs typeface="Consolas" panose="020B0609020204030204" pitchFamily="49" charset="0"/>
              </a:rPr>
              <a:t>listview</a:t>
            </a:r>
            <a:r>
              <a:rPr lang="en-US" altLang="ja-JP" sz="1050" dirty="0">
                <a:latin typeface="Consolas" panose="020B0609020204030204" pitchFamily="49" charset="0"/>
                <a:cs typeface="Consolas" panose="020B0609020204030204" pitchFamily="49" charset="0"/>
              </a:rPr>
              <a:t>]").append(</a:t>
            </a:r>
            <a:r>
              <a:rPr lang="en-US" altLang="ja-JP" sz="1050" dirty="0" err="1">
                <a:latin typeface="Consolas" panose="020B0609020204030204" pitchFamily="49" charset="0"/>
                <a:cs typeface="Consolas" panose="020B0609020204030204" pitchFamily="49" charset="0"/>
              </a:rPr>
              <a:t>view.render</a:t>
            </a:r>
            <a:r>
              <a:rPr lang="en-US" altLang="ja-JP" sz="1050" dirty="0">
                <a:latin typeface="Consolas" panose="020B0609020204030204" pitchFamily="49" charset="0"/>
                <a:cs typeface="Consolas" panose="020B0609020204030204" pitchFamily="49" charset="0"/>
              </a:rPr>
              <a:t>().el);</a:t>
            </a:r>
          </a:p>
          <a:p>
            <a:r>
              <a:rPr lang="en-US" altLang="ja-JP" sz="1050" dirty="0">
                <a:latin typeface="Consolas" panose="020B0609020204030204" pitchFamily="49" charset="0"/>
                <a:cs typeface="Consolas" panose="020B0609020204030204" pitchFamily="49" charset="0"/>
              </a:rPr>
              <a:t>        $("</a:t>
            </a:r>
            <a:r>
              <a:rPr lang="en-US" altLang="ja-JP" sz="1050" dirty="0" err="1">
                <a:latin typeface="Consolas" panose="020B0609020204030204" pitchFamily="49" charset="0"/>
                <a:cs typeface="Consolas" panose="020B0609020204030204" pitchFamily="49" charset="0"/>
              </a:rPr>
              <a:t>ul</a:t>
            </a:r>
            <a:r>
              <a:rPr lang="en-US" altLang="ja-JP" sz="1050" dirty="0">
                <a:latin typeface="Consolas" panose="020B0609020204030204" pitchFamily="49" charset="0"/>
                <a:cs typeface="Consolas" panose="020B0609020204030204" pitchFamily="49" charset="0"/>
              </a:rPr>
              <a:t>[data-role=</a:t>
            </a:r>
            <a:r>
              <a:rPr lang="en-US" altLang="ja-JP" sz="1050" dirty="0" err="1">
                <a:latin typeface="Consolas" panose="020B0609020204030204" pitchFamily="49" charset="0"/>
                <a:cs typeface="Consolas" panose="020B0609020204030204" pitchFamily="49" charset="0"/>
              </a:rPr>
              <a:t>listview</a:t>
            </a:r>
            <a:r>
              <a:rPr lang="en-US" altLang="ja-JP" sz="1050" dirty="0">
                <a:latin typeface="Consolas" panose="020B0609020204030204" pitchFamily="49" charset="0"/>
                <a:cs typeface="Consolas" panose="020B0609020204030204" pitchFamily="49" charset="0"/>
              </a:rPr>
              <a:t>]").</a:t>
            </a:r>
            <a:r>
              <a:rPr lang="en-US" altLang="ja-JP" sz="1050" dirty="0" err="1">
                <a:latin typeface="Consolas" panose="020B0609020204030204" pitchFamily="49" charset="0"/>
                <a:cs typeface="Consolas" panose="020B0609020204030204" pitchFamily="49" charset="0"/>
              </a:rPr>
              <a:t>listview</a:t>
            </a:r>
            <a:r>
              <a:rPr lang="en-US" altLang="ja-JP" sz="1050" dirty="0">
                <a:latin typeface="Consolas" panose="020B0609020204030204" pitchFamily="49" charset="0"/>
                <a:cs typeface="Consolas" panose="020B0609020204030204" pitchFamily="49" charset="0"/>
              </a:rPr>
              <a:t>('refresh');</a:t>
            </a:r>
          </a:p>
          <a:p>
            <a:r>
              <a:rPr lang="en-US" altLang="ja-JP" sz="1050" dirty="0">
                <a:latin typeface="Consolas" panose="020B0609020204030204" pitchFamily="49" charset="0"/>
                <a:cs typeface="Consolas" panose="020B0609020204030204" pitchFamily="49" charset="0"/>
              </a:rPr>
              <a:t>    }</a:t>
            </a:r>
          </a:p>
          <a:p>
            <a:r>
              <a:rPr lang="en-US" altLang="ja-JP" sz="1050" dirty="0" smtClean="0">
                <a:latin typeface="Consolas" panose="020B0609020204030204" pitchFamily="49" charset="0"/>
                <a:cs typeface="Consolas" panose="020B0609020204030204" pitchFamily="49" charset="0"/>
              </a:rPr>
              <a:t>});</a:t>
            </a:r>
          </a:p>
        </p:txBody>
      </p:sp>
      <p:sp>
        <p:nvSpPr>
          <p:cNvPr id="10" name="円/楕円 9"/>
          <p:cNvSpPr/>
          <p:nvPr/>
        </p:nvSpPr>
        <p:spPr>
          <a:xfrm>
            <a:off x="10560966" y="795561"/>
            <a:ext cx="71438" cy="730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en-US">
              <a:solidFill>
                <a:srgbClr val="FFFFFF"/>
              </a:solidFill>
            </a:endParaRPr>
          </a:p>
        </p:txBody>
      </p:sp>
      <p:sp>
        <p:nvSpPr>
          <p:cNvPr id="11" name="円/楕円 10"/>
          <p:cNvSpPr/>
          <p:nvPr/>
        </p:nvSpPr>
        <p:spPr>
          <a:xfrm>
            <a:off x="10488710" y="908720"/>
            <a:ext cx="71438" cy="7143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en-US">
              <a:solidFill>
                <a:srgbClr val="FFFFFF"/>
              </a:solidFill>
            </a:endParaRPr>
          </a:p>
        </p:txBody>
      </p:sp>
      <p:sp>
        <p:nvSpPr>
          <p:cNvPr id="12" name="円/楕円 11"/>
          <p:cNvSpPr/>
          <p:nvPr/>
        </p:nvSpPr>
        <p:spPr>
          <a:xfrm>
            <a:off x="8831956" y="4005635"/>
            <a:ext cx="73025" cy="7143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en-US">
              <a:solidFill>
                <a:srgbClr val="FFFFFF"/>
              </a:solidFill>
            </a:endParaRPr>
          </a:p>
        </p:txBody>
      </p:sp>
      <p:sp>
        <p:nvSpPr>
          <p:cNvPr id="13" name="円/楕円 12"/>
          <p:cNvSpPr/>
          <p:nvPr/>
        </p:nvSpPr>
        <p:spPr>
          <a:xfrm>
            <a:off x="8472486" y="5733826"/>
            <a:ext cx="71438" cy="714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en-US">
              <a:solidFill>
                <a:srgbClr val="FFFFFF"/>
              </a:solidFill>
            </a:endParaRPr>
          </a:p>
        </p:txBody>
      </p:sp>
      <p:cxnSp>
        <p:nvCxnSpPr>
          <p:cNvPr id="14" name="曲線コネクタ 13"/>
          <p:cNvCxnSpPr>
            <a:stCxn id="10" idx="6"/>
            <a:endCxn id="12" idx="6"/>
          </p:cNvCxnSpPr>
          <p:nvPr/>
        </p:nvCxnSpPr>
        <p:spPr>
          <a:xfrm flipH="1">
            <a:off x="8904981" y="832074"/>
            <a:ext cx="1727423" cy="3209280"/>
          </a:xfrm>
          <a:prstGeom prst="curvedConnector3">
            <a:avLst>
              <a:gd name="adj1" fmla="val -13234"/>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曲線コネクタ 14"/>
          <p:cNvCxnSpPr>
            <a:stCxn id="11" idx="6"/>
            <a:endCxn id="13" idx="6"/>
          </p:cNvCxnSpPr>
          <p:nvPr/>
        </p:nvCxnSpPr>
        <p:spPr>
          <a:xfrm flipH="1">
            <a:off x="8543924" y="944439"/>
            <a:ext cx="2016224" cy="4825106"/>
          </a:xfrm>
          <a:prstGeom prst="curvedConnector3">
            <a:avLst>
              <a:gd name="adj1" fmla="val -11338"/>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円/楕円 16"/>
          <p:cNvSpPr/>
          <p:nvPr/>
        </p:nvSpPr>
        <p:spPr>
          <a:xfrm>
            <a:off x="8399908" y="4941738"/>
            <a:ext cx="71438" cy="714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en-US">
              <a:solidFill>
                <a:srgbClr val="FFFFFF"/>
              </a:solidFill>
            </a:endParaRPr>
          </a:p>
        </p:txBody>
      </p:sp>
      <p:cxnSp>
        <p:nvCxnSpPr>
          <p:cNvPr id="18" name="曲線コネクタ 17"/>
          <p:cNvCxnSpPr>
            <a:stCxn id="19" idx="6"/>
            <a:endCxn id="17" idx="6"/>
          </p:cNvCxnSpPr>
          <p:nvPr/>
        </p:nvCxnSpPr>
        <p:spPr>
          <a:xfrm flipH="1">
            <a:off x="8471346" y="1137787"/>
            <a:ext cx="2160240" cy="3839670"/>
          </a:xfrm>
          <a:prstGeom prst="curvedConnector3">
            <a:avLst>
              <a:gd name="adj1" fmla="val -10582"/>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円/楕円 18"/>
          <p:cNvSpPr/>
          <p:nvPr/>
        </p:nvSpPr>
        <p:spPr>
          <a:xfrm>
            <a:off x="10560148" y="1102068"/>
            <a:ext cx="71438" cy="7143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en-US">
              <a:solidFill>
                <a:srgbClr val="FFFFFF"/>
              </a:solidFill>
            </a:endParaRPr>
          </a:p>
        </p:txBody>
      </p:sp>
      <p:sp>
        <p:nvSpPr>
          <p:cNvPr id="16" name="四角形吹き出し 15"/>
          <p:cNvSpPr/>
          <p:nvPr/>
        </p:nvSpPr>
        <p:spPr>
          <a:xfrm>
            <a:off x="9264004" y="21548"/>
            <a:ext cx="2808660" cy="660754"/>
          </a:xfrm>
          <a:prstGeom prst="wedgeRectCallout">
            <a:avLst>
              <a:gd name="adj1" fmla="val -37992"/>
              <a:gd name="adj2" fmla="val 53333"/>
            </a:avLst>
          </a:prstGeom>
        </p:spPr>
        <p:style>
          <a:lnRef idx="1">
            <a:schemeClr val="accent4"/>
          </a:lnRef>
          <a:fillRef idx="2">
            <a:schemeClr val="accent4"/>
          </a:fillRef>
          <a:effectRef idx="1">
            <a:schemeClr val="accent4"/>
          </a:effectRef>
          <a:fontRef idx="minor">
            <a:schemeClr val="dk1"/>
          </a:fontRef>
        </p:style>
        <p:txBody>
          <a:bodyPr anchor="ctr"/>
          <a:lstStyle/>
          <a:p>
            <a:pPr algn="ctr"/>
            <a:r>
              <a:rPr lang="en-US" altLang="ja-JP" sz="1200" dirty="0" err="1">
                <a:solidFill>
                  <a:srgbClr val="000000"/>
                </a:solidFill>
                <a:latin typeface="Consolas" pitchFamily="49" charset="0"/>
              </a:rPr>
              <a:t>ApplicationView</a:t>
            </a:r>
            <a:r>
              <a:rPr lang="en-US" altLang="ja-JP" sz="1200" dirty="0">
                <a:solidFill>
                  <a:srgbClr val="000000"/>
                </a:solidFill>
                <a:latin typeface="Consolas" pitchFamily="49" charset="0"/>
              </a:rPr>
              <a:t> </a:t>
            </a:r>
            <a:r>
              <a:rPr lang="en-US" altLang="ja-JP" sz="1200" dirty="0" smtClean="0">
                <a:solidFill>
                  <a:srgbClr val="000000"/>
                </a:solidFill>
                <a:latin typeface="Consolas" pitchFamily="49" charset="0"/>
              </a:rPr>
              <a:t>updates the contents in </a:t>
            </a:r>
            <a:r>
              <a:rPr lang="en-US" altLang="ja-JP" sz="1200" dirty="0">
                <a:solidFill>
                  <a:srgbClr val="000000"/>
                </a:solidFill>
                <a:latin typeface="Consolas" pitchFamily="49" charset="0"/>
              </a:rPr>
              <a:t>response to changes in the model. </a:t>
            </a:r>
            <a:endParaRPr lang="ja-JP" altLang="en-US" sz="1200" dirty="0">
              <a:solidFill>
                <a:srgbClr val="000000"/>
              </a:solidFill>
            </a:endParaRPr>
          </a:p>
        </p:txBody>
      </p:sp>
    </p:spTree>
    <p:extLst>
      <p:ext uri="{BB962C8B-B14F-4D97-AF65-F5344CB8AC3E}">
        <p14:creationId xmlns:p14="http://schemas.microsoft.com/office/powerpoint/2010/main" val="20615730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タイトル 1"/>
          <p:cNvSpPr>
            <a:spLocks noGrp="1"/>
          </p:cNvSpPr>
          <p:nvPr>
            <p:ph type="title"/>
          </p:nvPr>
        </p:nvSpPr>
        <p:spPr/>
        <p:txBody>
          <a:bodyPr/>
          <a:lstStyle/>
          <a:p>
            <a:r>
              <a:rPr lang="en-US" altLang="ja-JP" smtClean="0"/>
              <a:t>Design Pattern: From construction technique to software development technique </a:t>
            </a:r>
            <a:endParaRPr lang="ja-JP" altLang="en-US" dirty="0" smtClean="0"/>
          </a:p>
        </p:txBody>
      </p:sp>
      <p:sp>
        <p:nvSpPr>
          <p:cNvPr id="19459" name="コンテンツ プレースホルダ 2"/>
          <p:cNvSpPr>
            <a:spLocks noGrp="1"/>
          </p:cNvSpPr>
          <p:nvPr>
            <p:ph idx="1"/>
          </p:nvPr>
        </p:nvSpPr>
        <p:spPr/>
        <p:txBody>
          <a:bodyPr/>
          <a:lstStyle/>
          <a:p>
            <a:r>
              <a:rPr lang="en-US" altLang="ja-JP" dirty="0" smtClean="0"/>
              <a:t>The architect Christopher Alexander proposed, as an architectural technique, the idea that building and city design “should be created through a combination of various fragments of past designs.” </a:t>
            </a:r>
          </a:p>
          <a:p>
            <a:r>
              <a:rPr lang="en-US" altLang="ja-JP" dirty="0" smtClean="0"/>
              <a:t>Erich Gamma, Richard Helm, Ralph Johnson, and John </a:t>
            </a:r>
            <a:r>
              <a:rPr lang="en-US" altLang="ja-JP" dirty="0" err="1" smtClean="0"/>
              <a:t>Vlissides</a:t>
            </a:r>
            <a:r>
              <a:rPr lang="en-US" altLang="ja-JP" dirty="0" smtClean="0"/>
              <a:t> applied the idea that designs “should be created through a combination of various fragments of past designs” as a software development technique.    </a:t>
            </a:r>
          </a:p>
          <a:p>
            <a:pPr lvl="1"/>
            <a:r>
              <a:rPr lang="en-US" altLang="ja-JP" dirty="0" smtClean="0"/>
              <a:t>Doctoral Thesis</a:t>
            </a:r>
            <a:r>
              <a:rPr lang="ja-JP" altLang="en-US" dirty="0" smtClean="0"/>
              <a:t>：「</a:t>
            </a:r>
            <a:r>
              <a:rPr lang="en-US" altLang="ja-JP" dirty="0" smtClean="0"/>
              <a:t>Object-Oriented Software Development based on ET++: Design Patterns, Class Library, Tools </a:t>
            </a:r>
            <a:r>
              <a:rPr lang="ja-JP" altLang="en-US" dirty="0" smtClean="0"/>
              <a:t>」</a:t>
            </a:r>
            <a:endParaRPr lang="ja-JP" altLang="en-US" dirty="0"/>
          </a:p>
        </p:txBody>
      </p:sp>
      <p:sp>
        <p:nvSpPr>
          <p:cNvPr id="19460" name="スライド番号プレースホルダ 7"/>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B1BC931E-62A3-4B7B-AF41-400284F143B6}" type="slidenum">
              <a:rPr lang="ja-JP" altLang="en-US" smtClean="0"/>
              <a:pPr/>
              <a:t>27</a:t>
            </a:fld>
            <a:endParaRPr lang="ja-JP" altLang="en-US"/>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Design Patterns as a Good Practice for Abstraction </a:t>
            </a:r>
            <a:endParaRPr lang="ja-JP" altLang="en-US" dirty="0" smtClean="0"/>
          </a:p>
        </p:txBody>
      </p:sp>
      <p:sp>
        <p:nvSpPr>
          <p:cNvPr id="20483" name="コンテンツ プレースホルダ 2"/>
          <p:cNvSpPr>
            <a:spLocks noGrp="1"/>
          </p:cNvSpPr>
          <p:nvPr>
            <p:ph idx="1"/>
          </p:nvPr>
        </p:nvSpPr>
        <p:spPr/>
        <p:txBody>
          <a:bodyPr>
            <a:normAutofit fontScale="85000" lnSpcReduction="10000"/>
          </a:bodyPr>
          <a:lstStyle/>
          <a:p>
            <a:r>
              <a:rPr lang="en-US" altLang="ja-JP" smtClean="0"/>
              <a:t>Generic design patterns that can be reused in a variety of programs: Design Patterns</a:t>
            </a:r>
          </a:p>
          <a:p>
            <a:pPr lvl="1"/>
            <a:r>
              <a:rPr lang="en-US" altLang="ja-JP" smtClean="0"/>
              <a:t>“In computer programming, there is a significant difference in terms of productivity between a novice and an expert; however, a significant portion of that difference is due to the difference in experience. Experts have faced and overcome various difficulties numerous times. When these experts tackle a similar issue, they typically arrive at a solution with same pattern. These are design patterns.” (Cited from the GoF book)</a:t>
            </a:r>
          </a:p>
          <a:p>
            <a:r>
              <a:rPr lang="en-US" altLang="ja-JP" smtClean="0"/>
              <a:t>Most famous Bible: “GoF Design Patterns”</a:t>
            </a:r>
          </a:p>
          <a:p>
            <a:pPr lvl="1"/>
            <a:r>
              <a:rPr lang="en-US" altLang="ja-JP" smtClean="0"/>
              <a:t>Erich Gamma, Richard Helm, Ralph Johnson, and John Vlissides collected design patterns useful for object-oriented programming and published them as “Design Patterns: Elements of Reusable Object-Oriented Software (SoftBank Publishing Edition)”</a:t>
            </a:r>
          </a:p>
          <a:p>
            <a:r>
              <a:rPr lang="en-US" altLang="ja-JP" smtClean="0"/>
              <a:t>Design Patterns are Language Neutral</a:t>
            </a:r>
          </a:p>
          <a:p>
            <a:pPr lvl="1"/>
            <a:r>
              <a:rPr lang="en-US" altLang="ja-JP" smtClean="0"/>
              <a:t>Among designs that most often use design patterns, Java class libraries are the most famous. However, design patterns themselves are not dependent on any specific language. </a:t>
            </a:r>
          </a:p>
          <a:p>
            <a:pPr lvl="1"/>
            <a:endParaRPr lang="en-US" altLang="ja-JP" smtClean="0"/>
          </a:p>
          <a:p>
            <a:pPr lvl="1"/>
            <a:endParaRPr lang="en-US" altLang="ja-JP" smtClean="0"/>
          </a:p>
          <a:p>
            <a:pPr lvl="1"/>
            <a:endParaRPr lang="en-US" altLang="ja-JP" dirty="0" smtClean="0"/>
          </a:p>
        </p:txBody>
      </p:sp>
      <p:sp>
        <p:nvSpPr>
          <p:cNvPr id="20484" name="スライド番号プレースホルダ 3"/>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B7D7604B-2CA5-49FC-9E94-2225441EB67E}" type="slidenum">
              <a:rPr lang="ja-JP" altLang="en-US" smtClean="0"/>
              <a:pPr/>
              <a:t>28</a:t>
            </a:fld>
            <a:endParaRPr lang="ja-JP" altLang="en-US"/>
          </a:p>
        </p:txBody>
      </p:sp>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smtClean="0"/>
              <a:t>Main Design Patterns</a:t>
            </a:r>
            <a:endParaRPr lang="ja-JP" altLang="en-US" dirty="0" smtClean="0"/>
          </a:p>
        </p:txBody>
      </p:sp>
      <p:sp>
        <p:nvSpPr>
          <p:cNvPr id="3" name="コンテンツ プレースホルダ 2"/>
          <p:cNvSpPr>
            <a:spLocks noGrp="1"/>
          </p:cNvSpPr>
          <p:nvPr>
            <p:ph sz="half" idx="1"/>
          </p:nvPr>
        </p:nvSpPr>
        <p:spPr/>
        <p:txBody>
          <a:bodyPr>
            <a:normAutofit fontScale="77500" lnSpcReduction="20000"/>
          </a:bodyPr>
          <a:lstStyle/>
          <a:p>
            <a:r>
              <a:rPr lang="en-US" altLang="ja-JP" smtClean="0"/>
              <a:t>Iterator </a:t>
            </a:r>
          </a:p>
          <a:p>
            <a:r>
              <a:rPr lang="en-US" altLang="ja-JP" smtClean="0"/>
              <a:t>Adapter </a:t>
            </a:r>
          </a:p>
          <a:p>
            <a:r>
              <a:rPr lang="en-US" altLang="ja-JP" smtClean="0"/>
              <a:t>TemplateMethod </a:t>
            </a:r>
          </a:p>
          <a:p>
            <a:r>
              <a:rPr lang="en-US" altLang="ja-JP" smtClean="0"/>
              <a:t>FactoryMethod </a:t>
            </a:r>
          </a:p>
          <a:p>
            <a:r>
              <a:rPr lang="en-US" altLang="ja-JP" smtClean="0"/>
              <a:t>Singleton </a:t>
            </a:r>
          </a:p>
          <a:p>
            <a:r>
              <a:rPr lang="en-US" altLang="ja-JP" smtClean="0"/>
              <a:t>Prototype </a:t>
            </a:r>
          </a:p>
          <a:p>
            <a:r>
              <a:rPr lang="en-US" altLang="ja-JP" smtClean="0"/>
              <a:t>Builder </a:t>
            </a:r>
          </a:p>
          <a:p>
            <a:r>
              <a:rPr lang="en-US" altLang="ja-JP" smtClean="0"/>
              <a:t>AbstractFactory </a:t>
            </a:r>
          </a:p>
          <a:p>
            <a:r>
              <a:rPr lang="en-US" altLang="ja-JP" smtClean="0"/>
              <a:t>Bridge </a:t>
            </a:r>
          </a:p>
          <a:p>
            <a:r>
              <a:rPr lang="en-US" altLang="ja-JP" smtClean="0"/>
              <a:t>Strategy </a:t>
            </a:r>
          </a:p>
          <a:p>
            <a:r>
              <a:rPr lang="en-US" altLang="ja-JP" smtClean="0"/>
              <a:t>Composite</a:t>
            </a:r>
          </a:p>
          <a:p>
            <a:r>
              <a:rPr lang="en-US" altLang="ja-JP" smtClean="0"/>
              <a:t>Decorator </a:t>
            </a:r>
            <a:endParaRPr lang="en-US" altLang="ja-JP" dirty="0" smtClean="0"/>
          </a:p>
        </p:txBody>
      </p:sp>
      <p:sp>
        <p:nvSpPr>
          <p:cNvPr id="21508" name="コンテンツ プレースホルダ 4"/>
          <p:cNvSpPr>
            <a:spLocks noGrp="1"/>
          </p:cNvSpPr>
          <p:nvPr>
            <p:ph sz="half" idx="2"/>
          </p:nvPr>
        </p:nvSpPr>
        <p:spPr/>
        <p:txBody>
          <a:bodyPr>
            <a:normAutofit fontScale="77500" lnSpcReduction="20000"/>
          </a:bodyPr>
          <a:lstStyle/>
          <a:p>
            <a:r>
              <a:rPr lang="en-US" altLang="ja-JP" smtClean="0"/>
              <a:t>Visitor </a:t>
            </a:r>
          </a:p>
          <a:p>
            <a:r>
              <a:rPr lang="en-US" altLang="ja-JP" smtClean="0"/>
              <a:t>ChainOfResponsibility </a:t>
            </a:r>
          </a:p>
          <a:p>
            <a:r>
              <a:rPr lang="en-US" altLang="ja-JP" smtClean="0"/>
              <a:t>Facade </a:t>
            </a:r>
          </a:p>
          <a:p>
            <a:r>
              <a:rPr lang="en-US" altLang="ja-JP" smtClean="0"/>
              <a:t>Mediator </a:t>
            </a:r>
          </a:p>
          <a:p>
            <a:r>
              <a:rPr lang="en-US" altLang="ja-JP" smtClean="0"/>
              <a:t>Observer </a:t>
            </a:r>
          </a:p>
          <a:p>
            <a:r>
              <a:rPr lang="en-US" altLang="ja-JP" smtClean="0"/>
              <a:t>Memento </a:t>
            </a:r>
          </a:p>
          <a:p>
            <a:r>
              <a:rPr lang="en-US" altLang="ja-JP" smtClean="0"/>
              <a:t>State </a:t>
            </a:r>
          </a:p>
          <a:p>
            <a:r>
              <a:rPr lang="en-US" altLang="ja-JP" smtClean="0"/>
              <a:t>Flyweight </a:t>
            </a:r>
          </a:p>
          <a:p>
            <a:r>
              <a:rPr lang="en-US" altLang="ja-JP" smtClean="0"/>
              <a:t>Proxy </a:t>
            </a:r>
          </a:p>
          <a:p>
            <a:r>
              <a:rPr lang="en-US" altLang="ja-JP" smtClean="0"/>
              <a:t>Command </a:t>
            </a:r>
          </a:p>
          <a:p>
            <a:r>
              <a:rPr lang="en-US" altLang="ja-JP" smtClean="0"/>
              <a:t>Interpreter </a:t>
            </a:r>
            <a:endParaRPr lang="ja-JP" altLang="en-US" dirty="0" smtClean="0"/>
          </a:p>
        </p:txBody>
      </p:sp>
      <p:sp>
        <p:nvSpPr>
          <p:cNvPr id="21509" name="スライド番号プレースホルダ 9"/>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43D2A758-3465-4907-B552-95BA37C2DCC7}" type="slidenum">
              <a:rPr lang="ja-JP" altLang="en-US" smtClean="0"/>
              <a:pPr/>
              <a:t>29</a:t>
            </a:fld>
            <a:endParaRPr lang="ja-JP" altLang="en-US"/>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タイトル 1"/>
          <p:cNvSpPr>
            <a:spLocks noGrp="1"/>
          </p:cNvSpPr>
          <p:nvPr>
            <p:ph type="title"/>
          </p:nvPr>
        </p:nvSpPr>
        <p:spPr/>
        <p:txBody>
          <a:bodyPr/>
          <a:lstStyle/>
          <a:p>
            <a:r>
              <a:rPr lang="en-US" altLang="ja-JP" dirty="0" smtClean="0"/>
              <a:t>Characteristics of this Lecture</a:t>
            </a:r>
            <a:endParaRPr lang="ja-JP" altLang="en-US" dirty="0" smtClean="0"/>
          </a:p>
        </p:txBody>
      </p:sp>
      <p:sp>
        <p:nvSpPr>
          <p:cNvPr id="11268" name="コンテンツ プレースホルダー 3"/>
          <p:cNvSpPr>
            <a:spLocks noGrp="1"/>
          </p:cNvSpPr>
          <p:nvPr>
            <p:ph idx="1"/>
          </p:nvPr>
        </p:nvSpPr>
        <p:spPr/>
        <p:txBody>
          <a:bodyPr/>
          <a:lstStyle/>
          <a:p>
            <a:r>
              <a:rPr lang="en-US" altLang="ja-JP" dirty="0" smtClean="0"/>
              <a:t>Using JavaScript, we will learn design patterns, as well as software architectures and the fundamental skills for mid-level/large-scale software development, using typical web application creation as an example.</a:t>
            </a:r>
          </a:p>
          <a:p>
            <a:r>
              <a:rPr lang="en-US" altLang="ja-JP" dirty="0" smtClean="0"/>
              <a:t>As an example, we will not only explain basic web applications but also multimedia data processing, which is made possible by HTML5 and its relationship with design patterns. </a:t>
            </a:r>
            <a:endParaRPr lang="ja-JP" altLang="en-US" dirty="0" smtClean="0"/>
          </a:p>
        </p:txBody>
      </p:sp>
      <p:sp>
        <p:nvSpPr>
          <p:cNvPr id="11267"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4AE2E823-B5CE-4E3C-A782-16B9F5F45C1C}" type="slidenum">
              <a:rPr lang="ja-JP" altLang="en-US" smtClean="0"/>
              <a:pPr/>
              <a:t>3</a:t>
            </a:fld>
            <a:endParaRPr lang="ja-JP" altLang="en-US" dirty="0"/>
          </a:p>
        </p:txBody>
      </p:sp>
      <p:pic>
        <p:nvPicPr>
          <p:cNvPr id="11269" name="Picture 4" descr="http://ivystar.jp/uploads/2011/01/110126-HTML5_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1651" y="4888211"/>
            <a:ext cx="1304925"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等号 6"/>
          <p:cNvSpPr/>
          <p:nvPr/>
        </p:nvSpPr>
        <p:spPr>
          <a:xfrm>
            <a:off x="7896225" y="5085061"/>
            <a:ext cx="801688" cy="885825"/>
          </a:xfrm>
          <a:prstGeom prst="mathEqual">
            <a:avLst>
              <a:gd name="adj1" fmla="val 10904"/>
              <a:gd name="adj2" fmla="val 11760"/>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endParaRPr lang="ja-JP" altLang="en-US" dirty="0">
              <a:solidFill>
                <a:schemeClr val="tx1"/>
              </a:solidFill>
            </a:endParaRPr>
          </a:p>
        </p:txBody>
      </p:sp>
      <p:grpSp>
        <p:nvGrpSpPr>
          <p:cNvPr id="11271" name="グループ化 8"/>
          <p:cNvGrpSpPr>
            <a:grpSpLocks/>
          </p:cNvGrpSpPr>
          <p:nvPr/>
        </p:nvGrpSpPr>
        <p:grpSpPr bwMode="auto">
          <a:xfrm>
            <a:off x="6364289" y="4939010"/>
            <a:ext cx="1404937" cy="1252538"/>
            <a:chOff x="119207" y="3226538"/>
            <a:chExt cx="2670680" cy="2380929"/>
          </a:xfrm>
        </p:grpSpPr>
        <p:pic>
          <p:nvPicPr>
            <p:cNvPr id="11278" name="Picture 2"/>
            <p:cNvPicPr>
              <a:picLocks noChangeAspect="1" noChangeArrowheads="1"/>
            </p:cNvPicPr>
            <p:nvPr/>
          </p:nvPicPr>
          <p:blipFill>
            <a:blip r:embed="rId3">
              <a:extLst>
                <a:ext uri="{28A0092B-C50C-407E-A947-70E740481C1C}">
                  <a14:useLocalDpi xmlns:a14="http://schemas.microsoft.com/office/drawing/2010/main" val="0"/>
                </a:ext>
              </a:extLst>
            </a:blip>
            <a:srcRect l="8812" t="21034" r="62315" b="38998"/>
            <a:stretch>
              <a:fillRect/>
            </a:stretch>
          </p:blipFill>
          <p:spPr bwMode="auto">
            <a:xfrm>
              <a:off x="287650" y="3817274"/>
              <a:ext cx="1097074" cy="9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9" name="Picture 2"/>
            <p:cNvPicPr>
              <a:picLocks noChangeAspect="1" noChangeArrowheads="1"/>
            </p:cNvPicPr>
            <p:nvPr/>
          </p:nvPicPr>
          <p:blipFill>
            <a:blip r:embed="rId4">
              <a:extLst>
                <a:ext uri="{28A0092B-C50C-407E-A947-70E740481C1C}">
                  <a14:useLocalDpi xmlns:a14="http://schemas.microsoft.com/office/drawing/2010/main" val="0"/>
                </a:ext>
              </a:extLst>
            </a:blip>
            <a:srcRect l="37759" t="21034" r="30789" b="38998"/>
            <a:stretch>
              <a:fillRect/>
            </a:stretch>
          </p:blipFill>
          <p:spPr bwMode="auto">
            <a:xfrm>
              <a:off x="1208401" y="3436348"/>
              <a:ext cx="1195055" cy="9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0" name="Picture 8" descr="http://www.music.com/static/images/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28896" y="5190600"/>
              <a:ext cx="1016470" cy="41686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128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207" y="3724640"/>
              <a:ext cx="1258140" cy="34095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1282" name="Picture 2" descr="C:\Users\shuichi\AppData\Local\Microsoft\Windows\Temporary Internet Files\Content.IE5\UES1ZHH0\MCj0431577000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62142" y="4546793"/>
              <a:ext cx="584781" cy="588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3" name="Picture 2"/>
            <p:cNvPicPr>
              <a:picLocks noChangeAspect="1" noChangeArrowheads="1"/>
            </p:cNvPicPr>
            <p:nvPr/>
          </p:nvPicPr>
          <p:blipFill>
            <a:blip r:embed="rId8">
              <a:extLst>
                <a:ext uri="{28A0092B-C50C-407E-A947-70E740481C1C}">
                  <a14:useLocalDpi xmlns:a14="http://schemas.microsoft.com/office/drawing/2010/main" val="0"/>
                </a:ext>
              </a:extLst>
            </a:blip>
            <a:srcRect l="8195" t="21999" r="10085" b="33485"/>
            <a:stretch>
              <a:fillRect/>
            </a:stretch>
          </p:blipFill>
          <p:spPr bwMode="auto">
            <a:xfrm>
              <a:off x="476636" y="3226538"/>
              <a:ext cx="1026276" cy="41961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1284" name="Picture 3"/>
            <p:cNvPicPr>
              <a:picLocks noChangeAspect="1" noChangeArrowheads="1"/>
            </p:cNvPicPr>
            <p:nvPr/>
          </p:nvPicPr>
          <p:blipFill>
            <a:blip r:embed="rId9">
              <a:extLst>
                <a:ext uri="{28A0092B-C50C-407E-A947-70E740481C1C}">
                  <a14:useLocalDpi xmlns:a14="http://schemas.microsoft.com/office/drawing/2010/main" val="0"/>
                </a:ext>
              </a:extLst>
            </a:blip>
            <a:srcRect l="17751" t="33800" r="16920" b="36839"/>
            <a:stretch>
              <a:fillRect/>
            </a:stretch>
          </p:blipFill>
          <p:spPr bwMode="auto">
            <a:xfrm>
              <a:off x="1502913" y="3802053"/>
              <a:ext cx="1195553" cy="4029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1285"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t="37355" b="36337"/>
            <a:stretch>
              <a:fillRect/>
            </a:stretch>
          </p:blipFill>
          <p:spPr bwMode="auto">
            <a:xfrm>
              <a:off x="287153" y="4965801"/>
              <a:ext cx="1349978" cy="30440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1286"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22618" y="4496412"/>
              <a:ext cx="1567269" cy="4274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sp>
        <p:nvSpPr>
          <p:cNvPr id="10" name="乗算記号 9"/>
          <p:cNvSpPr/>
          <p:nvPr/>
        </p:nvSpPr>
        <p:spPr>
          <a:xfrm>
            <a:off x="2855913" y="5159673"/>
            <a:ext cx="811212" cy="811212"/>
          </a:xfrm>
          <a:prstGeom prst="mathMultiply">
            <a:avLst>
              <a:gd name="adj1" fmla="val 11711"/>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endParaRPr lang="ja-JP" altLang="en-US" dirty="0"/>
          </a:p>
        </p:txBody>
      </p:sp>
      <p:sp>
        <p:nvSpPr>
          <p:cNvPr id="23" name="乗算記号 22"/>
          <p:cNvSpPr/>
          <p:nvPr/>
        </p:nvSpPr>
        <p:spPr>
          <a:xfrm>
            <a:off x="5462588" y="5134273"/>
            <a:ext cx="812800" cy="811212"/>
          </a:xfrm>
          <a:prstGeom prst="mathMultiply">
            <a:avLst>
              <a:gd name="adj1" fmla="val 12620"/>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endParaRPr lang="ja-JP" altLang="en-US" dirty="0"/>
          </a:p>
        </p:txBody>
      </p:sp>
      <p:pic>
        <p:nvPicPr>
          <p:cNvPr id="11274" name="Picture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59826" y="4869160"/>
            <a:ext cx="1743075"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テキスト ボックス 24"/>
          <p:cNvSpPr txBox="1"/>
          <p:nvPr/>
        </p:nvSpPr>
        <p:spPr>
          <a:xfrm>
            <a:off x="8759826" y="5754664"/>
            <a:ext cx="1743075" cy="646331"/>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algn="ctr" eaLnBrk="1" hangingPunct="1"/>
            <a:r>
              <a:rPr lang="en-US" altLang="ja-JP" dirty="0">
                <a:latin typeface="+mn-lt"/>
              </a:rPr>
              <a:t>Next Generation Apps</a:t>
            </a:r>
            <a:endParaRPr lang="ja-JP" altLang="en-US" dirty="0">
              <a:latin typeface="+mn-lt"/>
            </a:endParaRPr>
          </a:p>
        </p:txBody>
      </p:sp>
      <p:sp>
        <p:nvSpPr>
          <p:cNvPr id="11276" name="テキスト ボックス 10"/>
          <p:cNvSpPr txBox="1">
            <a:spLocks noChangeArrowheads="1"/>
          </p:cNvSpPr>
          <p:nvPr/>
        </p:nvSpPr>
        <p:spPr bwMode="auto">
          <a:xfrm>
            <a:off x="6565901" y="6191549"/>
            <a:ext cx="758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dirty="0"/>
              <a:t>Cloud</a:t>
            </a:r>
            <a:endParaRPr lang="ja-JP" altLang="en-US" dirty="0"/>
          </a:p>
        </p:txBody>
      </p:sp>
      <p:sp>
        <p:nvSpPr>
          <p:cNvPr id="5" name="角丸四角形 4"/>
          <p:cNvSpPr/>
          <p:nvPr/>
        </p:nvSpPr>
        <p:spPr>
          <a:xfrm>
            <a:off x="3778980" y="5033425"/>
            <a:ext cx="1693106" cy="1095539"/>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en-US" altLang="ja-JP" sz="2800" dirty="0" smtClean="0"/>
              <a:t>Design Patterns</a:t>
            </a:r>
            <a:endParaRPr kumimoji="1" lang="ja-JP" altLang="en-US" sz="2800" dirty="0"/>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タイトル 1"/>
          <p:cNvSpPr>
            <a:spLocks noGrp="1"/>
          </p:cNvSpPr>
          <p:nvPr>
            <p:ph type="title"/>
          </p:nvPr>
        </p:nvSpPr>
        <p:spPr/>
        <p:txBody>
          <a:bodyPr/>
          <a:lstStyle/>
          <a:p>
            <a:r>
              <a:rPr lang="en-US" altLang="ja-JP" dirty="0" smtClean="0"/>
              <a:t>Open/Closed Principle</a:t>
            </a:r>
            <a:endParaRPr lang="ja-JP" altLang="en-US" dirty="0" smtClean="0"/>
          </a:p>
        </p:txBody>
      </p:sp>
      <p:sp>
        <p:nvSpPr>
          <p:cNvPr id="22531" name="コンテンツ プレースホルダ 2"/>
          <p:cNvSpPr>
            <a:spLocks noGrp="1"/>
          </p:cNvSpPr>
          <p:nvPr>
            <p:ph idx="1"/>
          </p:nvPr>
        </p:nvSpPr>
        <p:spPr/>
        <p:txBody>
          <a:bodyPr/>
          <a:lstStyle/>
          <a:p>
            <a:r>
              <a:rPr lang="en-US" altLang="ja-JP" smtClean="0"/>
              <a:t>Modules must be open for “extension,” and closed for “modification.”  </a:t>
            </a:r>
          </a:p>
          <a:p>
            <a:r>
              <a:rPr lang="en-US" altLang="ja-JP" smtClean="0"/>
              <a:t>Modules are connected through an abstract interface. </a:t>
            </a:r>
          </a:p>
          <a:p>
            <a:endParaRPr lang="en-US" altLang="ja-JP" smtClean="0"/>
          </a:p>
          <a:p>
            <a:endParaRPr lang="en-US" altLang="ja-JP" smtClean="0"/>
          </a:p>
        </p:txBody>
      </p:sp>
      <p:sp>
        <p:nvSpPr>
          <p:cNvPr id="22555" name="スライド番号プレースホルダ 26"/>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D084CA33-5A34-408D-80F4-95E84CD03E4A}" type="slidenum">
              <a:rPr lang="ja-JP" altLang="en-US" smtClean="0"/>
              <a:pPr/>
              <a:t>30</a:t>
            </a:fld>
            <a:endParaRPr lang="ja-JP" altLang="en-US"/>
          </a:p>
        </p:txBody>
      </p:sp>
      <p:sp>
        <p:nvSpPr>
          <p:cNvPr id="8" name="フローチャート: 処理 7"/>
          <p:cNvSpPr/>
          <p:nvPr/>
        </p:nvSpPr>
        <p:spPr>
          <a:xfrm>
            <a:off x="1738313" y="3571876"/>
            <a:ext cx="1357312" cy="500063"/>
          </a:xfrm>
          <a:prstGeom prst="flowChartProcess">
            <a:avLst/>
          </a:prstGeom>
        </p:spPr>
        <p:style>
          <a:lnRef idx="1">
            <a:schemeClr val="accent4"/>
          </a:lnRef>
          <a:fillRef idx="2">
            <a:schemeClr val="accent4"/>
          </a:fillRef>
          <a:effectRef idx="1">
            <a:schemeClr val="accent4"/>
          </a:effectRef>
          <a:fontRef idx="minor">
            <a:schemeClr val="dk1"/>
          </a:fontRef>
        </p:style>
        <p:txBody>
          <a:bodyPr anchor="ctr"/>
          <a:lstStyle/>
          <a:p>
            <a:pPr algn="ctr"/>
            <a:r>
              <a:rPr lang="en-US" altLang="ja-JP">
                <a:solidFill>
                  <a:srgbClr val="000000"/>
                </a:solidFill>
              </a:rPr>
              <a:t>Client</a:t>
            </a:r>
            <a:endParaRPr lang="ja-JP" altLang="en-US">
              <a:solidFill>
                <a:srgbClr val="000000"/>
              </a:solidFill>
            </a:endParaRPr>
          </a:p>
        </p:txBody>
      </p:sp>
      <p:sp>
        <p:nvSpPr>
          <p:cNvPr id="9" name="フローチャート: 処理 8"/>
          <p:cNvSpPr/>
          <p:nvPr/>
        </p:nvSpPr>
        <p:spPr>
          <a:xfrm>
            <a:off x="3738563" y="3571876"/>
            <a:ext cx="1357312" cy="500063"/>
          </a:xfrm>
          <a:prstGeom prst="flowChartProcess">
            <a:avLst/>
          </a:prstGeom>
        </p:spPr>
        <p:style>
          <a:lnRef idx="1">
            <a:schemeClr val="accent4"/>
          </a:lnRef>
          <a:fillRef idx="2">
            <a:schemeClr val="accent4"/>
          </a:fillRef>
          <a:effectRef idx="1">
            <a:schemeClr val="accent4"/>
          </a:effectRef>
          <a:fontRef idx="minor">
            <a:schemeClr val="dk1"/>
          </a:fontRef>
        </p:style>
        <p:txBody>
          <a:bodyPr anchor="ctr"/>
          <a:lstStyle/>
          <a:p>
            <a:pPr algn="ctr"/>
            <a:r>
              <a:rPr lang="en-US" altLang="ja-JP">
                <a:solidFill>
                  <a:srgbClr val="000000"/>
                </a:solidFill>
              </a:rPr>
              <a:t>Server</a:t>
            </a:r>
            <a:endParaRPr lang="ja-JP" altLang="en-US">
              <a:solidFill>
                <a:srgbClr val="000000"/>
              </a:solidFill>
            </a:endParaRPr>
          </a:p>
        </p:txBody>
      </p:sp>
      <p:sp>
        <p:nvSpPr>
          <p:cNvPr id="10" name="フローチャート: 処理 9"/>
          <p:cNvSpPr/>
          <p:nvPr/>
        </p:nvSpPr>
        <p:spPr>
          <a:xfrm>
            <a:off x="6381751" y="3500438"/>
            <a:ext cx="1357313" cy="500062"/>
          </a:xfrm>
          <a:prstGeom prst="flowChartProcess">
            <a:avLst/>
          </a:prstGeom>
        </p:spPr>
        <p:style>
          <a:lnRef idx="1">
            <a:schemeClr val="accent4"/>
          </a:lnRef>
          <a:fillRef idx="2">
            <a:schemeClr val="accent4"/>
          </a:fillRef>
          <a:effectRef idx="1">
            <a:schemeClr val="accent4"/>
          </a:effectRef>
          <a:fontRef idx="minor">
            <a:schemeClr val="dk1"/>
          </a:fontRef>
        </p:style>
        <p:txBody>
          <a:bodyPr anchor="ctr"/>
          <a:lstStyle/>
          <a:p>
            <a:pPr algn="ctr"/>
            <a:r>
              <a:rPr lang="en-US" altLang="ja-JP">
                <a:solidFill>
                  <a:srgbClr val="000000"/>
                </a:solidFill>
              </a:rPr>
              <a:t>Client</a:t>
            </a:r>
            <a:endParaRPr lang="ja-JP" altLang="en-US">
              <a:solidFill>
                <a:srgbClr val="000000"/>
              </a:solidFill>
            </a:endParaRPr>
          </a:p>
        </p:txBody>
      </p:sp>
      <p:sp>
        <p:nvSpPr>
          <p:cNvPr id="11" name="フローチャート: 処理 10"/>
          <p:cNvSpPr/>
          <p:nvPr/>
        </p:nvSpPr>
        <p:spPr>
          <a:xfrm>
            <a:off x="8524875" y="3500438"/>
            <a:ext cx="1714500" cy="500062"/>
          </a:xfrm>
          <a:prstGeom prst="flowChartProcess">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altLang="ja-JP">
                <a:solidFill>
                  <a:srgbClr val="000000"/>
                </a:solidFill>
              </a:rPr>
              <a:t>Abstract Server</a:t>
            </a:r>
            <a:endParaRPr lang="ja-JP" altLang="en-US">
              <a:solidFill>
                <a:srgbClr val="000000"/>
              </a:solidFill>
            </a:endParaRPr>
          </a:p>
        </p:txBody>
      </p:sp>
      <p:sp>
        <p:nvSpPr>
          <p:cNvPr id="12" name="フローチャート: 処理 11"/>
          <p:cNvSpPr/>
          <p:nvPr/>
        </p:nvSpPr>
        <p:spPr>
          <a:xfrm>
            <a:off x="6810376" y="4786313"/>
            <a:ext cx="1000125" cy="500062"/>
          </a:xfrm>
          <a:prstGeom prst="flowChartProcess">
            <a:avLst/>
          </a:prstGeom>
        </p:spPr>
        <p:style>
          <a:lnRef idx="1">
            <a:schemeClr val="accent4"/>
          </a:lnRef>
          <a:fillRef idx="2">
            <a:schemeClr val="accent4"/>
          </a:fillRef>
          <a:effectRef idx="1">
            <a:schemeClr val="accent4"/>
          </a:effectRef>
          <a:fontRef idx="minor">
            <a:schemeClr val="dk1"/>
          </a:fontRef>
        </p:style>
        <p:txBody>
          <a:bodyPr anchor="ctr"/>
          <a:lstStyle/>
          <a:p>
            <a:pPr algn="ctr"/>
            <a:r>
              <a:rPr lang="en-US" altLang="ja-JP">
                <a:solidFill>
                  <a:srgbClr val="000000"/>
                </a:solidFill>
              </a:rPr>
              <a:t>Server-1</a:t>
            </a:r>
            <a:endParaRPr lang="ja-JP" altLang="en-US">
              <a:solidFill>
                <a:srgbClr val="000000"/>
              </a:solidFill>
            </a:endParaRPr>
          </a:p>
        </p:txBody>
      </p:sp>
      <p:sp>
        <p:nvSpPr>
          <p:cNvPr id="14" name="フローチャート: 処理 13"/>
          <p:cNvSpPr/>
          <p:nvPr/>
        </p:nvSpPr>
        <p:spPr>
          <a:xfrm>
            <a:off x="7953376" y="4786313"/>
            <a:ext cx="1000125" cy="500062"/>
          </a:xfrm>
          <a:prstGeom prst="flowChartProcess">
            <a:avLst/>
          </a:prstGeom>
        </p:spPr>
        <p:style>
          <a:lnRef idx="1">
            <a:schemeClr val="accent4"/>
          </a:lnRef>
          <a:fillRef idx="2">
            <a:schemeClr val="accent4"/>
          </a:fillRef>
          <a:effectRef idx="1">
            <a:schemeClr val="accent4"/>
          </a:effectRef>
          <a:fontRef idx="minor">
            <a:schemeClr val="dk1"/>
          </a:fontRef>
        </p:style>
        <p:txBody>
          <a:bodyPr anchor="ctr"/>
          <a:lstStyle/>
          <a:p>
            <a:pPr algn="ctr"/>
            <a:r>
              <a:rPr lang="en-US" altLang="ja-JP">
                <a:solidFill>
                  <a:srgbClr val="000000"/>
                </a:solidFill>
              </a:rPr>
              <a:t>Server-2</a:t>
            </a:r>
            <a:endParaRPr lang="ja-JP" altLang="en-US">
              <a:solidFill>
                <a:srgbClr val="000000"/>
              </a:solidFill>
            </a:endParaRPr>
          </a:p>
        </p:txBody>
      </p:sp>
      <p:sp>
        <p:nvSpPr>
          <p:cNvPr id="15" name="フローチャート: 処理 14"/>
          <p:cNvSpPr/>
          <p:nvPr/>
        </p:nvSpPr>
        <p:spPr>
          <a:xfrm>
            <a:off x="9382126" y="4786313"/>
            <a:ext cx="1000125" cy="500062"/>
          </a:xfrm>
          <a:prstGeom prst="flowChartProcess">
            <a:avLst/>
          </a:prstGeom>
        </p:spPr>
        <p:style>
          <a:lnRef idx="1">
            <a:schemeClr val="accent4"/>
          </a:lnRef>
          <a:fillRef idx="2">
            <a:schemeClr val="accent4"/>
          </a:fillRef>
          <a:effectRef idx="1">
            <a:schemeClr val="accent4"/>
          </a:effectRef>
          <a:fontRef idx="minor">
            <a:schemeClr val="dk1"/>
          </a:fontRef>
        </p:style>
        <p:txBody>
          <a:bodyPr anchor="ctr"/>
          <a:lstStyle/>
          <a:p>
            <a:pPr algn="ctr"/>
            <a:r>
              <a:rPr lang="en-US" altLang="ja-JP">
                <a:solidFill>
                  <a:srgbClr val="000000"/>
                </a:solidFill>
              </a:rPr>
              <a:t>Server-</a:t>
            </a:r>
            <a:r>
              <a:rPr lang="en-US" altLang="ja-JP" i="1">
                <a:solidFill>
                  <a:srgbClr val="000000"/>
                </a:solidFill>
                <a:latin typeface="Times New Roman" pitchFamily="18" charset="0"/>
                <a:cs typeface="Times New Roman" pitchFamily="18" charset="0"/>
              </a:rPr>
              <a:t>n</a:t>
            </a:r>
            <a:endParaRPr lang="ja-JP" altLang="en-US" i="1">
              <a:solidFill>
                <a:srgbClr val="000000"/>
              </a:solidFill>
              <a:latin typeface="Times New Roman" pitchFamily="18" charset="0"/>
              <a:cs typeface="Times New Roman" pitchFamily="18" charset="0"/>
            </a:endParaRPr>
          </a:p>
        </p:txBody>
      </p:sp>
      <p:cxnSp>
        <p:nvCxnSpPr>
          <p:cNvPr id="17" name="直線矢印コネクタ 16"/>
          <p:cNvCxnSpPr>
            <a:stCxn id="11" idx="2"/>
            <a:endCxn id="12" idx="0"/>
          </p:cNvCxnSpPr>
          <p:nvPr/>
        </p:nvCxnSpPr>
        <p:spPr>
          <a:xfrm rot="5400000">
            <a:off x="7953376" y="3357564"/>
            <a:ext cx="785813" cy="20716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stCxn id="11" idx="2"/>
            <a:endCxn id="14" idx="0"/>
          </p:cNvCxnSpPr>
          <p:nvPr/>
        </p:nvCxnSpPr>
        <p:spPr>
          <a:xfrm rot="5400000">
            <a:off x="8524876" y="3929064"/>
            <a:ext cx="785813" cy="9286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a:stCxn id="11" idx="2"/>
            <a:endCxn id="15" idx="0"/>
          </p:cNvCxnSpPr>
          <p:nvPr/>
        </p:nvCxnSpPr>
        <p:spPr>
          <a:xfrm rot="16200000" flipH="1">
            <a:off x="9239251" y="4143376"/>
            <a:ext cx="785813" cy="5000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a:stCxn id="10" idx="3"/>
            <a:endCxn id="11" idx="1"/>
          </p:cNvCxnSpPr>
          <p:nvPr/>
        </p:nvCxnSpPr>
        <p:spPr>
          <a:xfrm>
            <a:off x="7739063" y="3751264"/>
            <a:ext cx="785812" cy="1587"/>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a:stCxn id="8" idx="3"/>
            <a:endCxn id="9" idx="1"/>
          </p:cNvCxnSpPr>
          <p:nvPr/>
        </p:nvCxnSpPr>
        <p:spPr>
          <a:xfrm>
            <a:off x="3095625" y="3822700"/>
            <a:ext cx="642938" cy="158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角丸四角形 30"/>
          <p:cNvSpPr/>
          <p:nvPr/>
        </p:nvSpPr>
        <p:spPr>
          <a:xfrm>
            <a:off x="1595438" y="3143250"/>
            <a:ext cx="3929062" cy="1797918"/>
          </a:xfrm>
          <a:prstGeom prst="roundRect">
            <a:avLst/>
          </a:prstGeom>
          <a:noFill/>
          <a:ln w="12700">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en-US">
              <a:solidFill>
                <a:srgbClr val="FFFFFF"/>
              </a:solidFill>
            </a:endParaRPr>
          </a:p>
        </p:txBody>
      </p:sp>
      <p:sp>
        <p:nvSpPr>
          <p:cNvPr id="22545" name="テキスト ボックス 31"/>
          <p:cNvSpPr txBox="1">
            <a:spLocks noChangeArrowheads="1"/>
          </p:cNvSpPr>
          <p:nvPr/>
        </p:nvSpPr>
        <p:spPr bwMode="auto">
          <a:xfrm>
            <a:off x="2738438" y="2928939"/>
            <a:ext cx="1479550" cy="3698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a:t>Closed Client</a:t>
            </a:r>
          </a:p>
        </p:txBody>
      </p:sp>
      <p:sp>
        <p:nvSpPr>
          <p:cNvPr id="33" name="角丸四角形 32"/>
          <p:cNvSpPr/>
          <p:nvPr/>
        </p:nvSpPr>
        <p:spPr>
          <a:xfrm>
            <a:off x="6167439" y="3143250"/>
            <a:ext cx="4357687" cy="2357438"/>
          </a:xfrm>
          <a:prstGeom prst="roundRect">
            <a:avLst/>
          </a:prstGeom>
          <a:noFill/>
          <a:ln w="12700">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en-US">
              <a:solidFill>
                <a:srgbClr val="FFFFFF"/>
              </a:solidFill>
            </a:endParaRPr>
          </a:p>
        </p:txBody>
      </p:sp>
      <p:sp>
        <p:nvSpPr>
          <p:cNvPr id="22547" name="テキスト ボックス 33"/>
          <p:cNvSpPr txBox="1">
            <a:spLocks noChangeArrowheads="1"/>
          </p:cNvSpPr>
          <p:nvPr/>
        </p:nvSpPr>
        <p:spPr bwMode="auto">
          <a:xfrm>
            <a:off x="7620001" y="2928939"/>
            <a:ext cx="1350963" cy="3698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a:t>Open Client</a:t>
            </a:r>
          </a:p>
        </p:txBody>
      </p:sp>
      <p:sp>
        <p:nvSpPr>
          <p:cNvPr id="35" name="フローチャート: 処理 34"/>
          <p:cNvSpPr/>
          <p:nvPr/>
        </p:nvSpPr>
        <p:spPr>
          <a:xfrm>
            <a:off x="2095501" y="4286251"/>
            <a:ext cx="1357313" cy="500063"/>
          </a:xfrm>
          <a:prstGeom prst="flowChartProcess">
            <a:avLst/>
          </a:prstGeom>
        </p:spPr>
        <p:style>
          <a:lnRef idx="1">
            <a:schemeClr val="accent4"/>
          </a:lnRef>
          <a:fillRef idx="2">
            <a:schemeClr val="accent4"/>
          </a:fillRef>
          <a:effectRef idx="1">
            <a:schemeClr val="accent4"/>
          </a:effectRef>
          <a:fontRef idx="minor">
            <a:schemeClr val="dk1"/>
          </a:fontRef>
        </p:style>
        <p:txBody>
          <a:bodyPr anchor="ctr"/>
          <a:lstStyle/>
          <a:p>
            <a:pPr algn="ctr"/>
            <a:r>
              <a:rPr lang="en-US" altLang="ja-JP">
                <a:solidFill>
                  <a:srgbClr val="000000"/>
                </a:solidFill>
              </a:rPr>
              <a:t>Client-</a:t>
            </a:r>
            <a:r>
              <a:rPr lang="en-US" altLang="ja-JP" i="1">
                <a:solidFill>
                  <a:srgbClr val="000000"/>
                </a:solidFill>
                <a:latin typeface="Times New Roman" pitchFamily="18" charset="0"/>
                <a:cs typeface="Times New Roman" pitchFamily="18" charset="0"/>
              </a:rPr>
              <a:t>n</a:t>
            </a:r>
            <a:endParaRPr lang="ja-JP" altLang="en-US">
              <a:solidFill>
                <a:srgbClr val="000000"/>
              </a:solidFill>
            </a:endParaRPr>
          </a:p>
        </p:txBody>
      </p:sp>
      <p:sp>
        <p:nvSpPr>
          <p:cNvPr id="36" name="フローチャート: 処理 35"/>
          <p:cNvSpPr/>
          <p:nvPr/>
        </p:nvSpPr>
        <p:spPr>
          <a:xfrm>
            <a:off x="4095751" y="4286251"/>
            <a:ext cx="1357313" cy="500063"/>
          </a:xfrm>
          <a:prstGeom prst="flowChartProcess">
            <a:avLst/>
          </a:prstGeom>
        </p:spPr>
        <p:style>
          <a:lnRef idx="1">
            <a:schemeClr val="accent4"/>
          </a:lnRef>
          <a:fillRef idx="2">
            <a:schemeClr val="accent4"/>
          </a:fillRef>
          <a:effectRef idx="1">
            <a:schemeClr val="accent4"/>
          </a:effectRef>
          <a:fontRef idx="minor">
            <a:schemeClr val="dk1"/>
          </a:fontRef>
        </p:style>
        <p:txBody>
          <a:bodyPr anchor="ctr"/>
          <a:lstStyle/>
          <a:p>
            <a:pPr algn="ctr"/>
            <a:r>
              <a:rPr lang="en-US" altLang="ja-JP">
                <a:solidFill>
                  <a:srgbClr val="000000"/>
                </a:solidFill>
              </a:rPr>
              <a:t>Server-</a:t>
            </a:r>
            <a:r>
              <a:rPr lang="en-US" altLang="ja-JP" i="1">
                <a:solidFill>
                  <a:srgbClr val="000000"/>
                </a:solidFill>
                <a:latin typeface="Times New Roman" pitchFamily="18" charset="0"/>
                <a:cs typeface="Times New Roman" pitchFamily="18" charset="0"/>
              </a:rPr>
              <a:t>n</a:t>
            </a:r>
            <a:endParaRPr lang="ja-JP" altLang="en-US">
              <a:solidFill>
                <a:srgbClr val="000000"/>
              </a:solidFill>
            </a:endParaRPr>
          </a:p>
        </p:txBody>
      </p:sp>
      <p:cxnSp>
        <p:nvCxnSpPr>
          <p:cNvPr id="37" name="直線矢印コネクタ 36"/>
          <p:cNvCxnSpPr>
            <a:stCxn id="35" idx="3"/>
            <a:endCxn id="36" idx="1"/>
          </p:cNvCxnSpPr>
          <p:nvPr/>
        </p:nvCxnSpPr>
        <p:spPr>
          <a:xfrm>
            <a:off x="3452814" y="4537075"/>
            <a:ext cx="642937" cy="158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右中かっこ 39"/>
          <p:cNvSpPr/>
          <p:nvPr/>
        </p:nvSpPr>
        <p:spPr>
          <a:xfrm rot="5400000">
            <a:off x="3559970" y="3178970"/>
            <a:ext cx="357187" cy="3571875"/>
          </a:xfrm>
          <a:prstGeom prst="rightBrace">
            <a:avLst>
              <a:gd name="adj1" fmla="val 51341"/>
              <a:gd name="adj2" fmla="val 5000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lang="ja-JP" altLang="en-US"/>
          </a:p>
        </p:txBody>
      </p:sp>
      <p:sp>
        <p:nvSpPr>
          <p:cNvPr id="22552" name="テキスト ボックス 40"/>
          <p:cNvSpPr txBox="1">
            <a:spLocks noChangeArrowheads="1"/>
          </p:cNvSpPr>
          <p:nvPr/>
        </p:nvSpPr>
        <p:spPr bwMode="auto">
          <a:xfrm>
            <a:off x="1595439" y="5143501"/>
            <a:ext cx="4143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1400"/>
              <a:t>In response to modifications in the server module, the client module must also be modified. </a:t>
            </a:r>
            <a:endParaRPr lang="ja-JP" altLang="en-US" sz="1400"/>
          </a:p>
        </p:txBody>
      </p:sp>
      <p:sp>
        <p:nvSpPr>
          <p:cNvPr id="42" name="右中かっこ 41"/>
          <p:cNvSpPr/>
          <p:nvPr/>
        </p:nvSpPr>
        <p:spPr>
          <a:xfrm rot="5400000">
            <a:off x="8346282" y="3393282"/>
            <a:ext cx="357187" cy="4000500"/>
          </a:xfrm>
          <a:prstGeom prst="rightBrace">
            <a:avLst>
              <a:gd name="adj1" fmla="val 51341"/>
              <a:gd name="adj2" fmla="val 5000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lang="ja-JP" altLang="en-US"/>
          </a:p>
        </p:txBody>
      </p:sp>
      <p:sp>
        <p:nvSpPr>
          <p:cNvPr id="22554" name="テキスト ボックス 42"/>
          <p:cNvSpPr txBox="1">
            <a:spLocks noChangeArrowheads="1"/>
          </p:cNvSpPr>
          <p:nvPr/>
        </p:nvSpPr>
        <p:spPr bwMode="auto">
          <a:xfrm>
            <a:off x="5953125" y="5572126"/>
            <a:ext cx="46434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1400"/>
              <a:t>In response to extension of the server module, the client module does not need extension (it is open). </a:t>
            </a:r>
            <a:endParaRPr lang="ja-JP" altLang="en-US" sz="1400"/>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タイトル 6"/>
          <p:cNvSpPr>
            <a:spLocks noGrp="1"/>
          </p:cNvSpPr>
          <p:nvPr>
            <p:ph type="title"/>
          </p:nvPr>
        </p:nvSpPr>
        <p:spPr/>
        <p:txBody>
          <a:bodyPr/>
          <a:lstStyle/>
          <a:p>
            <a:r>
              <a:rPr lang="en-US" altLang="ja-JP" smtClean="0"/>
              <a:t>Model–View–Controller Model</a:t>
            </a:r>
            <a:endParaRPr lang="ja-JP" altLang="en-US" dirty="0" smtClean="0"/>
          </a:p>
        </p:txBody>
      </p:sp>
      <p:graphicFrame>
        <p:nvGraphicFramePr>
          <p:cNvPr id="9" name="コンテンツ プレースホルダ 8"/>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3560" name="スライド番号プレースホルダ 1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32505A1F-5C6E-4541-83DF-49D0B5A6AC0C}" type="slidenum">
              <a:rPr lang="ja-JP" altLang="en-US" smtClean="0"/>
              <a:pPr/>
              <a:t>31</a:t>
            </a:fld>
            <a:endParaRPr lang="ja-JP" altLang="en-US"/>
          </a:p>
        </p:txBody>
      </p:sp>
      <p:sp>
        <p:nvSpPr>
          <p:cNvPr id="23556" name="テキスト ボックス 9"/>
          <p:cNvSpPr txBox="1">
            <a:spLocks noChangeArrowheads="1"/>
          </p:cNvSpPr>
          <p:nvPr/>
        </p:nvSpPr>
        <p:spPr bwMode="auto">
          <a:xfrm>
            <a:off x="7464152" y="1611612"/>
            <a:ext cx="361123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2000" dirty="0" smtClean="0">
                <a:latin typeface="+mn-lt"/>
              </a:rPr>
              <a:t>Model defines </a:t>
            </a:r>
            <a:r>
              <a:rPr lang="en-US" altLang="ja-JP" sz="2000" dirty="0">
                <a:latin typeface="+mn-lt"/>
              </a:rPr>
              <a:t>data structure.</a:t>
            </a:r>
          </a:p>
          <a:p>
            <a:pPr eaLnBrk="1" hangingPunct="1"/>
            <a:r>
              <a:rPr lang="en-US" altLang="ja-JP" sz="2000" dirty="0">
                <a:latin typeface="+mn-lt"/>
              </a:rPr>
              <a:t>Model is independent of the View or Controller</a:t>
            </a:r>
            <a:endParaRPr lang="ja-JP" altLang="en-US" sz="2000" dirty="0">
              <a:latin typeface="+mn-lt"/>
            </a:endParaRPr>
          </a:p>
        </p:txBody>
      </p:sp>
      <p:sp>
        <p:nvSpPr>
          <p:cNvPr id="23557" name="テキスト ボックス 10"/>
          <p:cNvSpPr txBox="1">
            <a:spLocks noChangeArrowheads="1"/>
          </p:cNvSpPr>
          <p:nvPr/>
        </p:nvSpPr>
        <p:spPr bwMode="auto">
          <a:xfrm>
            <a:off x="623392" y="4540873"/>
            <a:ext cx="244827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2000" dirty="0">
                <a:latin typeface="+mn-lt"/>
              </a:rPr>
              <a:t>View supplies a “way of showing” data. Corresponds to GUI components</a:t>
            </a:r>
            <a:endParaRPr lang="ja-JP" altLang="en-US" sz="2000" dirty="0">
              <a:latin typeface="+mn-lt"/>
            </a:endParaRPr>
          </a:p>
        </p:txBody>
      </p:sp>
      <p:sp>
        <p:nvSpPr>
          <p:cNvPr id="23558" name="テキスト ボックス 11"/>
          <p:cNvSpPr txBox="1">
            <a:spLocks noChangeArrowheads="1"/>
          </p:cNvSpPr>
          <p:nvPr/>
        </p:nvSpPr>
        <p:spPr bwMode="auto">
          <a:xfrm>
            <a:off x="9120336" y="4509120"/>
            <a:ext cx="2911763"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2000" dirty="0">
                <a:latin typeface="+mn-lt"/>
              </a:rPr>
              <a:t>Controller supplies the “method of operation.” Corresponds to processing such as the operation when a button is clicked</a:t>
            </a:r>
            <a:endParaRPr lang="ja-JP" altLang="en-US" sz="2000" dirty="0">
              <a:latin typeface="+mn-lt"/>
            </a:endParaRPr>
          </a:p>
        </p:txBody>
      </p:sp>
      <p:sp>
        <p:nvSpPr>
          <p:cNvPr id="8" name="テキスト ボックス 7"/>
          <p:cNvSpPr txBox="1"/>
          <p:nvPr/>
        </p:nvSpPr>
        <p:spPr>
          <a:xfrm>
            <a:off x="191344" y="1430983"/>
            <a:ext cx="4248471" cy="203132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dirty="0">
                <a:latin typeface="+mn-lt"/>
              </a:rPr>
              <a:t>The MVC model is a concept utilized in a GUI design written in an object-oriented language known as Smalltalk.  It is the most fundamental architecture when realizing the “open/closed principle,” a principle with features similar to the </a:t>
            </a:r>
            <a:r>
              <a:rPr lang="en-US" altLang="ja-JP" dirty="0" err="1">
                <a:latin typeface="+mn-lt"/>
              </a:rPr>
              <a:t>GoF’s</a:t>
            </a:r>
            <a:r>
              <a:rPr lang="en-US" altLang="ja-JP" dirty="0">
                <a:latin typeface="+mn-lt"/>
              </a:rPr>
              <a:t> design patterns, for GUI.</a:t>
            </a:r>
            <a:endParaRPr lang="ja-JP" altLang="en-US" dirty="0">
              <a:latin typeface="+mn-lt"/>
            </a:endParaRPr>
          </a:p>
        </p:txBody>
      </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タイトル 1"/>
          <p:cNvSpPr>
            <a:spLocks noGrp="1"/>
          </p:cNvSpPr>
          <p:nvPr>
            <p:ph type="title"/>
          </p:nvPr>
        </p:nvSpPr>
        <p:spPr/>
        <p:txBody>
          <a:bodyPr/>
          <a:lstStyle/>
          <a:p>
            <a:r>
              <a:rPr lang="en-US" altLang="ja-JP" dirty="0" smtClean="0"/>
              <a:t>Conventional Client/Server Architecture</a:t>
            </a:r>
            <a:endParaRPr lang="ja-JP" altLang="en-US" dirty="0" smtClean="0"/>
          </a:p>
        </p:txBody>
      </p:sp>
      <p:sp>
        <p:nvSpPr>
          <p:cNvPr id="24580" name="コンテンツ プレースホルダ 3"/>
          <p:cNvSpPr>
            <a:spLocks noGrp="1"/>
          </p:cNvSpPr>
          <p:nvPr>
            <p:ph idx="1"/>
          </p:nvPr>
        </p:nvSpPr>
        <p:spPr>
          <a:xfrm>
            <a:off x="838200" y="1825625"/>
            <a:ext cx="10515600" cy="1315343"/>
          </a:xfrm>
        </p:spPr>
        <p:txBody>
          <a:bodyPr>
            <a:normAutofit fontScale="92500" lnSpcReduction="10000"/>
          </a:bodyPr>
          <a:lstStyle/>
          <a:p>
            <a:r>
              <a:rPr lang="en-US" altLang="ja-JP" dirty="0" smtClean="0"/>
              <a:t>Server that collects information</a:t>
            </a:r>
          </a:p>
          <a:p>
            <a:r>
              <a:rPr lang="en-US" altLang="ja-JP" dirty="0" smtClean="0"/>
              <a:t>Client that implements application logic (status of the process)</a:t>
            </a:r>
          </a:p>
          <a:p>
            <a:r>
              <a:rPr lang="en-US" altLang="ja-JP" dirty="0" smtClean="0"/>
              <a:t>Composed of the above two layers</a:t>
            </a:r>
            <a:endParaRPr lang="ja-JP" altLang="en-US" dirty="0" smtClean="0"/>
          </a:p>
        </p:txBody>
      </p:sp>
      <p:sp>
        <p:nvSpPr>
          <p:cNvPr id="24579" name="スライド番号プレースホルダ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010CE825-DFE1-4917-91B7-2613E688CE17}" type="slidenum">
              <a:rPr lang="ja-JP" altLang="en-US" smtClean="0"/>
              <a:pPr/>
              <a:t>32</a:t>
            </a:fld>
            <a:endParaRPr lang="ja-JP" altLang="en-US"/>
          </a:p>
        </p:txBody>
      </p:sp>
      <p:pic>
        <p:nvPicPr>
          <p:cNvPr id="2458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0077" y="4436319"/>
            <a:ext cx="1943100" cy="183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2778" y="4436319"/>
            <a:ext cx="1944687" cy="183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2864" y="4436319"/>
            <a:ext cx="1944688" cy="183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1927" y="5660282"/>
            <a:ext cx="2857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43452" y="5660282"/>
            <a:ext cx="2857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42252" y="5660282"/>
            <a:ext cx="2857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フローチャート : 磁気ディスク 11"/>
          <p:cNvSpPr/>
          <p:nvPr/>
        </p:nvSpPr>
        <p:spPr>
          <a:xfrm>
            <a:off x="4906714" y="3177633"/>
            <a:ext cx="1295400" cy="789905"/>
          </a:xfrm>
          <a:prstGeom prst="flowChartMagneticDisk">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r>
              <a:rPr lang="en-US" altLang="ja-JP" dirty="0">
                <a:solidFill>
                  <a:schemeClr val="tx1"/>
                </a:solidFill>
              </a:rPr>
              <a:t>Database Server</a:t>
            </a:r>
            <a:endParaRPr lang="ja-JP" altLang="en-US" dirty="0">
              <a:solidFill>
                <a:schemeClr val="tx1"/>
              </a:solidFill>
            </a:endParaRPr>
          </a:p>
        </p:txBody>
      </p:sp>
      <p:cxnSp>
        <p:nvCxnSpPr>
          <p:cNvPr id="14" name="カギ線コネクタ 13"/>
          <p:cNvCxnSpPr>
            <a:stCxn id="12" idx="3"/>
            <a:endCxn id="24582" idx="0"/>
          </p:cNvCxnSpPr>
          <p:nvPr/>
        </p:nvCxnSpPr>
        <p:spPr>
          <a:xfrm rot="5400000">
            <a:off x="3700378" y="2582282"/>
            <a:ext cx="468781" cy="3239292"/>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カギ線コネクタ 14"/>
          <p:cNvCxnSpPr>
            <a:stCxn id="12" idx="3"/>
            <a:endCxn id="24583" idx="0"/>
          </p:cNvCxnSpPr>
          <p:nvPr/>
        </p:nvCxnSpPr>
        <p:spPr>
          <a:xfrm rot="16200000" flipH="1">
            <a:off x="5320421" y="4201531"/>
            <a:ext cx="468781" cy="794"/>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12" idx="3"/>
            <a:endCxn id="24581" idx="0"/>
          </p:cNvCxnSpPr>
          <p:nvPr/>
        </p:nvCxnSpPr>
        <p:spPr>
          <a:xfrm rot="16200000" flipH="1">
            <a:off x="6868630" y="2653321"/>
            <a:ext cx="468781" cy="3097213"/>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4591" name="テキスト ボックス 20"/>
          <p:cNvSpPr txBox="1">
            <a:spLocks noChangeArrowheads="1"/>
          </p:cNvSpPr>
          <p:nvPr/>
        </p:nvSpPr>
        <p:spPr bwMode="auto">
          <a:xfrm>
            <a:off x="1990477" y="6236543"/>
            <a:ext cx="7540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a:t>Client</a:t>
            </a:r>
            <a:endParaRPr lang="ja-JP" altLang="en-US"/>
          </a:p>
        </p:txBody>
      </p:sp>
      <p:sp>
        <p:nvSpPr>
          <p:cNvPr id="24592" name="テキスト ボックス 21"/>
          <p:cNvSpPr txBox="1">
            <a:spLocks noChangeArrowheads="1"/>
          </p:cNvSpPr>
          <p:nvPr/>
        </p:nvSpPr>
        <p:spPr bwMode="auto">
          <a:xfrm>
            <a:off x="5230565" y="6309568"/>
            <a:ext cx="754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a:t>Client</a:t>
            </a:r>
            <a:endParaRPr lang="ja-JP" altLang="en-US"/>
          </a:p>
        </p:txBody>
      </p:sp>
      <p:sp>
        <p:nvSpPr>
          <p:cNvPr id="24593" name="テキスト ボックス 22"/>
          <p:cNvSpPr txBox="1">
            <a:spLocks noChangeArrowheads="1"/>
          </p:cNvSpPr>
          <p:nvPr/>
        </p:nvSpPr>
        <p:spPr bwMode="auto">
          <a:xfrm>
            <a:off x="8256340" y="6309568"/>
            <a:ext cx="752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a:t>Client</a:t>
            </a:r>
            <a:endParaRPr lang="ja-JP" altLang="en-US"/>
          </a:p>
        </p:txBody>
      </p:sp>
      <p:pic>
        <p:nvPicPr>
          <p:cNvPr id="24594" name="Picture 2" descr="C:\Users\default.default-PC\AppData\Local\Microsoft\Windows\Temporary Internet Files\Content.IE5\1JFKAHFY\MCj0431595000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87465" y="6092081"/>
            <a:ext cx="57626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5" name="Picture 2" descr="C:\Users\default.default-PC\AppData\Local\Microsoft\Windows\Temporary Internet Files\Content.IE5\1JFKAHFY\MCj0431595000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98990" y="6092081"/>
            <a:ext cx="57626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6" name="Picture 2" descr="C:\Users\default.default-PC\AppData\Local\Microsoft\Windows\Temporary Internet Files\Content.IE5\1JFKAHFY\MCj0431595000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96202" y="6165106"/>
            <a:ext cx="576262"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1653" y="3068960"/>
            <a:ext cx="647873" cy="898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タイトル 4"/>
          <p:cNvSpPr>
            <a:spLocks noGrp="1"/>
          </p:cNvSpPr>
          <p:nvPr>
            <p:ph type="title"/>
          </p:nvPr>
        </p:nvSpPr>
        <p:spPr/>
        <p:txBody>
          <a:bodyPr>
            <a:normAutofit/>
          </a:bodyPr>
          <a:lstStyle/>
          <a:p>
            <a:r>
              <a:rPr lang="en-US" altLang="ja-JP" dirty="0" smtClean="0"/>
              <a:t>Data storage becomes </a:t>
            </a:r>
            <a:r>
              <a:rPr lang="en-US" altLang="ja-JP" dirty="0"/>
              <a:t>bottlenecked </a:t>
            </a:r>
            <a:r>
              <a:rPr lang="en-US" altLang="ja-JP" dirty="0" smtClean="0"/>
              <a:t>in </a:t>
            </a:r>
            <a:r>
              <a:rPr lang="en-US" altLang="ja-JP" dirty="0"/>
              <a:t>the three-level model</a:t>
            </a:r>
            <a:endParaRPr lang="ja-JP" altLang="en-US" dirty="0" smtClean="0"/>
          </a:p>
        </p:txBody>
      </p:sp>
      <p:sp>
        <p:nvSpPr>
          <p:cNvPr id="26627"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4B1A4944-6E29-4B86-8055-294B52248F92}" type="slidenum">
              <a:rPr lang="ja-JP" altLang="en-US" smtClean="0"/>
              <a:pPr/>
              <a:t>33</a:t>
            </a:fld>
            <a:endParaRPr lang="ja-JP" altLang="en-US"/>
          </a:p>
        </p:txBody>
      </p:sp>
      <p:grpSp>
        <p:nvGrpSpPr>
          <p:cNvPr id="2" name="グループ化 1"/>
          <p:cNvGrpSpPr/>
          <p:nvPr/>
        </p:nvGrpSpPr>
        <p:grpSpPr>
          <a:xfrm>
            <a:off x="3647728" y="2415027"/>
            <a:ext cx="8018463" cy="4117975"/>
            <a:chOff x="1924051" y="2191346"/>
            <a:chExt cx="8018463" cy="4117975"/>
          </a:xfrm>
        </p:grpSpPr>
        <p:grpSp>
          <p:nvGrpSpPr>
            <p:cNvPr id="26628" name="グループ化 8"/>
            <p:cNvGrpSpPr>
              <a:grpSpLocks/>
            </p:cNvGrpSpPr>
            <p:nvPr/>
          </p:nvGrpSpPr>
          <p:grpSpPr bwMode="auto">
            <a:xfrm>
              <a:off x="3384550" y="2191346"/>
              <a:ext cx="298450" cy="250825"/>
              <a:chOff x="1814146" y="5229200"/>
              <a:chExt cx="750821" cy="627552"/>
            </a:xfrm>
          </p:grpSpPr>
          <p:pic>
            <p:nvPicPr>
              <p:cNvPr id="26689" name="Picture 3"/>
              <p:cNvPicPr>
                <a:picLocks noChangeAspect="1" noChangeArrowheads="1"/>
              </p:cNvPicPr>
              <p:nvPr/>
            </p:nvPicPr>
            <p:blipFill>
              <a:blip r:embed="rId2">
                <a:extLst>
                  <a:ext uri="{28A0092B-C50C-407E-A947-70E740481C1C}">
                    <a14:useLocalDpi xmlns:a14="http://schemas.microsoft.com/office/drawing/2010/main" val="0"/>
                  </a:ext>
                </a:extLst>
              </a:blip>
              <a:srcRect l="11639" t="5058" r="8661" b="5775"/>
              <a:stretch>
                <a:fillRect/>
              </a:stretch>
            </p:blipFill>
            <p:spPr bwMode="auto">
              <a:xfrm>
                <a:off x="2224690" y="5229200"/>
                <a:ext cx="340277" cy="627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90"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4146" y="5282537"/>
                <a:ext cx="353406" cy="53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629" name="グループ化 9"/>
            <p:cNvGrpSpPr>
              <a:grpSpLocks/>
            </p:cNvGrpSpPr>
            <p:nvPr/>
          </p:nvGrpSpPr>
          <p:grpSpPr bwMode="auto">
            <a:xfrm>
              <a:off x="4195763" y="2194520"/>
              <a:ext cx="298450" cy="249238"/>
              <a:chOff x="1814146" y="5229200"/>
              <a:chExt cx="750821" cy="627552"/>
            </a:xfrm>
          </p:grpSpPr>
          <p:pic>
            <p:nvPicPr>
              <p:cNvPr id="26687" name="Picture 3"/>
              <p:cNvPicPr>
                <a:picLocks noChangeAspect="1" noChangeArrowheads="1"/>
              </p:cNvPicPr>
              <p:nvPr/>
            </p:nvPicPr>
            <p:blipFill>
              <a:blip r:embed="rId2">
                <a:extLst>
                  <a:ext uri="{28A0092B-C50C-407E-A947-70E740481C1C}">
                    <a14:useLocalDpi xmlns:a14="http://schemas.microsoft.com/office/drawing/2010/main" val="0"/>
                  </a:ext>
                </a:extLst>
              </a:blip>
              <a:srcRect l="11639" t="5058" r="8661" b="5775"/>
              <a:stretch>
                <a:fillRect/>
              </a:stretch>
            </p:blipFill>
            <p:spPr bwMode="auto">
              <a:xfrm>
                <a:off x="2224690" y="5229200"/>
                <a:ext cx="340277" cy="627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88"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4146" y="5282537"/>
                <a:ext cx="353406" cy="53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630" name="グループ化 10"/>
            <p:cNvGrpSpPr>
              <a:grpSpLocks/>
            </p:cNvGrpSpPr>
            <p:nvPr/>
          </p:nvGrpSpPr>
          <p:grpSpPr bwMode="auto">
            <a:xfrm>
              <a:off x="5006975" y="2196109"/>
              <a:ext cx="298450" cy="249237"/>
              <a:chOff x="1814146" y="5229200"/>
              <a:chExt cx="750821" cy="627552"/>
            </a:xfrm>
          </p:grpSpPr>
          <p:pic>
            <p:nvPicPr>
              <p:cNvPr id="26685" name="Picture 3"/>
              <p:cNvPicPr>
                <a:picLocks noChangeAspect="1" noChangeArrowheads="1"/>
              </p:cNvPicPr>
              <p:nvPr/>
            </p:nvPicPr>
            <p:blipFill>
              <a:blip r:embed="rId2">
                <a:extLst>
                  <a:ext uri="{28A0092B-C50C-407E-A947-70E740481C1C}">
                    <a14:useLocalDpi xmlns:a14="http://schemas.microsoft.com/office/drawing/2010/main" val="0"/>
                  </a:ext>
                </a:extLst>
              </a:blip>
              <a:srcRect l="11639" t="5058" r="8661" b="5775"/>
              <a:stretch>
                <a:fillRect/>
              </a:stretch>
            </p:blipFill>
            <p:spPr bwMode="auto">
              <a:xfrm>
                <a:off x="2224690" y="5229200"/>
                <a:ext cx="340277" cy="627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8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4146" y="5282537"/>
                <a:ext cx="353406" cy="53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631" name="グループ化 11"/>
            <p:cNvGrpSpPr>
              <a:grpSpLocks/>
            </p:cNvGrpSpPr>
            <p:nvPr/>
          </p:nvGrpSpPr>
          <p:grpSpPr bwMode="auto">
            <a:xfrm>
              <a:off x="5816600" y="2197695"/>
              <a:ext cx="300038" cy="249238"/>
              <a:chOff x="1814146" y="5229200"/>
              <a:chExt cx="750821" cy="627552"/>
            </a:xfrm>
          </p:grpSpPr>
          <p:pic>
            <p:nvPicPr>
              <p:cNvPr id="26683" name="Picture 3"/>
              <p:cNvPicPr>
                <a:picLocks noChangeAspect="1" noChangeArrowheads="1"/>
              </p:cNvPicPr>
              <p:nvPr/>
            </p:nvPicPr>
            <p:blipFill>
              <a:blip r:embed="rId2">
                <a:extLst>
                  <a:ext uri="{28A0092B-C50C-407E-A947-70E740481C1C}">
                    <a14:useLocalDpi xmlns:a14="http://schemas.microsoft.com/office/drawing/2010/main" val="0"/>
                  </a:ext>
                </a:extLst>
              </a:blip>
              <a:srcRect l="11639" t="5058" r="8661" b="5775"/>
              <a:stretch>
                <a:fillRect/>
              </a:stretch>
            </p:blipFill>
            <p:spPr bwMode="auto">
              <a:xfrm>
                <a:off x="2224690" y="5229200"/>
                <a:ext cx="340277" cy="627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8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4146" y="5282537"/>
                <a:ext cx="353406" cy="53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632" name="グループ化 12"/>
            <p:cNvGrpSpPr>
              <a:grpSpLocks/>
            </p:cNvGrpSpPr>
            <p:nvPr/>
          </p:nvGrpSpPr>
          <p:grpSpPr bwMode="auto">
            <a:xfrm>
              <a:off x="6627813" y="2191346"/>
              <a:ext cx="298450" cy="250825"/>
              <a:chOff x="1814146" y="5229200"/>
              <a:chExt cx="750821" cy="627552"/>
            </a:xfrm>
          </p:grpSpPr>
          <p:pic>
            <p:nvPicPr>
              <p:cNvPr id="26681" name="Picture 3"/>
              <p:cNvPicPr>
                <a:picLocks noChangeAspect="1" noChangeArrowheads="1"/>
              </p:cNvPicPr>
              <p:nvPr/>
            </p:nvPicPr>
            <p:blipFill>
              <a:blip r:embed="rId2">
                <a:extLst>
                  <a:ext uri="{28A0092B-C50C-407E-A947-70E740481C1C}">
                    <a14:useLocalDpi xmlns:a14="http://schemas.microsoft.com/office/drawing/2010/main" val="0"/>
                  </a:ext>
                </a:extLst>
              </a:blip>
              <a:srcRect l="11639" t="5058" r="8661" b="5775"/>
              <a:stretch>
                <a:fillRect/>
              </a:stretch>
            </p:blipFill>
            <p:spPr bwMode="auto">
              <a:xfrm>
                <a:off x="2224690" y="5229200"/>
                <a:ext cx="340277" cy="627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82"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4146" y="5282537"/>
                <a:ext cx="353406" cy="53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633" name="グループ化 13"/>
            <p:cNvGrpSpPr>
              <a:grpSpLocks/>
            </p:cNvGrpSpPr>
            <p:nvPr/>
          </p:nvGrpSpPr>
          <p:grpSpPr bwMode="auto">
            <a:xfrm>
              <a:off x="7439025" y="2199284"/>
              <a:ext cx="298450" cy="249237"/>
              <a:chOff x="1814146" y="5229200"/>
              <a:chExt cx="750821" cy="627552"/>
            </a:xfrm>
          </p:grpSpPr>
          <p:pic>
            <p:nvPicPr>
              <p:cNvPr id="26679" name="Picture 3"/>
              <p:cNvPicPr>
                <a:picLocks noChangeAspect="1" noChangeArrowheads="1"/>
              </p:cNvPicPr>
              <p:nvPr/>
            </p:nvPicPr>
            <p:blipFill>
              <a:blip r:embed="rId2">
                <a:extLst>
                  <a:ext uri="{28A0092B-C50C-407E-A947-70E740481C1C}">
                    <a14:useLocalDpi xmlns:a14="http://schemas.microsoft.com/office/drawing/2010/main" val="0"/>
                  </a:ext>
                </a:extLst>
              </a:blip>
              <a:srcRect l="11639" t="5058" r="8661" b="5775"/>
              <a:stretch>
                <a:fillRect/>
              </a:stretch>
            </p:blipFill>
            <p:spPr bwMode="auto">
              <a:xfrm>
                <a:off x="2224690" y="5229200"/>
                <a:ext cx="340277" cy="627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80"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4146" y="5282537"/>
                <a:ext cx="353406" cy="53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634" name="グループ化 14"/>
            <p:cNvGrpSpPr>
              <a:grpSpLocks/>
            </p:cNvGrpSpPr>
            <p:nvPr/>
          </p:nvGrpSpPr>
          <p:grpSpPr bwMode="auto">
            <a:xfrm>
              <a:off x="8250238" y="2194520"/>
              <a:ext cx="298450" cy="249238"/>
              <a:chOff x="1814146" y="5229200"/>
              <a:chExt cx="750821" cy="627552"/>
            </a:xfrm>
          </p:grpSpPr>
          <p:pic>
            <p:nvPicPr>
              <p:cNvPr id="26677" name="Picture 3"/>
              <p:cNvPicPr>
                <a:picLocks noChangeAspect="1" noChangeArrowheads="1"/>
              </p:cNvPicPr>
              <p:nvPr/>
            </p:nvPicPr>
            <p:blipFill>
              <a:blip r:embed="rId2">
                <a:extLst>
                  <a:ext uri="{28A0092B-C50C-407E-A947-70E740481C1C}">
                    <a14:useLocalDpi xmlns:a14="http://schemas.microsoft.com/office/drawing/2010/main" val="0"/>
                  </a:ext>
                </a:extLst>
              </a:blip>
              <a:srcRect l="11639" t="5058" r="8661" b="5775"/>
              <a:stretch>
                <a:fillRect/>
              </a:stretch>
            </p:blipFill>
            <p:spPr bwMode="auto">
              <a:xfrm>
                <a:off x="2224690" y="5229200"/>
                <a:ext cx="340277" cy="627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78"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4146" y="5282537"/>
                <a:ext cx="353406" cy="53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635" name="グループ化 15"/>
            <p:cNvGrpSpPr>
              <a:grpSpLocks/>
            </p:cNvGrpSpPr>
            <p:nvPr/>
          </p:nvGrpSpPr>
          <p:grpSpPr bwMode="auto">
            <a:xfrm>
              <a:off x="9061450" y="2196109"/>
              <a:ext cx="298450" cy="249237"/>
              <a:chOff x="1814146" y="5229200"/>
              <a:chExt cx="750821" cy="627552"/>
            </a:xfrm>
          </p:grpSpPr>
          <p:pic>
            <p:nvPicPr>
              <p:cNvPr id="26675" name="Picture 3"/>
              <p:cNvPicPr>
                <a:picLocks noChangeAspect="1" noChangeArrowheads="1"/>
              </p:cNvPicPr>
              <p:nvPr/>
            </p:nvPicPr>
            <p:blipFill>
              <a:blip r:embed="rId2">
                <a:extLst>
                  <a:ext uri="{28A0092B-C50C-407E-A947-70E740481C1C}">
                    <a14:useLocalDpi xmlns:a14="http://schemas.microsoft.com/office/drawing/2010/main" val="0"/>
                  </a:ext>
                </a:extLst>
              </a:blip>
              <a:srcRect l="11639" t="5058" r="8661" b="5775"/>
              <a:stretch>
                <a:fillRect/>
              </a:stretch>
            </p:blipFill>
            <p:spPr bwMode="auto">
              <a:xfrm>
                <a:off x="2224690" y="5229200"/>
                <a:ext cx="340277" cy="627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7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4146" y="5282537"/>
                <a:ext cx="353406" cy="53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 name="フローチャート : 磁気ディスク 16"/>
            <p:cNvSpPr/>
            <p:nvPr/>
          </p:nvSpPr>
          <p:spPr>
            <a:xfrm>
              <a:off x="5792788" y="5563196"/>
              <a:ext cx="1473200" cy="746125"/>
            </a:xfrm>
            <a:prstGeom prst="flowChartMagneticDisk">
              <a:avLst/>
            </a:prstGeom>
          </p:spPr>
          <p:style>
            <a:lnRef idx="2">
              <a:schemeClr val="dk1"/>
            </a:lnRef>
            <a:fillRef idx="1">
              <a:schemeClr val="lt1"/>
            </a:fillRef>
            <a:effectRef idx="0">
              <a:schemeClr val="dk1"/>
            </a:effectRef>
            <a:fontRef idx="minor">
              <a:schemeClr val="dk1"/>
            </a:fontRef>
          </p:style>
          <p:txBody>
            <a:bodyPr anchor="ctr"/>
            <a:lstStyle/>
            <a:p>
              <a:pPr algn="ctr"/>
              <a:r>
                <a:rPr lang="en-US" altLang="ja-JP" sz="1400">
                  <a:solidFill>
                    <a:srgbClr val="000000"/>
                  </a:solidFill>
                </a:rPr>
                <a:t>Database</a:t>
              </a:r>
            </a:p>
            <a:p>
              <a:pPr algn="ctr"/>
              <a:r>
                <a:rPr lang="en-US" altLang="ja-JP" sz="1400">
                  <a:solidFill>
                    <a:srgbClr val="000000"/>
                  </a:solidFill>
                </a:rPr>
                <a:t>(1Peta Byte)</a:t>
              </a:r>
              <a:endParaRPr lang="ja-JP" altLang="en-US" sz="1400">
                <a:solidFill>
                  <a:srgbClr val="000000"/>
                </a:solidFill>
              </a:endParaRPr>
            </a:p>
          </p:txBody>
        </p:sp>
        <p:sp>
          <p:nvSpPr>
            <p:cNvPr id="18" name="正方形/長方形 17"/>
            <p:cNvSpPr/>
            <p:nvPr/>
          </p:nvSpPr>
          <p:spPr>
            <a:xfrm>
              <a:off x="3116264" y="3894734"/>
              <a:ext cx="860425" cy="503237"/>
            </a:xfrm>
            <a:prstGeom prst="rect">
              <a:avLst/>
            </a:prstGeom>
            <a:ln w="9525"/>
          </p:spPr>
          <p:style>
            <a:lnRef idx="2">
              <a:schemeClr val="dk1"/>
            </a:lnRef>
            <a:fillRef idx="1">
              <a:schemeClr val="lt1"/>
            </a:fillRef>
            <a:effectRef idx="0">
              <a:schemeClr val="dk1"/>
            </a:effectRef>
            <a:fontRef idx="minor">
              <a:schemeClr val="dk1"/>
            </a:fontRef>
          </p:style>
          <p:txBody>
            <a:bodyPr anchor="ctr"/>
            <a:lstStyle/>
            <a:p>
              <a:pPr algn="ctr"/>
              <a:r>
                <a:rPr lang="en-US" altLang="ja-JP" sz="1000">
                  <a:solidFill>
                    <a:srgbClr val="000000"/>
                  </a:solidFill>
                </a:rPr>
                <a:t>In-Memory Cache</a:t>
              </a:r>
            </a:p>
            <a:p>
              <a:pPr algn="ctr"/>
              <a:r>
                <a:rPr lang="en-US" altLang="ja-JP" sz="1000">
                  <a:solidFill>
                    <a:srgbClr val="000000"/>
                  </a:solidFill>
                </a:rPr>
                <a:t>(16G Byte)</a:t>
              </a:r>
              <a:endParaRPr lang="ja-JP" altLang="en-US" sz="1000">
                <a:solidFill>
                  <a:srgbClr val="000000"/>
                </a:solidFill>
              </a:endParaRPr>
            </a:p>
          </p:txBody>
        </p:sp>
        <p:sp>
          <p:nvSpPr>
            <p:cNvPr id="19" name="正方形/長方形 18"/>
            <p:cNvSpPr/>
            <p:nvPr/>
          </p:nvSpPr>
          <p:spPr>
            <a:xfrm>
              <a:off x="4110039" y="3894734"/>
              <a:ext cx="860425" cy="503237"/>
            </a:xfrm>
            <a:prstGeom prst="rect">
              <a:avLst/>
            </a:prstGeom>
            <a:ln w="9525"/>
          </p:spPr>
          <p:style>
            <a:lnRef idx="2">
              <a:schemeClr val="dk1"/>
            </a:lnRef>
            <a:fillRef idx="1">
              <a:schemeClr val="lt1"/>
            </a:fillRef>
            <a:effectRef idx="0">
              <a:schemeClr val="dk1"/>
            </a:effectRef>
            <a:fontRef idx="minor">
              <a:schemeClr val="dk1"/>
            </a:fontRef>
          </p:style>
          <p:txBody>
            <a:bodyPr anchor="ctr"/>
            <a:lstStyle/>
            <a:p>
              <a:pPr algn="ctr"/>
              <a:r>
                <a:rPr lang="en-US" altLang="ja-JP" sz="1000">
                  <a:solidFill>
                    <a:srgbClr val="000000"/>
                  </a:solidFill>
                </a:rPr>
                <a:t>In-Memory Cache</a:t>
              </a:r>
            </a:p>
            <a:p>
              <a:pPr algn="ctr"/>
              <a:r>
                <a:rPr lang="en-US" altLang="ja-JP" sz="1000">
                  <a:solidFill>
                    <a:srgbClr val="000000"/>
                  </a:solidFill>
                </a:rPr>
                <a:t>(16G Byte)</a:t>
              </a:r>
              <a:endParaRPr lang="ja-JP" altLang="en-US" sz="1000">
                <a:solidFill>
                  <a:srgbClr val="000000"/>
                </a:solidFill>
              </a:endParaRPr>
            </a:p>
          </p:txBody>
        </p:sp>
        <p:sp>
          <p:nvSpPr>
            <p:cNvPr id="20" name="正方形/長方形 19"/>
            <p:cNvSpPr/>
            <p:nvPr/>
          </p:nvSpPr>
          <p:spPr>
            <a:xfrm>
              <a:off x="5105401" y="3894734"/>
              <a:ext cx="860425" cy="503237"/>
            </a:xfrm>
            <a:prstGeom prst="rect">
              <a:avLst/>
            </a:prstGeom>
            <a:ln w="9525"/>
          </p:spPr>
          <p:style>
            <a:lnRef idx="2">
              <a:schemeClr val="dk1"/>
            </a:lnRef>
            <a:fillRef idx="1">
              <a:schemeClr val="lt1"/>
            </a:fillRef>
            <a:effectRef idx="0">
              <a:schemeClr val="dk1"/>
            </a:effectRef>
            <a:fontRef idx="minor">
              <a:schemeClr val="dk1"/>
            </a:fontRef>
          </p:style>
          <p:txBody>
            <a:bodyPr anchor="ctr"/>
            <a:lstStyle/>
            <a:p>
              <a:pPr algn="ctr"/>
              <a:r>
                <a:rPr lang="en-US" altLang="ja-JP" sz="1000">
                  <a:solidFill>
                    <a:srgbClr val="000000"/>
                  </a:solidFill>
                </a:rPr>
                <a:t>In-Memory Cache</a:t>
              </a:r>
            </a:p>
            <a:p>
              <a:pPr algn="ctr"/>
              <a:r>
                <a:rPr lang="en-US" altLang="ja-JP" sz="1000">
                  <a:solidFill>
                    <a:srgbClr val="000000"/>
                  </a:solidFill>
                </a:rPr>
                <a:t>(16G Byte)</a:t>
              </a:r>
              <a:endParaRPr lang="ja-JP" altLang="en-US" sz="1000">
                <a:solidFill>
                  <a:srgbClr val="000000"/>
                </a:solidFill>
              </a:endParaRPr>
            </a:p>
          </p:txBody>
        </p:sp>
        <p:sp>
          <p:nvSpPr>
            <p:cNvPr id="21" name="正方形/長方形 20"/>
            <p:cNvSpPr/>
            <p:nvPr/>
          </p:nvSpPr>
          <p:spPr>
            <a:xfrm>
              <a:off x="6099176" y="3894734"/>
              <a:ext cx="860425" cy="503237"/>
            </a:xfrm>
            <a:prstGeom prst="rect">
              <a:avLst/>
            </a:prstGeom>
            <a:ln w="9525"/>
          </p:spPr>
          <p:style>
            <a:lnRef idx="2">
              <a:schemeClr val="dk1"/>
            </a:lnRef>
            <a:fillRef idx="1">
              <a:schemeClr val="lt1"/>
            </a:fillRef>
            <a:effectRef idx="0">
              <a:schemeClr val="dk1"/>
            </a:effectRef>
            <a:fontRef idx="minor">
              <a:schemeClr val="dk1"/>
            </a:fontRef>
          </p:style>
          <p:txBody>
            <a:bodyPr anchor="ctr"/>
            <a:lstStyle/>
            <a:p>
              <a:pPr algn="ctr"/>
              <a:r>
                <a:rPr lang="en-US" altLang="ja-JP" sz="1000">
                  <a:solidFill>
                    <a:srgbClr val="000000"/>
                  </a:solidFill>
                </a:rPr>
                <a:t>In-Memory Cache</a:t>
              </a:r>
            </a:p>
            <a:p>
              <a:pPr algn="ctr"/>
              <a:r>
                <a:rPr lang="en-US" altLang="ja-JP" sz="1000">
                  <a:solidFill>
                    <a:srgbClr val="000000"/>
                  </a:solidFill>
                </a:rPr>
                <a:t>(16G Byte)</a:t>
              </a:r>
              <a:endParaRPr lang="ja-JP" altLang="en-US" sz="1000">
                <a:solidFill>
                  <a:srgbClr val="000000"/>
                </a:solidFill>
              </a:endParaRPr>
            </a:p>
          </p:txBody>
        </p:sp>
        <p:sp>
          <p:nvSpPr>
            <p:cNvPr id="22" name="正方形/長方形 21"/>
            <p:cNvSpPr/>
            <p:nvPr/>
          </p:nvSpPr>
          <p:spPr>
            <a:xfrm>
              <a:off x="7092951" y="3894734"/>
              <a:ext cx="860425" cy="503237"/>
            </a:xfrm>
            <a:prstGeom prst="rect">
              <a:avLst/>
            </a:prstGeom>
            <a:ln w="9525"/>
          </p:spPr>
          <p:style>
            <a:lnRef idx="2">
              <a:schemeClr val="dk1"/>
            </a:lnRef>
            <a:fillRef idx="1">
              <a:schemeClr val="lt1"/>
            </a:fillRef>
            <a:effectRef idx="0">
              <a:schemeClr val="dk1"/>
            </a:effectRef>
            <a:fontRef idx="minor">
              <a:schemeClr val="dk1"/>
            </a:fontRef>
          </p:style>
          <p:txBody>
            <a:bodyPr anchor="ctr"/>
            <a:lstStyle/>
            <a:p>
              <a:pPr algn="ctr"/>
              <a:r>
                <a:rPr lang="en-US" altLang="ja-JP" sz="1000">
                  <a:solidFill>
                    <a:srgbClr val="000000"/>
                  </a:solidFill>
                </a:rPr>
                <a:t>In-Memory Cache</a:t>
              </a:r>
            </a:p>
            <a:p>
              <a:pPr algn="ctr"/>
              <a:r>
                <a:rPr lang="en-US" altLang="ja-JP" sz="1000">
                  <a:solidFill>
                    <a:srgbClr val="000000"/>
                  </a:solidFill>
                </a:rPr>
                <a:t>(16G Byte)</a:t>
              </a:r>
              <a:endParaRPr lang="ja-JP" altLang="en-US" sz="1000">
                <a:solidFill>
                  <a:srgbClr val="000000"/>
                </a:solidFill>
              </a:endParaRPr>
            </a:p>
          </p:txBody>
        </p:sp>
        <p:sp>
          <p:nvSpPr>
            <p:cNvPr id="23" name="正方形/長方形 22"/>
            <p:cNvSpPr/>
            <p:nvPr/>
          </p:nvSpPr>
          <p:spPr>
            <a:xfrm>
              <a:off x="9082089" y="3894734"/>
              <a:ext cx="860425" cy="503237"/>
            </a:xfrm>
            <a:prstGeom prst="rect">
              <a:avLst/>
            </a:prstGeom>
            <a:ln w="9525"/>
          </p:spPr>
          <p:style>
            <a:lnRef idx="2">
              <a:schemeClr val="dk1"/>
            </a:lnRef>
            <a:fillRef idx="1">
              <a:schemeClr val="lt1"/>
            </a:fillRef>
            <a:effectRef idx="0">
              <a:schemeClr val="dk1"/>
            </a:effectRef>
            <a:fontRef idx="minor">
              <a:schemeClr val="dk1"/>
            </a:fontRef>
          </p:style>
          <p:txBody>
            <a:bodyPr anchor="ctr"/>
            <a:lstStyle/>
            <a:p>
              <a:pPr algn="ctr"/>
              <a:r>
                <a:rPr lang="en-US" altLang="ja-JP" sz="1000">
                  <a:solidFill>
                    <a:srgbClr val="000000"/>
                  </a:solidFill>
                </a:rPr>
                <a:t>In-Memory Cache</a:t>
              </a:r>
            </a:p>
            <a:p>
              <a:pPr algn="ctr"/>
              <a:r>
                <a:rPr lang="en-US" altLang="ja-JP" sz="1000">
                  <a:solidFill>
                    <a:srgbClr val="000000"/>
                  </a:solidFill>
                </a:rPr>
                <a:t>(16G Byte)</a:t>
              </a:r>
              <a:endParaRPr lang="ja-JP" altLang="en-US" sz="1000">
                <a:solidFill>
                  <a:srgbClr val="000000"/>
                </a:solidFill>
              </a:endParaRPr>
            </a:p>
          </p:txBody>
        </p:sp>
        <p:grpSp>
          <p:nvGrpSpPr>
            <p:cNvPr id="26643" name="グループ化 23"/>
            <p:cNvGrpSpPr>
              <a:grpSpLocks/>
            </p:cNvGrpSpPr>
            <p:nvPr/>
          </p:nvGrpSpPr>
          <p:grpSpPr bwMode="auto">
            <a:xfrm>
              <a:off x="3546476" y="2448520"/>
              <a:ext cx="5795963" cy="438150"/>
              <a:chOff x="1628587" y="1959338"/>
              <a:chExt cx="5795805" cy="480347"/>
            </a:xfrm>
          </p:grpSpPr>
          <p:sp>
            <p:nvSpPr>
              <p:cNvPr id="67" name="下矢印 66"/>
              <p:cNvSpPr/>
              <p:nvPr/>
            </p:nvSpPr>
            <p:spPr>
              <a:xfrm>
                <a:off x="1628587" y="1959338"/>
                <a:ext cx="134934" cy="46120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endParaRPr lang="ja-JP" altLang="en-US">
                  <a:solidFill>
                    <a:srgbClr val="FFFFFF"/>
                  </a:solidFill>
                </a:endParaRPr>
              </a:p>
            </p:txBody>
          </p:sp>
          <p:sp>
            <p:nvSpPr>
              <p:cNvPr id="68" name="下矢印 67"/>
              <p:cNvSpPr/>
              <p:nvPr/>
            </p:nvSpPr>
            <p:spPr>
              <a:xfrm>
                <a:off x="2401679" y="1966300"/>
                <a:ext cx="134933" cy="46120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endParaRPr lang="ja-JP" altLang="en-US">
                  <a:solidFill>
                    <a:srgbClr val="FFFFFF"/>
                  </a:solidFill>
                </a:endParaRPr>
              </a:p>
            </p:txBody>
          </p:sp>
          <p:sp>
            <p:nvSpPr>
              <p:cNvPr id="69" name="下矢印 68"/>
              <p:cNvSpPr/>
              <p:nvPr/>
            </p:nvSpPr>
            <p:spPr>
              <a:xfrm>
                <a:off x="3212869" y="1966300"/>
                <a:ext cx="134934" cy="46120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endParaRPr lang="ja-JP" altLang="en-US">
                  <a:solidFill>
                    <a:srgbClr val="FFFFFF"/>
                  </a:solidFill>
                </a:endParaRPr>
              </a:p>
            </p:txBody>
          </p:sp>
          <p:sp>
            <p:nvSpPr>
              <p:cNvPr id="70" name="下矢印 69"/>
              <p:cNvSpPr/>
              <p:nvPr/>
            </p:nvSpPr>
            <p:spPr>
              <a:xfrm>
                <a:off x="4025647" y="1966300"/>
                <a:ext cx="136521" cy="46120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endParaRPr lang="ja-JP" altLang="en-US">
                  <a:solidFill>
                    <a:srgbClr val="FFFFFF"/>
                  </a:solidFill>
                </a:endParaRPr>
              </a:p>
            </p:txBody>
          </p:sp>
          <p:sp>
            <p:nvSpPr>
              <p:cNvPr id="71" name="下矢印 70"/>
              <p:cNvSpPr/>
              <p:nvPr/>
            </p:nvSpPr>
            <p:spPr>
              <a:xfrm>
                <a:off x="4855887" y="1966300"/>
                <a:ext cx="136521" cy="46120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endParaRPr lang="ja-JP" altLang="en-US">
                  <a:solidFill>
                    <a:srgbClr val="FFFFFF"/>
                  </a:solidFill>
                </a:endParaRPr>
              </a:p>
            </p:txBody>
          </p:sp>
          <p:sp>
            <p:nvSpPr>
              <p:cNvPr id="72" name="下矢印 71"/>
              <p:cNvSpPr/>
              <p:nvPr/>
            </p:nvSpPr>
            <p:spPr>
              <a:xfrm>
                <a:off x="5606754" y="1978483"/>
                <a:ext cx="134934" cy="46120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endParaRPr lang="ja-JP" altLang="en-US">
                  <a:solidFill>
                    <a:srgbClr val="FFFFFF"/>
                  </a:solidFill>
                </a:endParaRPr>
              </a:p>
            </p:txBody>
          </p:sp>
          <p:sp>
            <p:nvSpPr>
              <p:cNvPr id="73" name="下矢印 72"/>
              <p:cNvSpPr/>
              <p:nvPr/>
            </p:nvSpPr>
            <p:spPr>
              <a:xfrm>
                <a:off x="6478268" y="1968040"/>
                <a:ext cx="134933" cy="46294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endParaRPr lang="ja-JP" altLang="en-US">
                  <a:solidFill>
                    <a:srgbClr val="FFFFFF"/>
                  </a:solidFill>
                </a:endParaRPr>
              </a:p>
            </p:txBody>
          </p:sp>
          <p:sp>
            <p:nvSpPr>
              <p:cNvPr id="74" name="下矢印 73"/>
              <p:cNvSpPr/>
              <p:nvPr/>
            </p:nvSpPr>
            <p:spPr>
              <a:xfrm>
                <a:off x="7289458" y="1978483"/>
                <a:ext cx="134934" cy="46120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endParaRPr lang="ja-JP" altLang="en-US">
                  <a:solidFill>
                    <a:srgbClr val="FFFFFF"/>
                  </a:solidFill>
                </a:endParaRPr>
              </a:p>
            </p:txBody>
          </p:sp>
        </p:grpSp>
        <p:sp>
          <p:nvSpPr>
            <p:cNvPr id="25" name="円/楕円 24"/>
            <p:cNvSpPr/>
            <p:nvPr/>
          </p:nvSpPr>
          <p:spPr>
            <a:xfrm>
              <a:off x="3384550" y="2526309"/>
              <a:ext cx="6027738" cy="179387"/>
            </a:xfrm>
            <a:prstGeom prst="ellipse">
              <a:avLst/>
            </a:prstGeom>
            <a:ln w="9525"/>
          </p:spPr>
          <p:style>
            <a:lnRef idx="2">
              <a:schemeClr val="dk1"/>
            </a:lnRef>
            <a:fillRef idx="1">
              <a:schemeClr val="lt1"/>
            </a:fillRef>
            <a:effectRef idx="0">
              <a:schemeClr val="dk1"/>
            </a:effectRef>
            <a:fontRef idx="minor">
              <a:schemeClr val="dk1"/>
            </a:fontRef>
          </p:style>
          <p:txBody>
            <a:bodyPr anchor="ctr"/>
            <a:lstStyle/>
            <a:p>
              <a:pPr algn="ctr"/>
              <a:r>
                <a:rPr lang="en-US" altLang="ja-JP" sz="1200">
                  <a:solidFill>
                    <a:srgbClr val="000000"/>
                  </a:solidFill>
                </a:rPr>
                <a:t>HTTP Request</a:t>
              </a:r>
              <a:endParaRPr lang="ja-JP" altLang="en-US" sz="1200">
                <a:solidFill>
                  <a:srgbClr val="000000"/>
                </a:solidFill>
              </a:endParaRPr>
            </a:p>
          </p:txBody>
        </p:sp>
        <p:sp>
          <p:nvSpPr>
            <p:cNvPr id="29" name="正方形/長方形 28"/>
            <p:cNvSpPr/>
            <p:nvPr/>
          </p:nvSpPr>
          <p:spPr>
            <a:xfrm>
              <a:off x="3116263" y="2927946"/>
              <a:ext cx="6826250" cy="206375"/>
            </a:xfrm>
            <a:prstGeom prst="rect">
              <a:avLst/>
            </a:prstGeom>
            <a:ln w="9525"/>
          </p:spPr>
          <p:style>
            <a:lnRef idx="2">
              <a:schemeClr val="dk1"/>
            </a:lnRef>
            <a:fillRef idx="1">
              <a:schemeClr val="lt1"/>
            </a:fillRef>
            <a:effectRef idx="0">
              <a:schemeClr val="dk1"/>
            </a:effectRef>
            <a:fontRef idx="minor">
              <a:schemeClr val="dk1"/>
            </a:fontRef>
          </p:style>
          <p:txBody>
            <a:bodyPr anchor="ctr"/>
            <a:lstStyle/>
            <a:p>
              <a:pPr algn="ctr"/>
              <a:r>
                <a:rPr lang="en-US" altLang="ja-JP" sz="1200">
                  <a:solidFill>
                    <a:srgbClr val="000000"/>
                  </a:solidFill>
                </a:rPr>
                <a:t>Conventional Network-Based Load Balancer</a:t>
              </a:r>
              <a:endParaRPr lang="ja-JP" altLang="en-US" sz="1200">
                <a:solidFill>
                  <a:srgbClr val="000000"/>
                </a:solidFill>
              </a:endParaRPr>
            </a:p>
          </p:txBody>
        </p:sp>
        <p:sp>
          <p:nvSpPr>
            <p:cNvPr id="30" name="正方形/長方形 29"/>
            <p:cNvSpPr/>
            <p:nvPr/>
          </p:nvSpPr>
          <p:spPr>
            <a:xfrm>
              <a:off x="3122613" y="3416895"/>
              <a:ext cx="1231900" cy="300038"/>
            </a:xfrm>
            <a:prstGeom prst="rect">
              <a:avLst/>
            </a:prstGeom>
            <a:ln w="9525"/>
          </p:spPr>
          <p:style>
            <a:lnRef idx="2">
              <a:schemeClr val="dk1"/>
            </a:lnRef>
            <a:fillRef idx="1">
              <a:schemeClr val="lt1"/>
            </a:fillRef>
            <a:effectRef idx="0">
              <a:schemeClr val="dk1"/>
            </a:effectRef>
            <a:fontRef idx="minor">
              <a:schemeClr val="dk1"/>
            </a:fontRef>
          </p:style>
          <p:txBody>
            <a:bodyPr anchor="ctr"/>
            <a:lstStyle/>
            <a:p>
              <a:pPr algn="ctr"/>
              <a:r>
                <a:rPr lang="en-US" altLang="ja-JP" sz="1200">
                  <a:solidFill>
                    <a:srgbClr val="000000"/>
                  </a:solidFill>
                </a:rPr>
                <a:t>App Server</a:t>
              </a:r>
              <a:endParaRPr lang="ja-JP" altLang="en-US" sz="1200">
                <a:solidFill>
                  <a:srgbClr val="000000"/>
                </a:solidFill>
              </a:endParaRPr>
            </a:p>
          </p:txBody>
        </p:sp>
        <p:sp>
          <p:nvSpPr>
            <p:cNvPr id="31" name="正方形/長方形 30"/>
            <p:cNvSpPr/>
            <p:nvPr/>
          </p:nvSpPr>
          <p:spPr>
            <a:xfrm>
              <a:off x="4518025" y="3416895"/>
              <a:ext cx="1231900" cy="300038"/>
            </a:xfrm>
            <a:prstGeom prst="rect">
              <a:avLst/>
            </a:prstGeom>
            <a:ln w="9525"/>
          </p:spPr>
          <p:style>
            <a:lnRef idx="2">
              <a:schemeClr val="dk1"/>
            </a:lnRef>
            <a:fillRef idx="1">
              <a:schemeClr val="lt1"/>
            </a:fillRef>
            <a:effectRef idx="0">
              <a:schemeClr val="dk1"/>
            </a:effectRef>
            <a:fontRef idx="minor">
              <a:schemeClr val="dk1"/>
            </a:fontRef>
          </p:style>
          <p:txBody>
            <a:bodyPr anchor="ctr"/>
            <a:lstStyle/>
            <a:p>
              <a:pPr algn="ctr"/>
              <a:r>
                <a:rPr lang="en-US" altLang="ja-JP" sz="1200">
                  <a:solidFill>
                    <a:srgbClr val="000000"/>
                  </a:solidFill>
                </a:rPr>
                <a:t>App Server</a:t>
              </a:r>
              <a:endParaRPr lang="ja-JP" altLang="en-US" sz="1200">
                <a:solidFill>
                  <a:srgbClr val="000000"/>
                </a:solidFill>
              </a:endParaRPr>
            </a:p>
          </p:txBody>
        </p:sp>
        <p:sp>
          <p:nvSpPr>
            <p:cNvPr id="32" name="正方形/長方形 31"/>
            <p:cNvSpPr/>
            <p:nvPr/>
          </p:nvSpPr>
          <p:spPr>
            <a:xfrm>
              <a:off x="5913438" y="3416895"/>
              <a:ext cx="1231900" cy="300038"/>
            </a:xfrm>
            <a:prstGeom prst="rect">
              <a:avLst/>
            </a:prstGeom>
            <a:ln w="9525"/>
          </p:spPr>
          <p:style>
            <a:lnRef idx="2">
              <a:schemeClr val="dk1"/>
            </a:lnRef>
            <a:fillRef idx="1">
              <a:schemeClr val="lt1"/>
            </a:fillRef>
            <a:effectRef idx="0">
              <a:schemeClr val="dk1"/>
            </a:effectRef>
            <a:fontRef idx="minor">
              <a:schemeClr val="dk1"/>
            </a:fontRef>
          </p:style>
          <p:txBody>
            <a:bodyPr anchor="ctr"/>
            <a:lstStyle/>
            <a:p>
              <a:pPr algn="ctr"/>
              <a:r>
                <a:rPr lang="en-US" altLang="ja-JP" sz="1200">
                  <a:solidFill>
                    <a:srgbClr val="000000"/>
                  </a:solidFill>
                </a:rPr>
                <a:t>App Server</a:t>
              </a:r>
              <a:endParaRPr lang="ja-JP" altLang="en-US" sz="1200">
                <a:solidFill>
                  <a:srgbClr val="000000"/>
                </a:solidFill>
              </a:endParaRPr>
            </a:p>
          </p:txBody>
        </p:sp>
        <p:sp>
          <p:nvSpPr>
            <p:cNvPr id="33" name="正方形/長方形 32"/>
            <p:cNvSpPr/>
            <p:nvPr/>
          </p:nvSpPr>
          <p:spPr>
            <a:xfrm>
              <a:off x="8702675" y="3416895"/>
              <a:ext cx="1231900" cy="300038"/>
            </a:xfrm>
            <a:prstGeom prst="rect">
              <a:avLst/>
            </a:prstGeom>
            <a:ln w="9525"/>
          </p:spPr>
          <p:style>
            <a:lnRef idx="2">
              <a:schemeClr val="dk1"/>
            </a:lnRef>
            <a:fillRef idx="1">
              <a:schemeClr val="lt1"/>
            </a:fillRef>
            <a:effectRef idx="0">
              <a:schemeClr val="dk1"/>
            </a:effectRef>
            <a:fontRef idx="minor">
              <a:schemeClr val="dk1"/>
            </a:fontRef>
          </p:style>
          <p:txBody>
            <a:bodyPr anchor="ctr"/>
            <a:lstStyle/>
            <a:p>
              <a:pPr algn="ctr"/>
              <a:r>
                <a:rPr lang="en-US" altLang="ja-JP" sz="1200">
                  <a:solidFill>
                    <a:srgbClr val="000000"/>
                  </a:solidFill>
                </a:rPr>
                <a:t>App Server</a:t>
              </a:r>
              <a:endParaRPr lang="ja-JP" altLang="en-US" sz="1200">
                <a:solidFill>
                  <a:srgbClr val="000000"/>
                </a:solidFill>
              </a:endParaRPr>
            </a:p>
          </p:txBody>
        </p:sp>
        <p:sp>
          <p:nvSpPr>
            <p:cNvPr id="34" name="下矢印 33"/>
            <p:cNvSpPr/>
            <p:nvPr/>
          </p:nvSpPr>
          <p:spPr>
            <a:xfrm>
              <a:off x="3613150" y="3142258"/>
              <a:ext cx="230188" cy="24606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endParaRPr lang="ja-JP" altLang="en-US">
                <a:solidFill>
                  <a:srgbClr val="FFFFFF"/>
                </a:solidFill>
              </a:endParaRPr>
            </a:p>
          </p:txBody>
        </p:sp>
        <p:sp>
          <p:nvSpPr>
            <p:cNvPr id="35" name="下矢印 34"/>
            <p:cNvSpPr/>
            <p:nvPr/>
          </p:nvSpPr>
          <p:spPr>
            <a:xfrm>
              <a:off x="5005389" y="3142258"/>
              <a:ext cx="230187" cy="24606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endParaRPr lang="ja-JP" altLang="en-US">
                <a:solidFill>
                  <a:srgbClr val="FFFFFF"/>
                </a:solidFill>
              </a:endParaRPr>
            </a:p>
          </p:txBody>
        </p:sp>
        <p:sp>
          <p:nvSpPr>
            <p:cNvPr id="36" name="下矢印 35"/>
            <p:cNvSpPr/>
            <p:nvPr/>
          </p:nvSpPr>
          <p:spPr>
            <a:xfrm>
              <a:off x="6397625" y="3142258"/>
              <a:ext cx="230188" cy="24606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endParaRPr lang="ja-JP" altLang="en-US">
                <a:solidFill>
                  <a:srgbClr val="FFFFFF"/>
                </a:solidFill>
              </a:endParaRPr>
            </a:p>
          </p:txBody>
        </p:sp>
        <p:sp>
          <p:nvSpPr>
            <p:cNvPr id="37" name="下矢印 36"/>
            <p:cNvSpPr/>
            <p:nvPr/>
          </p:nvSpPr>
          <p:spPr>
            <a:xfrm>
              <a:off x="9182100" y="3142258"/>
              <a:ext cx="230188" cy="24606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endParaRPr lang="ja-JP" altLang="en-US">
                <a:solidFill>
                  <a:srgbClr val="FFFFFF"/>
                </a:solidFill>
              </a:endParaRPr>
            </a:p>
          </p:txBody>
        </p:sp>
        <p:cxnSp>
          <p:nvCxnSpPr>
            <p:cNvPr id="48" name="カギ線コネクタ 47"/>
            <p:cNvCxnSpPr>
              <a:stCxn id="18" idx="2"/>
              <a:endCxn id="17" idx="1"/>
            </p:cNvCxnSpPr>
            <p:nvPr/>
          </p:nvCxnSpPr>
          <p:spPr>
            <a:xfrm rot="16200000" flipH="1">
              <a:off x="4455320" y="3489127"/>
              <a:ext cx="1165225" cy="2982913"/>
            </a:xfrm>
            <a:prstGeom prst="bentConnector3">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カギ線コネクタ 48"/>
            <p:cNvCxnSpPr>
              <a:stCxn id="19" idx="2"/>
              <a:endCxn id="17" idx="1"/>
            </p:cNvCxnSpPr>
            <p:nvPr/>
          </p:nvCxnSpPr>
          <p:spPr>
            <a:xfrm rot="16200000" flipH="1">
              <a:off x="4952207" y="3986014"/>
              <a:ext cx="1165225" cy="1989138"/>
            </a:xfrm>
            <a:prstGeom prst="bentConnector3">
              <a:avLst>
                <a:gd name="adj1" fmla="val 50000"/>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カギ線コネクタ 49"/>
            <p:cNvCxnSpPr>
              <a:stCxn id="20" idx="2"/>
              <a:endCxn id="17" idx="1"/>
            </p:cNvCxnSpPr>
            <p:nvPr/>
          </p:nvCxnSpPr>
          <p:spPr>
            <a:xfrm rot="16200000" flipH="1">
              <a:off x="5449889" y="4483696"/>
              <a:ext cx="1165225" cy="993775"/>
            </a:xfrm>
            <a:prstGeom prst="bentConnector3">
              <a:avLst>
                <a:gd name="adj1" fmla="val 50000"/>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1" name="カギ線コネクタ 50"/>
            <p:cNvCxnSpPr>
              <a:stCxn id="21" idx="2"/>
              <a:endCxn id="17" idx="1"/>
            </p:cNvCxnSpPr>
            <p:nvPr/>
          </p:nvCxnSpPr>
          <p:spPr>
            <a:xfrm rot="5400000">
              <a:off x="5946776" y="4980583"/>
              <a:ext cx="1165225" cy="0"/>
            </a:xfrm>
            <a:prstGeom prst="bentConnector3">
              <a:avLst>
                <a:gd name="adj1" fmla="val 50000"/>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2" name="カギ線コネクタ 51"/>
            <p:cNvCxnSpPr>
              <a:stCxn id="22" idx="2"/>
              <a:endCxn id="17" idx="1"/>
            </p:cNvCxnSpPr>
            <p:nvPr/>
          </p:nvCxnSpPr>
          <p:spPr>
            <a:xfrm rot="5400000">
              <a:off x="6443664" y="4483696"/>
              <a:ext cx="1165225" cy="993775"/>
            </a:xfrm>
            <a:prstGeom prst="bentConnector3">
              <a:avLst>
                <a:gd name="adj1" fmla="val 50000"/>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カギ線コネクタ 52"/>
            <p:cNvCxnSpPr>
              <a:stCxn id="23" idx="2"/>
              <a:endCxn id="17" idx="1"/>
            </p:cNvCxnSpPr>
            <p:nvPr/>
          </p:nvCxnSpPr>
          <p:spPr>
            <a:xfrm rot="5400000">
              <a:off x="7438232" y="3489127"/>
              <a:ext cx="1165225" cy="2982912"/>
            </a:xfrm>
            <a:prstGeom prst="bentConnector3">
              <a:avLst>
                <a:gd name="adj1" fmla="val 50000"/>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660" name="テキスト ボックス 53"/>
            <p:cNvSpPr txBox="1">
              <a:spLocks noChangeArrowheads="1"/>
            </p:cNvSpPr>
            <p:nvPr/>
          </p:nvSpPr>
          <p:spPr bwMode="auto">
            <a:xfrm>
              <a:off x="7735889" y="3204171"/>
              <a:ext cx="542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2800"/>
                <a:t>…</a:t>
              </a:r>
              <a:endParaRPr lang="ja-JP" altLang="en-US" sz="2800"/>
            </a:p>
          </p:txBody>
        </p:sp>
        <p:sp>
          <p:nvSpPr>
            <p:cNvPr id="26661" name="テキスト ボックス 54"/>
            <p:cNvSpPr txBox="1">
              <a:spLocks noChangeArrowheads="1"/>
            </p:cNvSpPr>
            <p:nvPr/>
          </p:nvSpPr>
          <p:spPr bwMode="auto">
            <a:xfrm>
              <a:off x="8259764" y="3875684"/>
              <a:ext cx="542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2800"/>
                <a:t>…</a:t>
              </a:r>
              <a:endParaRPr lang="ja-JP" altLang="en-US" sz="2800"/>
            </a:p>
          </p:txBody>
        </p:sp>
        <p:sp>
          <p:nvSpPr>
            <p:cNvPr id="26662" name="テキスト ボックス 61"/>
            <p:cNvSpPr txBox="1">
              <a:spLocks noChangeArrowheads="1"/>
            </p:cNvSpPr>
            <p:nvPr/>
          </p:nvSpPr>
          <p:spPr bwMode="auto">
            <a:xfrm>
              <a:off x="1924051" y="2813645"/>
              <a:ext cx="11779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1100"/>
                <a:t>Connection Handler</a:t>
              </a:r>
              <a:endParaRPr lang="ja-JP" altLang="en-US" sz="1100"/>
            </a:p>
          </p:txBody>
        </p:sp>
        <p:sp>
          <p:nvSpPr>
            <p:cNvPr id="26663" name="テキスト ボックス 62"/>
            <p:cNvSpPr txBox="1">
              <a:spLocks noChangeArrowheads="1"/>
            </p:cNvSpPr>
            <p:nvPr/>
          </p:nvSpPr>
          <p:spPr bwMode="auto">
            <a:xfrm>
              <a:off x="1924051" y="3391496"/>
              <a:ext cx="11779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1100"/>
                <a:t>Application Server</a:t>
              </a:r>
              <a:endParaRPr lang="ja-JP" altLang="en-US" sz="1100"/>
            </a:p>
          </p:txBody>
        </p:sp>
        <p:sp>
          <p:nvSpPr>
            <p:cNvPr id="26664" name="テキスト ボックス 64"/>
            <p:cNvSpPr txBox="1">
              <a:spLocks noChangeArrowheads="1"/>
            </p:cNvSpPr>
            <p:nvPr/>
          </p:nvSpPr>
          <p:spPr bwMode="auto">
            <a:xfrm>
              <a:off x="1924051" y="4037609"/>
              <a:ext cx="11779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1100"/>
                <a:t>Cache Server</a:t>
              </a:r>
              <a:endParaRPr lang="ja-JP" altLang="en-US" sz="1100"/>
            </a:p>
          </p:txBody>
        </p:sp>
        <p:sp>
          <p:nvSpPr>
            <p:cNvPr id="26665" name="テキスト ボックス 65"/>
            <p:cNvSpPr txBox="1">
              <a:spLocks noChangeArrowheads="1"/>
            </p:cNvSpPr>
            <p:nvPr/>
          </p:nvSpPr>
          <p:spPr bwMode="auto">
            <a:xfrm>
              <a:off x="1924051" y="5806084"/>
              <a:ext cx="11779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1100"/>
                <a:t>Data Storage</a:t>
              </a:r>
              <a:endParaRPr lang="ja-JP" altLang="en-US" sz="1100"/>
            </a:p>
          </p:txBody>
        </p:sp>
        <p:sp>
          <p:nvSpPr>
            <p:cNvPr id="91" name="爆発 1 90"/>
            <p:cNvSpPr/>
            <p:nvPr/>
          </p:nvSpPr>
          <p:spPr>
            <a:xfrm>
              <a:off x="4800601" y="4712295"/>
              <a:ext cx="3679825" cy="647700"/>
            </a:xfrm>
            <a:prstGeom prst="irregularSeal1">
              <a:avLst/>
            </a:prstGeom>
            <a:solidFill>
              <a:srgbClr val="FFC000"/>
            </a:solidFill>
          </p:spPr>
          <p:style>
            <a:lnRef idx="1">
              <a:schemeClr val="accent4"/>
            </a:lnRef>
            <a:fillRef idx="2">
              <a:schemeClr val="accent4"/>
            </a:fillRef>
            <a:effectRef idx="1">
              <a:schemeClr val="accent4"/>
            </a:effectRef>
            <a:fontRef idx="minor">
              <a:schemeClr val="dk1"/>
            </a:fontRef>
          </p:style>
          <p:txBody>
            <a:bodyPr anchor="ctr"/>
            <a:lstStyle/>
            <a:p>
              <a:pPr algn="ctr"/>
              <a:r>
                <a:rPr lang="en-US" altLang="ja-JP" sz="1200">
                  <a:solidFill>
                    <a:srgbClr val="000000"/>
                  </a:solidFill>
                </a:rPr>
                <a:t>Access becomes concentrated</a:t>
              </a:r>
              <a:endParaRPr lang="ja-JP" altLang="en-US" sz="1200">
                <a:solidFill>
                  <a:srgbClr val="000000"/>
                </a:solidFill>
              </a:endParaRPr>
            </a:p>
          </p:txBody>
        </p:sp>
      </p:grpSp>
      <p:sp>
        <p:nvSpPr>
          <p:cNvPr id="3" name="正方形/長方形 2"/>
          <p:cNvSpPr/>
          <p:nvPr/>
        </p:nvSpPr>
        <p:spPr>
          <a:xfrm>
            <a:off x="427009" y="2371631"/>
            <a:ext cx="2880320" cy="93610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smtClean="0"/>
              <a:t>Many connections from clients are handled by the load balancer.</a:t>
            </a:r>
            <a:endParaRPr kumimoji="1" lang="ja-JP" altLang="en-US" dirty="0"/>
          </a:p>
        </p:txBody>
      </p:sp>
      <p:sp>
        <p:nvSpPr>
          <p:cNvPr id="75" name="正方形/長方形 74"/>
          <p:cNvSpPr/>
          <p:nvPr/>
        </p:nvSpPr>
        <p:spPr>
          <a:xfrm>
            <a:off x="427009" y="3587123"/>
            <a:ext cx="2880320" cy="674167"/>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smtClean="0"/>
              <a:t>App Servers are distributed and highly scalable.</a:t>
            </a:r>
            <a:endParaRPr kumimoji="1" lang="ja-JP" altLang="en-US" dirty="0"/>
          </a:p>
        </p:txBody>
      </p:sp>
      <p:sp>
        <p:nvSpPr>
          <p:cNvPr id="76" name="正方形/長方形 75"/>
          <p:cNvSpPr/>
          <p:nvPr/>
        </p:nvSpPr>
        <p:spPr>
          <a:xfrm>
            <a:off x="427009" y="4485016"/>
            <a:ext cx="2880320" cy="81619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smtClean="0"/>
              <a:t>Cache is distributed but must be synchronized with data store</a:t>
            </a:r>
            <a:endParaRPr kumimoji="1" lang="ja-JP" altLang="en-US" dirty="0"/>
          </a:p>
        </p:txBody>
      </p:sp>
      <p:sp>
        <p:nvSpPr>
          <p:cNvPr id="77" name="正方形/長方形 76"/>
          <p:cNvSpPr/>
          <p:nvPr/>
        </p:nvSpPr>
        <p:spPr>
          <a:xfrm>
            <a:off x="427009" y="5649546"/>
            <a:ext cx="2880320" cy="8834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smtClean="0"/>
              <a:t>To keep consistency of data, data store can be the bottleneck.</a:t>
            </a:r>
            <a:endParaRPr kumimoji="1" lang="ja-JP" altLang="en-US" dirty="0"/>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タイトル 1"/>
          <p:cNvSpPr>
            <a:spLocks noGrp="1"/>
          </p:cNvSpPr>
          <p:nvPr>
            <p:ph type="title"/>
          </p:nvPr>
        </p:nvSpPr>
        <p:spPr/>
        <p:txBody>
          <a:bodyPr/>
          <a:lstStyle/>
          <a:p>
            <a:r>
              <a:rPr lang="en-US" altLang="ja-JP" smtClean="0"/>
              <a:t>CAP Theorem</a:t>
            </a:r>
            <a:endParaRPr lang="ja-JP" altLang="en-US" dirty="0" smtClean="0"/>
          </a:p>
        </p:txBody>
      </p:sp>
      <p:sp>
        <p:nvSpPr>
          <p:cNvPr id="27652" name="コンテンツ プレースホルダー 3"/>
          <p:cNvSpPr>
            <a:spLocks noGrp="1"/>
          </p:cNvSpPr>
          <p:nvPr>
            <p:ph idx="1"/>
          </p:nvPr>
        </p:nvSpPr>
        <p:spPr>
          <a:xfrm>
            <a:off x="838200" y="1825625"/>
            <a:ext cx="8480561" cy="4351338"/>
          </a:xfrm>
        </p:spPr>
        <p:txBody>
          <a:bodyPr>
            <a:normAutofit fontScale="85000" lnSpcReduction="20000"/>
          </a:bodyPr>
          <a:lstStyle/>
          <a:p>
            <a:r>
              <a:rPr lang="en-US" altLang="ja-JP" dirty="0" smtClean="0"/>
              <a:t>The CAP Theorem according to Dr. Brewer of UC Berkeley states the following:</a:t>
            </a:r>
          </a:p>
          <a:p>
            <a:r>
              <a:rPr lang="en-US" altLang="ja-JP" dirty="0" smtClean="0"/>
              <a:t>C: Consistency (consistency of data)</a:t>
            </a:r>
          </a:p>
          <a:p>
            <a:pPr lvl="1"/>
            <a:r>
              <a:rPr lang="en-US" altLang="ja-JP" dirty="0" smtClean="0"/>
              <a:t>After data has been updated, if something else references that data, it will always be guaranteed that the updated data can be referenced.</a:t>
            </a:r>
            <a:endParaRPr lang="ja-JP" altLang="en-US" dirty="0" smtClean="0"/>
          </a:p>
          <a:p>
            <a:r>
              <a:rPr lang="en-US" altLang="ja-JP" dirty="0" smtClean="0"/>
              <a:t>A: Availability (availability of the system)</a:t>
            </a:r>
          </a:p>
          <a:p>
            <a:pPr lvl="1"/>
            <a:r>
              <a:rPr lang="en-US" altLang="ja-JP" dirty="0" smtClean="0"/>
              <a:t>No matter what the current situation, the system will continue to operate.</a:t>
            </a:r>
          </a:p>
          <a:p>
            <a:r>
              <a:rPr lang="en-US" altLang="ja-JP" dirty="0" smtClean="0"/>
              <a:t>P: Tolerance to network partitions (tolerance to network partitions)</a:t>
            </a:r>
          </a:p>
          <a:p>
            <a:pPr lvl="1"/>
            <a:r>
              <a:rPr lang="en-US" altLang="ja-JP" dirty="0" smtClean="0"/>
              <a:t>Data can be distributed into multiple nodes, allowing for data reference/updates from other nodes (replication), even in the cases where there is malfunction in an individual node and damage to the data.</a:t>
            </a:r>
          </a:p>
          <a:p>
            <a:r>
              <a:rPr lang="en-US" altLang="ja-JP" dirty="0" smtClean="0"/>
              <a:t>Out of these three guarantees, only two can be fulfilled at a time. </a:t>
            </a:r>
          </a:p>
        </p:txBody>
      </p:sp>
      <p:sp>
        <p:nvSpPr>
          <p:cNvPr id="27651"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C653E76B-823D-4E0F-9C1F-AB849430987E}" type="slidenum">
              <a:rPr lang="ja-JP" altLang="en-US" smtClean="0"/>
              <a:pPr/>
              <a:t>34</a:t>
            </a:fld>
            <a:endParaRPr lang="ja-JP" altLang="en-US"/>
          </a:p>
        </p:txBody>
      </p:sp>
      <p:grpSp>
        <p:nvGrpSpPr>
          <p:cNvPr id="27653" name="グループ化 17"/>
          <p:cNvGrpSpPr>
            <a:grpSpLocks/>
          </p:cNvGrpSpPr>
          <p:nvPr/>
        </p:nvGrpSpPr>
        <p:grpSpPr bwMode="auto">
          <a:xfrm>
            <a:off x="9408368" y="2420888"/>
            <a:ext cx="2649537" cy="2590800"/>
            <a:chOff x="2628228" y="3496464"/>
            <a:chExt cx="2650361" cy="2592288"/>
          </a:xfrm>
        </p:grpSpPr>
        <p:sp>
          <p:nvSpPr>
            <p:cNvPr id="5" name="円/楕円 4"/>
            <p:cNvSpPr/>
            <p:nvPr/>
          </p:nvSpPr>
          <p:spPr>
            <a:xfrm>
              <a:off x="2655223" y="3496464"/>
              <a:ext cx="2591606" cy="2592288"/>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a:endParaRPr lang="ja-JP" altLang="en-US">
                <a:solidFill>
                  <a:srgbClr val="000000"/>
                </a:solidFill>
              </a:endParaRPr>
            </a:p>
          </p:txBody>
        </p:sp>
        <p:cxnSp>
          <p:nvCxnSpPr>
            <p:cNvPr id="7" name="直線コネクタ 6"/>
            <p:cNvCxnSpPr>
              <a:stCxn id="5" idx="0"/>
            </p:cNvCxnSpPr>
            <p:nvPr/>
          </p:nvCxnSpPr>
          <p:spPr>
            <a:xfrm>
              <a:off x="3951026" y="3496464"/>
              <a:ext cx="0" cy="12961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V="1">
              <a:off x="2844195" y="4792608"/>
              <a:ext cx="1106831" cy="6401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H="1" flipV="1">
              <a:off x="3951026" y="4792608"/>
              <a:ext cx="1125888" cy="6401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658" name="テキスト ボックス 13"/>
            <p:cNvSpPr txBox="1">
              <a:spLocks noChangeArrowheads="1"/>
            </p:cNvSpPr>
            <p:nvPr/>
          </p:nvSpPr>
          <p:spPr bwMode="auto">
            <a:xfrm>
              <a:off x="2628228" y="4423276"/>
              <a:ext cx="13372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b="1">
                  <a:solidFill>
                    <a:srgbClr val="FF0000"/>
                  </a:solidFill>
                </a:rPr>
                <a:t>C</a:t>
              </a:r>
              <a:r>
                <a:rPr lang="en-US" altLang="ja-JP"/>
                <a:t>onsistency</a:t>
              </a:r>
              <a:endParaRPr lang="ja-JP" altLang="en-US"/>
            </a:p>
          </p:txBody>
        </p:sp>
        <p:sp>
          <p:nvSpPr>
            <p:cNvPr id="27659" name="テキスト ボックス 15"/>
            <p:cNvSpPr txBox="1">
              <a:spLocks noChangeArrowheads="1"/>
            </p:cNvSpPr>
            <p:nvPr/>
          </p:nvSpPr>
          <p:spPr bwMode="auto">
            <a:xfrm>
              <a:off x="4068001" y="4423276"/>
              <a:ext cx="12105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b="1">
                  <a:solidFill>
                    <a:srgbClr val="FF0000"/>
                  </a:solidFill>
                </a:rPr>
                <a:t>A</a:t>
              </a:r>
              <a:r>
                <a:rPr lang="en-US" altLang="ja-JP"/>
                <a:t>vailability</a:t>
              </a:r>
              <a:endParaRPr lang="ja-JP" altLang="en-US"/>
            </a:p>
          </p:txBody>
        </p:sp>
        <p:sp>
          <p:nvSpPr>
            <p:cNvPr id="27660" name="テキスト ボックス 16"/>
            <p:cNvSpPr txBox="1">
              <a:spLocks noChangeArrowheads="1"/>
            </p:cNvSpPr>
            <p:nvPr/>
          </p:nvSpPr>
          <p:spPr bwMode="auto">
            <a:xfrm>
              <a:off x="3461092" y="5647412"/>
              <a:ext cx="10276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b="1">
                  <a:solidFill>
                    <a:srgbClr val="FF0000"/>
                  </a:solidFill>
                </a:rPr>
                <a:t>P</a:t>
              </a:r>
              <a:r>
                <a:rPr lang="en-US" altLang="ja-JP"/>
                <a:t>artition</a:t>
              </a:r>
              <a:endParaRPr lang="ja-JP" altLang="en-US"/>
            </a:p>
          </p:txBody>
        </p:sp>
        <p:sp>
          <p:nvSpPr>
            <p:cNvPr id="27661" name="テキスト ボックス 14"/>
            <p:cNvSpPr txBox="1">
              <a:spLocks noChangeArrowheads="1"/>
            </p:cNvSpPr>
            <p:nvPr/>
          </p:nvSpPr>
          <p:spPr bwMode="auto">
            <a:xfrm>
              <a:off x="3446970" y="5339055"/>
              <a:ext cx="10283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algn="ctr" eaLnBrk="1" hangingPunct="1"/>
              <a:r>
                <a:rPr lang="en-US" altLang="ja-JP" sz="1200"/>
                <a:t>Tolerance to network</a:t>
              </a:r>
              <a:endParaRPr lang="ja-JP" altLang="en-US" sz="1200"/>
            </a:p>
          </p:txBody>
        </p:sp>
      </p:gr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タイトル 1"/>
          <p:cNvSpPr>
            <a:spLocks noGrp="1"/>
          </p:cNvSpPr>
          <p:nvPr>
            <p:ph type="title"/>
          </p:nvPr>
        </p:nvSpPr>
        <p:spPr/>
        <p:txBody>
          <a:bodyPr/>
          <a:lstStyle/>
          <a:p>
            <a:r>
              <a:rPr lang="en-US" altLang="ja-JP" dirty="0" smtClean="0"/>
              <a:t>Availability and Service Level Agreement </a:t>
            </a:r>
            <a:endParaRPr lang="ja-JP" altLang="en-US" dirty="0" smtClean="0"/>
          </a:p>
        </p:txBody>
      </p:sp>
      <p:sp>
        <p:nvSpPr>
          <p:cNvPr id="28676" name="コンテンツ プレースホルダー 3"/>
          <p:cNvSpPr>
            <a:spLocks noGrp="1"/>
          </p:cNvSpPr>
          <p:nvPr>
            <p:ph idx="1"/>
          </p:nvPr>
        </p:nvSpPr>
        <p:spPr/>
        <p:txBody>
          <a:bodyPr/>
          <a:lstStyle/>
          <a:p>
            <a:r>
              <a:rPr lang="en-US" altLang="ja-JP" smtClean="0"/>
              <a:t>The facility to be able to continuously keep a system in operation. </a:t>
            </a:r>
          </a:p>
          <a:p>
            <a:pPr lvl="1"/>
            <a:r>
              <a:rPr lang="en-US" altLang="ja-JP" smtClean="0"/>
              <a:t>In the cloud, the numerical value of availability is regulated through the Service Level Agreement (SLA)</a:t>
            </a:r>
          </a:p>
          <a:p>
            <a:r>
              <a:rPr lang="en-US" altLang="ja-JP" smtClean="0"/>
              <a:t>Representation of the Quantitative Value of Availability:  Rate of Operation</a:t>
            </a:r>
          </a:p>
          <a:p>
            <a:pPr lvl="1"/>
            <a:r>
              <a:rPr lang="en-US" altLang="ja-JP" smtClean="0"/>
              <a:t>The rate of operation is the uptime divided by the sum of the uptime and downtime</a:t>
            </a:r>
          </a:p>
          <a:p>
            <a:pPr lvl="1"/>
            <a:endParaRPr lang="en-US" altLang="ja-JP" dirty="0" smtClean="0"/>
          </a:p>
        </p:txBody>
      </p:sp>
      <p:sp>
        <p:nvSpPr>
          <p:cNvPr id="28675"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B5769171-F39A-4F75-8BF2-612EDC675A6B}" type="slidenum">
              <a:rPr lang="ja-JP" altLang="en-US" smtClean="0"/>
              <a:pPr/>
              <a:t>35</a:t>
            </a:fld>
            <a:endParaRPr lang="ja-JP" altLang="en-US"/>
          </a:p>
        </p:txBody>
      </p:sp>
      <p:graphicFrame>
        <p:nvGraphicFramePr>
          <p:cNvPr id="6" name="Table 5"/>
          <p:cNvGraphicFramePr>
            <a:graphicFrameLocks noGrp="1"/>
          </p:cNvGraphicFramePr>
          <p:nvPr>
            <p:extLst>
              <p:ext uri="{D42A27DB-BD31-4B8C-83A1-F6EECF244321}">
                <p14:modId xmlns:p14="http://schemas.microsoft.com/office/powerpoint/2010/main" val="3484775423"/>
              </p:ext>
            </p:extLst>
          </p:nvPr>
        </p:nvGraphicFramePr>
        <p:xfrm>
          <a:off x="1847528" y="4581128"/>
          <a:ext cx="8229600" cy="2194560"/>
        </p:xfrm>
        <a:graphic>
          <a:graphicData uri="http://schemas.openxmlformats.org/drawingml/2006/table">
            <a:tbl>
              <a:tblPr/>
              <a:tblGrid>
                <a:gridCol w="4114800"/>
                <a:gridCol w="4114800"/>
              </a:tblGrid>
              <a:tr h="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smtClean="0">
                          <a:ln>
                            <a:noFill/>
                          </a:ln>
                          <a:solidFill>
                            <a:schemeClr val="tx1"/>
                          </a:solidFill>
                          <a:effectLst/>
                          <a:latin typeface="Gill Sans MT" pitchFamily="34" charset="0"/>
                          <a:ea typeface="ＭＳ Ｐゴシック" pitchFamily="50" charset="-128"/>
                        </a:rPr>
                        <a:t>Rate of Operation</a:t>
                      </a:r>
                      <a:endParaRPr kumimoji="1" lang="ja-JP" altLang="en-US" sz="1800" b="0" i="0" u="none" strike="noStrike" cap="none" normalizeH="0" baseline="0" smtClean="0">
                        <a:ln>
                          <a:noFill/>
                        </a:ln>
                        <a:solidFill>
                          <a:schemeClr val="tx1"/>
                        </a:solidFill>
                        <a:effectLst/>
                        <a:latin typeface="Gill Sans MT" pitchFamily="34" charset="0"/>
                        <a:ea typeface="ＭＳ Ｐゴシック" pitchFamily="50" charset="-128"/>
                      </a:endParaRPr>
                    </a:p>
                  </a:txBody>
                  <a:tcPr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smtClean="0">
                          <a:ln>
                            <a:noFill/>
                          </a:ln>
                          <a:solidFill>
                            <a:schemeClr val="tx1"/>
                          </a:solidFill>
                          <a:effectLst/>
                          <a:latin typeface="Gill Sans MT" pitchFamily="34" charset="0"/>
                          <a:ea typeface="ＭＳ Ｐゴシック" pitchFamily="50" charset="-128"/>
                        </a:rPr>
                        <a:t>Yearly Downtime</a:t>
                      </a:r>
                      <a:endParaRPr kumimoji="1" lang="zh-TW" altLang="en-US" sz="1800" b="0" i="0" u="none" strike="noStrike" cap="none" normalizeH="0" baseline="0" smtClean="0">
                        <a:ln>
                          <a:noFill/>
                        </a:ln>
                        <a:solidFill>
                          <a:schemeClr val="tx1"/>
                        </a:solidFill>
                        <a:effectLst/>
                        <a:latin typeface="Gill Sans MT" pitchFamily="34" charset="0"/>
                        <a:ea typeface="PMingLiU" pitchFamily="18" charset="-120"/>
                      </a:endParaRPr>
                    </a:p>
                  </a:txBody>
                  <a:tcPr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2F2F2"/>
                    </a:solidFill>
                  </a:tcPr>
                </a:tc>
              </a:tr>
              <a:tr h="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smtClean="0">
                          <a:ln>
                            <a:noFill/>
                          </a:ln>
                          <a:solidFill>
                            <a:schemeClr val="tx1"/>
                          </a:solidFill>
                          <a:effectLst/>
                          <a:latin typeface="Gill Sans MT" pitchFamily="34" charset="0"/>
                          <a:ea typeface="ＭＳ Ｐゴシック" pitchFamily="50" charset="-128"/>
                        </a:rPr>
                        <a:t>99.9999%</a:t>
                      </a:r>
                    </a:p>
                  </a:txBody>
                  <a:tcPr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smtClean="0">
                          <a:ln>
                            <a:noFill/>
                          </a:ln>
                          <a:solidFill>
                            <a:schemeClr val="tx1"/>
                          </a:solidFill>
                          <a:effectLst/>
                          <a:latin typeface="Gill Sans MT" pitchFamily="34" charset="0"/>
                          <a:ea typeface="ＭＳ Ｐゴシック" pitchFamily="50" charset="-128"/>
                        </a:rPr>
                        <a:t>32 s</a:t>
                      </a:r>
                      <a:endParaRPr kumimoji="1" lang="ja-JP" altLang="en-US" sz="1800" b="0" i="0" u="none" strike="noStrike" cap="none" normalizeH="0" baseline="0" smtClean="0">
                        <a:ln>
                          <a:noFill/>
                        </a:ln>
                        <a:solidFill>
                          <a:schemeClr val="tx1"/>
                        </a:solidFill>
                        <a:effectLst/>
                        <a:latin typeface="Gill Sans MT" pitchFamily="34" charset="0"/>
                        <a:ea typeface="ＭＳ Ｐゴシック" pitchFamily="50" charset="-128"/>
                      </a:endParaRPr>
                    </a:p>
                  </a:txBody>
                  <a:tcPr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9F9F9"/>
                    </a:solidFill>
                  </a:tcPr>
                </a:tc>
              </a:tr>
              <a:tr h="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smtClean="0">
                          <a:ln>
                            <a:noFill/>
                          </a:ln>
                          <a:solidFill>
                            <a:schemeClr val="tx1"/>
                          </a:solidFill>
                          <a:effectLst/>
                          <a:latin typeface="Gill Sans MT" pitchFamily="34" charset="0"/>
                          <a:ea typeface="ＭＳ Ｐゴシック" pitchFamily="50" charset="-128"/>
                        </a:rPr>
                        <a:t>99.999%</a:t>
                      </a:r>
                    </a:p>
                  </a:txBody>
                  <a:tcPr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smtClean="0">
                          <a:ln>
                            <a:noFill/>
                          </a:ln>
                          <a:solidFill>
                            <a:schemeClr val="tx1"/>
                          </a:solidFill>
                          <a:effectLst/>
                          <a:latin typeface="Gill Sans MT" pitchFamily="34" charset="0"/>
                          <a:ea typeface="ＭＳ Ｐゴシック" pitchFamily="50" charset="-128"/>
                        </a:rPr>
                        <a:t>5 min 15 s</a:t>
                      </a:r>
                      <a:endParaRPr kumimoji="1" lang="ja-JP" altLang="en-US" sz="1800" b="0" i="0" u="none" strike="noStrike" cap="none" normalizeH="0" baseline="0" smtClean="0">
                        <a:ln>
                          <a:noFill/>
                        </a:ln>
                        <a:solidFill>
                          <a:schemeClr val="tx1"/>
                        </a:solidFill>
                        <a:effectLst/>
                        <a:latin typeface="Gill Sans MT" pitchFamily="34" charset="0"/>
                        <a:ea typeface="ＭＳ Ｐゴシック" pitchFamily="50" charset="-128"/>
                      </a:endParaRPr>
                    </a:p>
                  </a:txBody>
                  <a:tcPr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9F9F9"/>
                    </a:solidFill>
                  </a:tcPr>
                </a:tc>
              </a:tr>
              <a:tr h="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smtClean="0">
                          <a:ln>
                            <a:noFill/>
                          </a:ln>
                          <a:solidFill>
                            <a:schemeClr val="tx1"/>
                          </a:solidFill>
                          <a:effectLst/>
                          <a:latin typeface="Gill Sans MT" pitchFamily="34" charset="0"/>
                          <a:ea typeface="ＭＳ Ｐゴシック" pitchFamily="50" charset="-128"/>
                        </a:rPr>
                        <a:t>99.99%</a:t>
                      </a:r>
                    </a:p>
                  </a:txBody>
                  <a:tcPr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smtClean="0">
                          <a:ln>
                            <a:noFill/>
                          </a:ln>
                          <a:solidFill>
                            <a:schemeClr val="tx1"/>
                          </a:solidFill>
                          <a:effectLst/>
                          <a:latin typeface="Gill Sans MT" pitchFamily="34" charset="0"/>
                          <a:ea typeface="ＭＳ Ｐゴシック" pitchFamily="50" charset="-128"/>
                        </a:rPr>
                        <a:t>52 min 34 s</a:t>
                      </a:r>
                      <a:endParaRPr kumimoji="1" lang="ja-JP" altLang="en-US" sz="1800" b="0" i="0" u="none" strike="noStrike" cap="none" normalizeH="0" baseline="0" smtClean="0">
                        <a:ln>
                          <a:noFill/>
                        </a:ln>
                        <a:solidFill>
                          <a:schemeClr val="tx1"/>
                        </a:solidFill>
                        <a:effectLst/>
                        <a:latin typeface="Gill Sans MT" pitchFamily="34" charset="0"/>
                        <a:ea typeface="ＭＳ Ｐゴシック" pitchFamily="50" charset="-128"/>
                      </a:endParaRPr>
                    </a:p>
                  </a:txBody>
                  <a:tcPr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9F9F9"/>
                    </a:solidFill>
                  </a:tcPr>
                </a:tc>
              </a:tr>
              <a:tr h="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smtClean="0">
                          <a:ln>
                            <a:noFill/>
                          </a:ln>
                          <a:solidFill>
                            <a:schemeClr val="tx1"/>
                          </a:solidFill>
                          <a:effectLst/>
                          <a:latin typeface="Gill Sans MT" pitchFamily="34" charset="0"/>
                          <a:ea typeface="ＭＳ Ｐゴシック" pitchFamily="50" charset="-128"/>
                        </a:rPr>
                        <a:t>99.9%</a:t>
                      </a:r>
                    </a:p>
                  </a:txBody>
                  <a:tcPr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smtClean="0">
                          <a:ln>
                            <a:noFill/>
                          </a:ln>
                          <a:solidFill>
                            <a:schemeClr val="tx1"/>
                          </a:solidFill>
                          <a:effectLst/>
                          <a:latin typeface="Gill Sans MT" pitchFamily="34" charset="0"/>
                          <a:ea typeface="ＭＳ Ｐゴシック" pitchFamily="50" charset="-128"/>
                        </a:rPr>
                        <a:t>8 hr 46 min</a:t>
                      </a:r>
                      <a:endParaRPr kumimoji="1" lang="ja-JP" altLang="en-US" sz="1800" b="0" i="0" u="none" strike="noStrike" cap="none" normalizeH="0" baseline="0" smtClean="0">
                        <a:ln>
                          <a:noFill/>
                        </a:ln>
                        <a:solidFill>
                          <a:schemeClr val="tx1"/>
                        </a:solidFill>
                        <a:effectLst/>
                        <a:latin typeface="Gill Sans MT" pitchFamily="34" charset="0"/>
                        <a:ea typeface="ＭＳ Ｐゴシック" pitchFamily="50" charset="-128"/>
                      </a:endParaRPr>
                    </a:p>
                  </a:txBody>
                  <a:tcPr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9F9F9"/>
                    </a:solidFill>
                  </a:tcPr>
                </a:tc>
              </a:tr>
              <a:tr h="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smtClean="0">
                          <a:ln>
                            <a:noFill/>
                          </a:ln>
                          <a:solidFill>
                            <a:schemeClr val="tx1"/>
                          </a:solidFill>
                          <a:effectLst/>
                          <a:latin typeface="Gill Sans MT" pitchFamily="34" charset="0"/>
                          <a:ea typeface="ＭＳ Ｐゴシック" pitchFamily="50" charset="-128"/>
                        </a:rPr>
                        <a:t>99%</a:t>
                      </a:r>
                    </a:p>
                  </a:txBody>
                  <a:tcPr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dirty="0" smtClean="0">
                          <a:ln>
                            <a:noFill/>
                          </a:ln>
                          <a:solidFill>
                            <a:schemeClr val="tx1"/>
                          </a:solidFill>
                          <a:effectLst/>
                          <a:latin typeface="Gill Sans MT" pitchFamily="34" charset="0"/>
                          <a:ea typeface="ＭＳ Ｐゴシック" pitchFamily="50" charset="-128"/>
                        </a:rPr>
                        <a:t>3 days 15 </a:t>
                      </a:r>
                      <a:r>
                        <a:rPr kumimoji="1" lang="en-US" altLang="ja-JP" sz="1800" b="0" i="0" u="none" strike="noStrike" cap="none" normalizeH="0" baseline="0" dirty="0" err="1" smtClean="0">
                          <a:ln>
                            <a:noFill/>
                          </a:ln>
                          <a:solidFill>
                            <a:schemeClr val="tx1"/>
                          </a:solidFill>
                          <a:effectLst/>
                          <a:latin typeface="Gill Sans MT" pitchFamily="34" charset="0"/>
                          <a:ea typeface="ＭＳ Ｐゴシック" pitchFamily="50" charset="-128"/>
                        </a:rPr>
                        <a:t>hr</a:t>
                      </a:r>
                      <a:r>
                        <a:rPr kumimoji="1" lang="en-US" altLang="ja-JP" sz="1800" b="0" i="0" u="none" strike="noStrike" cap="none" normalizeH="0" baseline="0" dirty="0" smtClean="0">
                          <a:ln>
                            <a:noFill/>
                          </a:ln>
                          <a:solidFill>
                            <a:schemeClr val="tx1"/>
                          </a:solidFill>
                          <a:effectLst/>
                          <a:latin typeface="Gill Sans MT" pitchFamily="34" charset="0"/>
                          <a:ea typeface="ＭＳ Ｐゴシック" pitchFamily="50" charset="-128"/>
                        </a:rPr>
                        <a:t> 36 min</a:t>
                      </a:r>
                      <a:endParaRPr kumimoji="1" lang="zh-TW" altLang="en-US" sz="1800" b="0" i="0" u="none" strike="noStrike" cap="none" normalizeH="0" baseline="0" dirty="0" smtClean="0">
                        <a:ln>
                          <a:noFill/>
                        </a:ln>
                        <a:solidFill>
                          <a:schemeClr val="tx1"/>
                        </a:solidFill>
                        <a:effectLst/>
                        <a:latin typeface="Gill Sans MT" pitchFamily="34" charset="0"/>
                        <a:ea typeface="PMingLiU" pitchFamily="18" charset="-120"/>
                      </a:endParaRPr>
                    </a:p>
                  </a:txBody>
                  <a:tcPr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9F9F9"/>
                    </a:solidFill>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タイトル 1"/>
          <p:cNvSpPr>
            <a:spLocks noGrp="1"/>
          </p:cNvSpPr>
          <p:nvPr>
            <p:ph type="title"/>
          </p:nvPr>
        </p:nvSpPr>
        <p:spPr/>
        <p:txBody>
          <a:bodyPr>
            <a:normAutofit/>
          </a:bodyPr>
          <a:lstStyle/>
          <a:p>
            <a:r>
              <a:rPr lang="en-US" altLang="ja-JP" dirty="0" smtClean="0"/>
              <a:t>CQRS: Command and Query Responsibility Segregation</a:t>
            </a:r>
            <a:endParaRPr lang="ja-JP" altLang="en-US" dirty="0" smtClean="0"/>
          </a:p>
        </p:txBody>
      </p:sp>
      <p:sp>
        <p:nvSpPr>
          <p:cNvPr id="29699"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4DCF680E-9080-4E0D-8945-E6BEB0E9CA96}" type="slidenum">
              <a:rPr lang="ja-JP" altLang="en-US" smtClean="0"/>
              <a:pPr/>
              <a:t>36</a:t>
            </a:fld>
            <a:endParaRPr lang="ja-JP" altLang="en-US"/>
          </a:p>
        </p:txBody>
      </p:sp>
      <p:sp>
        <p:nvSpPr>
          <p:cNvPr id="5" name="フローチャート : 磁気ディスク 4"/>
          <p:cNvSpPr/>
          <p:nvPr/>
        </p:nvSpPr>
        <p:spPr>
          <a:xfrm>
            <a:off x="9192344" y="4125377"/>
            <a:ext cx="1008112" cy="959807"/>
          </a:xfrm>
          <a:prstGeom prst="flowChartMagneticDisk">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anchor="ctr"/>
          <a:lstStyle/>
          <a:p>
            <a:pPr algn="ctr"/>
            <a:r>
              <a:rPr lang="en-US" altLang="ja-JP" sz="1400" dirty="0" smtClean="0">
                <a:solidFill>
                  <a:srgbClr val="000000"/>
                </a:solidFill>
              </a:rPr>
              <a:t>Master Data </a:t>
            </a:r>
            <a:r>
              <a:rPr lang="en-US" altLang="ja-JP" sz="1400" dirty="0">
                <a:solidFill>
                  <a:srgbClr val="000000"/>
                </a:solidFill>
              </a:rPr>
              <a:t>Store</a:t>
            </a:r>
            <a:endParaRPr lang="ja-JP" altLang="en-US" sz="1400" dirty="0">
              <a:solidFill>
                <a:srgbClr val="000000"/>
              </a:solidFill>
            </a:endParaRPr>
          </a:p>
        </p:txBody>
      </p:sp>
      <p:pic>
        <p:nvPicPr>
          <p:cNvPr id="2970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3706886"/>
            <a:ext cx="1427163"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角丸四角形 5"/>
          <p:cNvSpPr/>
          <p:nvPr/>
        </p:nvSpPr>
        <p:spPr>
          <a:xfrm>
            <a:off x="429469" y="3918025"/>
            <a:ext cx="950913" cy="295275"/>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a:r>
              <a:rPr lang="en-US" altLang="ja-JP" sz="1600" dirty="0">
                <a:solidFill>
                  <a:srgbClr val="000000"/>
                </a:solidFill>
              </a:rPr>
              <a:t>UI</a:t>
            </a:r>
            <a:endParaRPr lang="ja-JP" altLang="en-US" sz="1600" dirty="0">
              <a:solidFill>
                <a:srgbClr val="000000"/>
              </a:solidFill>
            </a:endParaRPr>
          </a:p>
        </p:txBody>
      </p:sp>
      <p:sp>
        <p:nvSpPr>
          <p:cNvPr id="7" name="角丸四角形 6"/>
          <p:cNvSpPr/>
          <p:nvPr/>
        </p:nvSpPr>
        <p:spPr>
          <a:xfrm>
            <a:off x="4532065" y="2636912"/>
            <a:ext cx="2951163" cy="1554163"/>
          </a:xfrm>
          <a:prstGeom prst="roundRect">
            <a:avLst/>
          </a:prstGeom>
        </p:spPr>
        <p:style>
          <a:lnRef idx="1">
            <a:schemeClr val="accent1"/>
          </a:lnRef>
          <a:fillRef idx="2">
            <a:schemeClr val="accent1"/>
          </a:fillRef>
          <a:effectRef idx="1">
            <a:schemeClr val="accent1"/>
          </a:effectRef>
          <a:fontRef idx="minor">
            <a:schemeClr val="dk1"/>
          </a:fontRef>
        </p:style>
        <p:txBody>
          <a:bodyPr/>
          <a:lstStyle/>
          <a:p>
            <a:pPr algn="ctr"/>
            <a:r>
              <a:rPr lang="en-US" altLang="ja-JP" dirty="0">
                <a:solidFill>
                  <a:srgbClr val="000000"/>
                </a:solidFill>
              </a:rPr>
              <a:t>Query </a:t>
            </a:r>
            <a:r>
              <a:rPr lang="en-US" altLang="ja-JP" dirty="0" smtClean="0">
                <a:solidFill>
                  <a:srgbClr val="000000"/>
                </a:solidFill>
              </a:rPr>
              <a:t>Executor</a:t>
            </a:r>
            <a:endParaRPr lang="ja-JP" altLang="en-US" dirty="0">
              <a:solidFill>
                <a:srgbClr val="000000"/>
              </a:solidFill>
            </a:endParaRPr>
          </a:p>
        </p:txBody>
      </p:sp>
      <p:sp>
        <p:nvSpPr>
          <p:cNvPr id="8" name="角丸四角形 7"/>
          <p:cNvSpPr/>
          <p:nvPr/>
        </p:nvSpPr>
        <p:spPr>
          <a:xfrm>
            <a:off x="3090615" y="3136975"/>
            <a:ext cx="1152525" cy="554037"/>
          </a:xfrm>
          <a:prstGeom prst="round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anchor="ctr"/>
          <a:lstStyle/>
          <a:p>
            <a:pPr algn="ctr"/>
            <a:r>
              <a:rPr lang="en-US" altLang="ja-JP">
                <a:solidFill>
                  <a:srgbClr val="000000"/>
                </a:solidFill>
              </a:rPr>
              <a:t>Service Interface</a:t>
            </a:r>
            <a:endParaRPr lang="ja-JP" altLang="en-US">
              <a:solidFill>
                <a:srgbClr val="000000"/>
              </a:solidFill>
            </a:endParaRPr>
          </a:p>
        </p:txBody>
      </p:sp>
      <p:sp>
        <p:nvSpPr>
          <p:cNvPr id="11" name="角丸四角形 10"/>
          <p:cNvSpPr/>
          <p:nvPr/>
        </p:nvSpPr>
        <p:spPr>
          <a:xfrm>
            <a:off x="4532065" y="5199136"/>
            <a:ext cx="2951163" cy="1555750"/>
          </a:xfrm>
          <a:prstGeom prst="roundRect">
            <a:avLst/>
          </a:prstGeom>
        </p:spPr>
        <p:style>
          <a:lnRef idx="1">
            <a:schemeClr val="accent2"/>
          </a:lnRef>
          <a:fillRef idx="2">
            <a:schemeClr val="accent2"/>
          </a:fillRef>
          <a:effectRef idx="1">
            <a:schemeClr val="accent2"/>
          </a:effectRef>
          <a:fontRef idx="minor">
            <a:schemeClr val="dk1"/>
          </a:fontRef>
        </p:style>
        <p:txBody>
          <a:bodyPr/>
          <a:lstStyle/>
          <a:p>
            <a:pPr algn="ctr"/>
            <a:r>
              <a:rPr lang="en-US" altLang="ja-JP" dirty="0">
                <a:solidFill>
                  <a:srgbClr val="000000"/>
                </a:solidFill>
              </a:rPr>
              <a:t>Command </a:t>
            </a:r>
            <a:r>
              <a:rPr lang="en-US" altLang="ja-JP" dirty="0" smtClean="0">
                <a:solidFill>
                  <a:srgbClr val="000000"/>
                </a:solidFill>
              </a:rPr>
              <a:t>Executor</a:t>
            </a:r>
            <a:endParaRPr lang="ja-JP" altLang="en-US" dirty="0">
              <a:solidFill>
                <a:srgbClr val="000000"/>
              </a:solidFill>
            </a:endParaRPr>
          </a:p>
        </p:txBody>
      </p:sp>
      <p:sp>
        <p:nvSpPr>
          <p:cNvPr id="18" name="角丸四角形 17"/>
          <p:cNvSpPr/>
          <p:nvPr/>
        </p:nvSpPr>
        <p:spPr>
          <a:xfrm>
            <a:off x="3090615" y="5699992"/>
            <a:ext cx="1152525" cy="554038"/>
          </a:xfrm>
          <a:prstGeom prst="round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anchor="ctr"/>
          <a:lstStyle/>
          <a:p>
            <a:pPr algn="ctr"/>
            <a:r>
              <a:rPr lang="en-US" altLang="ja-JP" dirty="0">
                <a:solidFill>
                  <a:srgbClr val="000000"/>
                </a:solidFill>
              </a:rPr>
              <a:t>Service Interface</a:t>
            </a:r>
            <a:endParaRPr lang="ja-JP" altLang="en-US" dirty="0">
              <a:solidFill>
                <a:srgbClr val="000000"/>
              </a:solidFill>
            </a:endParaRPr>
          </a:p>
        </p:txBody>
      </p:sp>
      <p:cxnSp>
        <p:nvCxnSpPr>
          <p:cNvPr id="17" name="直線コネクタ 16"/>
          <p:cNvCxnSpPr>
            <a:stCxn id="23" idx="0"/>
            <a:endCxn id="5" idx="2"/>
          </p:cNvCxnSpPr>
          <p:nvPr/>
        </p:nvCxnSpPr>
        <p:spPr>
          <a:xfrm>
            <a:off x="2806620" y="4605280"/>
            <a:ext cx="6385724" cy="1"/>
          </a:xfrm>
          <a:prstGeom prst="line">
            <a:avLst/>
          </a:prstGeom>
          <a:ln w="127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9710" name="正方形/長方形 19"/>
          <p:cNvSpPr>
            <a:spLocks noChangeArrowheads="1"/>
          </p:cNvSpPr>
          <p:nvPr/>
        </p:nvSpPr>
        <p:spPr bwMode="auto">
          <a:xfrm>
            <a:off x="4292324" y="4397582"/>
            <a:ext cx="2609850" cy="3698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ja-JP"/>
              <a:t>Responsibility Segregation</a:t>
            </a:r>
            <a:endParaRPr lang="ja-JP" altLang="en-US"/>
          </a:p>
        </p:txBody>
      </p:sp>
      <p:cxnSp>
        <p:nvCxnSpPr>
          <p:cNvPr id="22" name="カギ線コネクタ 21"/>
          <p:cNvCxnSpPr>
            <a:stCxn id="29701" idx="3"/>
            <a:endCxn id="8" idx="1"/>
          </p:cNvCxnSpPr>
          <p:nvPr/>
        </p:nvCxnSpPr>
        <p:spPr>
          <a:xfrm flipV="1">
            <a:off x="1618507" y="3413994"/>
            <a:ext cx="1472108" cy="1077117"/>
          </a:xfrm>
          <a:prstGeom prst="bentConnector3">
            <a:avLst>
              <a:gd name="adj1" fmla="val 50000"/>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9701" idx="3"/>
            <a:endCxn id="18" idx="1"/>
          </p:cNvCxnSpPr>
          <p:nvPr/>
        </p:nvCxnSpPr>
        <p:spPr>
          <a:xfrm>
            <a:off x="1618507" y="4491111"/>
            <a:ext cx="1472108" cy="1485900"/>
          </a:xfrm>
          <a:prstGeom prst="bentConnector3">
            <a:avLst>
              <a:gd name="adj1" fmla="val 50000"/>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49" name="左右矢印 2048"/>
          <p:cNvSpPr/>
          <p:nvPr/>
        </p:nvSpPr>
        <p:spPr>
          <a:xfrm>
            <a:off x="4098677" y="3311600"/>
            <a:ext cx="576262" cy="204787"/>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endParaRPr lang="ja-JP" altLang="en-US">
              <a:solidFill>
                <a:srgbClr val="FFFFFF"/>
              </a:solidFill>
            </a:endParaRPr>
          </a:p>
        </p:txBody>
      </p:sp>
      <p:sp>
        <p:nvSpPr>
          <p:cNvPr id="36" name="左右矢印 35"/>
          <p:cNvSpPr/>
          <p:nvPr/>
        </p:nvSpPr>
        <p:spPr>
          <a:xfrm>
            <a:off x="4098677" y="5874617"/>
            <a:ext cx="576262" cy="204788"/>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endParaRPr lang="ja-JP" altLang="en-US">
              <a:solidFill>
                <a:srgbClr val="FFFFFF"/>
              </a:solidFill>
            </a:endParaRPr>
          </a:p>
        </p:txBody>
      </p:sp>
      <p:sp>
        <p:nvSpPr>
          <p:cNvPr id="40" name="正方形/長方形 39"/>
          <p:cNvSpPr/>
          <p:nvPr/>
        </p:nvSpPr>
        <p:spPr>
          <a:xfrm>
            <a:off x="4871864" y="5675385"/>
            <a:ext cx="1079500" cy="404813"/>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r>
              <a:rPr lang="en-US" altLang="ja-JP" sz="1400" dirty="0" smtClean="0">
                <a:solidFill>
                  <a:srgbClr val="000000"/>
                </a:solidFill>
              </a:rPr>
              <a:t>Messaging</a:t>
            </a:r>
            <a:endParaRPr lang="ja-JP" altLang="en-US" sz="1400" dirty="0">
              <a:solidFill>
                <a:srgbClr val="000000"/>
              </a:solidFill>
            </a:endParaRPr>
          </a:p>
        </p:txBody>
      </p:sp>
      <p:sp>
        <p:nvSpPr>
          <p:cNvPr id="42" name="正方形/長方形 41"/>
          <p:cNvSpPr/>
          <p:nvPr/>
        </p:nvSpPr>
        <p:spPr>
          <a:xfrm>
            <a:off x="6095826" y="5675385"/>
            <a:ext cx="1203746" cy="404814"/>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r>
              <a:rPr lang="en-US" altLang="ja-JP" sz="1400" dirty="0" smtClean="0">
                <a:solidFill>
                  <a:srgbClr val="000000"/>
                </a:solidFill>
              </a:rPr>
              <a:t>Thumbnail Generator</a:t>
            </a:r>
            <a:endParaRPr lang="ja-JP" altLang="en-US" sz="1400" dirty="0">
              <a:solidFill>
                <a:srgbClr val="000000"/>
              </a:solidFill>
            </a:endParaRPr>
          </a:p>
        </p:txBody>
      </p:sp>
      <p:sp>
        <p:nvSpPr>
          <p:cNvPr id="43" name="正方形/長方形 42"/>
          <p:cNvSpPr/>
          <p:nvPr/>
        </p:nvSpPr>
        <p:spPr>
          <a:xfrm>
            <a:off x="4871864" y="6165305"/>
            <a:ext cx="1079500" cy="376858"/>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r>
              <a:rPr lang="en-US" altLang="ja-JP" sz="1400" dirty="0" smtClean="0">
                <a:solidFill>
                  <a:srgbClr val="000000"/>
                </a:solidFill>
              </a:rPr>
              <a:t>Image Uploader</a:t>
            </a:r>
            <a:endParaRPr lang="ja-JP" altLang="en-US" sz="1400" dirty="0">
              <a:solidFill>
                <a:srgbClr val="000000"/>
              </a:solidFill>
            </a:endParaRPr>
          </a:p>
        </p:txBody>
      </p:sp>
      <p:sp>
        <p:nvSpPr>
          <p:cNvPr id="44" name="正方形/長方形 43"/>
          <p:cNvSpPr/>
          <p:nvPr/>
        </p:nvSpPr>
        <p:spPr>
          <a:xfrm>
            <a:off x="6103762" y="6183386"/>
            <a:ext cx="1195809" cy="358777"/>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r>
              <a:rPr lang="en-US" altLang="ja-JP" dirty="0" smtClean="0">
                <a:solidFill>
                  <a:srgbClr val="000000"/>
                </a:solidFill>
              </a:rPr>
              <a:t>Etc.</a:t>
            </a:r>
            <a:endParaRPr lang="ja-JP" altLang="en-US" dirty="0">
              <a:solidFill>
                <a:srgbClr val="000000"/>
              </a:solidFill>
            </a:endParaRPr>
          </a:p>
        </p:txBody>
      </p:sp>
      <p:sp>
        <p:nvSpPr>
          <p:cNvPr id="2051" name="正方形/長方形 2050"/>
          <p:cNvSpPr/>
          <p:nvPr/>
        </p:nvSpPr>
        <p:spPr>
          <a:xfrm>
            <a:off x="4799857" y="3067699"/>
            <a:ext cx="1151506" cy="43268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r>
              <a:rPr lang="en-US" altLang="ja-JP" sz="1400" dirty="0" smtClean="0">
                <a:solidFill>
                  <a:srgbClr val="000000"/>
                </a:solidFill>
              </a:rPr>
              <a:t>Personal Data</a:t>
            </a:r>
            <a:endParaRPr lang="ja-JP" altLang="en-US" sz="1400" dirty="0">
              <a:solidFill>
                <a:srgbClr val="000000"/>
              </a:solidFill>
            </a:endParaRPr>
          </a:p>
        </p:txBody>
      </p:sp>
      <p:sp>
        <p:nvSpPr>
          <p:cNvPr id="67" name="テキスト ボックス 66"/>
          <p:cNvSpPr txBox="1"/>
          <p:nvPr/>
        </p:nvSpPr>
        <p:spPr>
          <a:xfrm>
            <a:off x="211002" y="1782992"/>
            <a:ext cx="11593288"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dirty="0">
                <a:latin typeface="+mn-lt"/>
              </a:rPr>
              <a:t>“All methods, whether a command executing an action or a query returning data in response to a call, must carry out both these responsibilities. This is the same as when questions are asked, an answer must be returned.”  Bertrand Meyer</a:t>
            </a:r>
            <a:endParaRPr lang="ja-JP" altLang="en-US" dirty="0">
              <a:latin typeface="+mn-lt"/>
            </a:endParaRPr>
          </a:p>
        </p:txBody>
      </p:sp>
      <p:sp>
        <p:nvSpPr>
          <p:cNvPr id="45" name="フローチャート : 磁気ディスク 4"/>
          <p:cNvSpPr/>
          <p:nvPr/>
        </p:nvSpPr>
        <p:spPr>
          <a:xfrm>
            <a:off x="7779469" y="3070411"/>
            <a:ext cx="836811" cy="687165"/>
          </a:xfrm>
          <a:prstGeom prst="flowChartMagneticDisk">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anchor="ctr"/>
          <a:lstStyle/>
          <a:p>
            <a:pPr algn="ctr"/>
            <a:r>
              <a:rPr lang="en-US" altLang="ja-JP" sz="1200" dirty="0" smtClean="0">
                <a:solidFill>
                  <a:srgbClr val="000000"/>
                </a:solidFill>
              </a:rPr>
              <a:t>Cache for Reference</a:t>
            </a:r>
            <a:endParaRPr lang="ja-JP" altLang="en-US" sz="1200" dirty="0">
              <a:solidFill>
                <a:srgbClr val="000000"/>
              </a:solidFill>
            </a:endParaRPr>
          </a:p>
        </p:txBody>
      </p:sp>
      <p:sp>
        <p:nvSpPr>
          <p:cNvPr id="23" name="雲 22"/>
          <p:cNvSpPr/>
          <p:nvPr/>
        </p:nvSpPr>
        <p:spPr>
          <a:xfrm>
            <a:off x="1697189" y="4184593"/>
            <a:ext cx="1110356" cy="841374"/>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ja-JP" dirty="0" smtClean="0"/>
              <a:t>Cloud API</a:t>
            </a:r>
            <a:endParaRPr kumimoji="1" lang="ja-JP" altLang="en-US" dirty="0"/>
          </a:p>
        </p:txBody>
      </p:sp>
      <p:sp>
        <p:nvSpPr>
          <p:cNvPr id="49" name="フローチャート : 磁気ディスク 4"/>
          <p:cNvSpPr/>
          <p:nvPr/>
        </p:nvSpPr>
        <p:spPr>
          <a:xfrm>
            <a:off x="7762622" y="5633429"/>
            <a:ext cx="836811" cy="687165"/>
          </a:xfrm>
          <a:prstGeom prst="flowChartMagneticDisk">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anchor="ctr"/>
          <a:lstStyle/>
          <a:p>
            <a:pPr algn="ctr"/>
            <a:r>
              <a:rPr lang="en-US" altLang="ja-JP" sz="1200" dirty="0" smtClean="0">
                <a:solidFill>
                  <a:srgbClr val="000000"/>
                </a:solidFill>
              </a:rPr>
              <a:t>Buffer</a:t>
            </a:r>
            <a:endParaRPr lang="ja-JP" altLang="en-US" sz="1200" dirty="0">
              <a:solidFill>
                <a:srgbClr val="000000"/>
              </a:solidFill>
            </a:endParaRPr>
          </a:p>
        </p:txBody>
      </p:sp>
      <p:sp>
        <p:nvSpPr>
          <p:cNvPr id="50" name="左右矢印 49"/>
          <p:cNvSpPr/>
          <p:nvPr/>
        </p:nvSpPr>
        <p:spPr>
          <a:xfrm>
            <a:off x="7297081" y="3311600"/>
            <a:ext cx="576262" cy="204787"/>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endParaRPr lang="ja-JP" altLang="en-US">
              <a:solidFill>
                <a:srgbClr val="FFFFFF"/>
              </a:solidFill>
            </a:endParaRPr>
          </a:p>
        </p:txBody>
      </p:sp>
      <p:sp>
        <p:nvSpPr>
          <p:cNvPr id="51" name="左右矢印 50"/>
          <p:cNvSpPr/>
          <p:nvPr/>
        </p:nvSpPr>
        <p:spPr>
          <a:xfrm>
            <a:off x="7372251" y="5874618"/>
            <a:ext cx="576262" cy="204787"/>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endParaRPr lang="ja-JP" altLang="en-US">
              <a:solidFill>
                <a:srgbClr val="FFFFFF"/>
              </a:solidFill>
            </a:endParaRPr>
          </a:p>
        </p:txBody>
      </p:sp>
      <p:cxnSp>
        <p:nvCxnSpPr>
          <p:cNvPr id="28" name="直線矢印コネクタ 27"/>
          <p:cNvCxnSpPr>
            <a:stCxn id="45" idx="4"/>
            <a:endCxn id="5" idx="1"/>
          </p:cNvCxnSpPr>
          <p:nvPr/>
        </p:nvCxnSpPr>
        <p:spPr>
          <a:xfrm>
            <a:off x="8616280" y="3413994"/>
            <a:ext cx="1080120" cy="711383"/>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a:stCxn id="49" idx="4"/>
            <a:endCxn id="5" idx="3"/>
          </p:cNvCxnSpPr>
          <p:nvPr/>
        </p:nvCxnSpPr>
        <p:spPr>
          <a:xfrm flipV="1">
            <a:off x="8599433" y="5085184"/>
            <a:ext cx="1096967" cy="891828"/>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55" name="テキスト ボックス 2054"/>
          <p:cNvSpPr txBox="1"/>
          <p:nvPr/>
        </p:nvSpPr>
        <p:spPr>
          <a:xfrm>
            <a:off x="8924678" y="3530823"/>
            <a:ext cx="607859" cy="369332"/>
          </a:xfrm>
          <a:prstGeom prst="rect">
            <a:avLst/>
          </a:prstGeom>
          <a:solidFill>
            <a:schemeClr val="bg1"/>
          </a:solidFill>
        </p:spPr>
        <p:txBody>
          <a:bodyPr wrap="none" rtlCol="0">
            <a:spAutoFit/>
          </a:bodyPr>
          <a:lstStyle/>
          <a:p>
            <a:r>
              <a:rPr kumimoji="1" lang="en-US" altLang="ja-JP" dirty="0" smtClean="0"/>
              <a:t>Sync</a:t>
            </a:r>
            <a:endParaRPr kumimoji="1" lang="ja-JP" altLang="en-US" dirty="0"/>
          </a:p>
        </p:txBody>
      </p:sp>
      <p:sp>
        <p:nvSpPr>
          <p:cNvPr id="63" name="テキスト ボックス 62"/>
          <p:cNvSpPr txBox="1"/>
          <p:nvPr/>
        </p:nvSpPr>
        <p:spPr>
          <a:xfrm>
            <a:off x="8904115" y="5307763"/>
            <a:ext cx="607859" cy="369332"/>
          </a:xfrm>
          <a:prstGeom prst="rect">
            <a:avLst/>
          </a:prstGeom>
          <a:solidFill>
            <a:schemeClr val="bg1"/>
          </a:solidFill>
        </p:spPr>
        <p:txBody>
          <a:bodyPr wrap="none" rtlCol="0">
            <a:spAutoFit/>
          </a:bodyPr>
          <a:lstStyle/>
          <a:p>
            <a:r>
              <a:rPr kumimoji="1" lang="en-US" altLang="ja-JP" dirty="0" smtClean="0"/>
              <a:t>Sync</a:t>
            </a:r>
            <a:endParaRPr kumimoji="1" lang="ja-JP" altLang="en-US" dirty="0"/>
          </a:p>
        </p:txBody>
      </p:sp>
      <p:cxnSp>
        <p:nvCxnSpPr>
          <p:cNvPr id="2060" name="曲線コネクタ 2059"/>
          <p:cNvCxnSpPr>
            <a:stCxn id="45" idx="1"/>
            <a:endCxn id="49" idx="3"/>
          </p:cNvCxnSpPr>
          <p:nvPr/>
        </p:nvCxnSpPr>
        <p:spPr>
          <a:xfrm rot="16200000" flipH="1" flipV="1">
            <a:off x="6564360" y="4687078"/>
            <a:ext cx="3250183" cy="16847"/>
          </a:xfrm>
          <a:prstGeom prst="curvedConnector5">
            <a:avLst>
              <a:gd name="adj1" fmla="val -7033"/>
              <a:gd name="adj2" fmla="val -15746335"/>
              <a:gd name="adj3" fmla="val 107033"/>
            </a:avLst>
          </a:prstGeom>
          <a:ln w="28575">
            <a:solidFill>
              <a:srgbClr val="FF00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2062" name="テキスト ボックス 2061"/>
          <p:cNvSpPr txBox="1"/>
          <p:nvPr/>
        </p:nvSpPr>
        <p:spPr>
          <a:xfrm>
            <a:off x="10335704" y="4235948"/>
            <a:ext cx="1170818" cy="738664"/>
          </a:xfrm>
          <a:prstGeom prst="rect">
            <a:avLst/>
          </a:prstGeom>
          <a:solidFill>
            <a:schemeClr val="bg1"/>
          </a:solidFill>
        </p:spPr>
        <p:txBody>
          <a:bodyPr wrap="square" rtlCol="0">
            <a:spAutoFit/>
          </a:bodyPr>
          <a:lstStyle/>
          <a:p>
            <a:r>
              <a:rPr lang="en-US" altLang="ja-JP" sz="1400" dirty="0" smtClean="0"/>
              <a:t>Eventual Consistency is maintained</a:t>
            </a:r>
            <a:endParaRPr kumimoji="1" lang="ja-JP" altLang="en-US" sz="1400" dirty="0"/>
          </a:p>
        </p:txBody>
      </p:sp>
      <p:sp>
        <p:nvSpPr>
          <p:cNvPr id="79" name="正方形/長方形 78"/>
          <p:cNvSpPr/>
          <p:nvPr/>
        </p:nvSpPr>
        <p:spPr>
          <a:xfrm>
            <a:off x="4799856" y="3617260"/>
            <a:ext cx="1151507" cy="430474"/>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r>
              <a:rPr lang="en-US" altLang="ja-JP" sz="1400" dirty="0" smtClean="0">
                <a:solidFill>
                  <a:srgbClr val="000000"/>
                </a:solidFill>
              </a:rPr>
              <a:t>Location-Based Data</a:t>
            </a:r>
            <a:endParaRPr lang="ja-JP" altLang="en-US" sz="1400" dirty="0">
              <a:solidFill>
                <a:srgbClr val="000000"/>
              </a:solidFill>
            </a:endParaRPr>
          </a:p>
        </p:txBody>
      </p:sp>
      <p:sp>
        <p:nvSpPr>
          <p:cNvPr id="80" name="正方形/長方形 79"/>
          <p:cNvSpPr/>
          <p:nvPr/>
        </p:nvSpPr>
        <p:spPr>
          <a:xfrm>
            <a:off x="6056671" y="3070411"/>
            <a:ext cx="1151506" cy="43268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r>
              <a:rPr lang="en-US" altLang="ja-JP" sz="1400" dirty="0" smtClean="0">
                <a:solidFill>
                  <a:srgbClr val="000000"/>
                </a:solidFill>
              </a:rPr>
              <a:t>Static Data</a:t>
            </a:r>
            <a:endParaRPr lang="ja-JP" altLang="en-US" sz="1400" dirty="0">
              <a:solidFill>
                <a:srgbClr val="000000"/>
              </a:solidFill>
            </a:endParaRPr>
          </a:p>
        </p:txBody>
      </p:sp>
      <p:sp>
        <p:nvSpPr>
          <p:cNvPr id="81" name="正方形/長方形 80"/>
          <p:cNvSpPr/>
          <p:nvPr/>
        </p:nvSpPr>
        <p:spPr>
          <a:xfrm>
            <a:off x="6063198" y="3617260"/>
            <a:ext cx="1151506" cy="430474"/>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r>
              <a:rPr lang="en-US" altLang="ja-JP" sz="1400" dirty="0" smtClean="0">
                <a:solidFill>
                  <a:srgbClr val="000000"/>
                </a:solidFill>
              </a:rPr>
              <a:t>Real Time Messaging</a:t>
            </a:r>
            <a:endParaRPr lang="ja-JP" altLang="en-US" sz="1400" dirty="0">
              <a:solidFill>
                <a:srgbClr val="000000"/>
              </a:solidFill>
            </a:endParaRPr>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normAutofit/>
          </a:bodyPr>
          <a:lstStyle/>
          <a:p>
            <a:r>
              <a:rPr lang="en-US" altLang="ja-JP" dirty="0" smtClean="0"/>
              <a:t>Problems of Modularization: How should it be divided?</a:t>
            </a:r>
            <a:endParaRPr lang="ja-JP" altLang="en-US" dirty="0" smtClean="0"/>
          </a:p>
        </p:txBody>
      </p:sp>
      <p:sp>
        <p:nvSpPr>
          <p:cNvPr id="331779" name="Rectangle 3"/>
          <p:cNvSpPr>
            <a:spLocks noGrp="1" noChangeArrowheads="1"/>
          </p:cNvSpPr>
          <p:nvPr>
            <p:ph idx="1"/>
          </p:nvPr>
        </p:nvSpPr>
        <p:spPr>
          <a:xfrm>
            <a:off x="838200" y="1825625"/>
            <a:ext cx="10515600" cy="1973535"/>
          </a:xfrm>
        </p:spPr>
        <p:txBody>
          <a:bodyPr>
            <a:normAutofit fontScale="92500"/>
          </a:bodyPr>
          <a:lstStyle/>
          <a:p>
            <a:r>
              <a:rPr lang="en-US" altLang="ja-JP" dirty="0" smtClean="0"/>
              <a:t>Functional Decomposition</a:t>
            </a:r>
          </a:p>
          <a:p>
            <a:pPr lvl="1"/>
            <a:r>
              <a:rPr lang="en-US" altLang="ja-JP" dirty="0" smtClean="0"/>
              <a:t>Software is designed by dividing a large function into lowering levels of abstraction.</a:t>
            </a:r>
            <a:endParaRPr lang="ja-JP" altLang="en-US" dirty="0" smtClean="0"/>
          </a:p>
          <a:p>
            <a:r>
              <a:rPr lang="en-US" altLang="ja-JP" dirty="0" smtClean="0"/>
              <a:t>Data-Centric Decomposition</a:t>
            </a:r>
            <a:endParaRPr lang="ja-JP" altLang="en-US" dirty="0" smtClean="0"/>
          </a:p>
          <a:p>
            <a:pPr lvl="1"/>
            <a:r>
              <a:rPr lang="en-US" altLang="ja-JP" dirty="0" smtClean="0"/>
              <a:t>Software is designed to clarify its subject data and to describe the operation of that data and the links between its different pieces. </a:t>
            </a:r>
            <a:endParaRPr lang="ja-JP" altLang="en-US" dirty="0" smtClean="0"/>
          </a:p>
        </p:txBody>
      </p:sp>
      <p:sp>
        <p:nvSpPr>
          <p:cNvPr id="30758" name="スライド番号プレースホルダ 37"/>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3E9704BD-2E91-4636-943B-97EC90DC1BCD}" type="slidenum">
              <a:rPr lang="ja-JP" altLang="en-US" smtClean="0"/>
              <a:pPr/>
              <a:t>37</a:t>
            </a:fld>
            <a:endParaRPr lang="ja-JP" altLang="en-US"/>
          </a:p>
        </p:txBody>
      </p:sp>
      <p:sp>
        <p:nvSpPr>
          <p:cNvPr id="331780" name="Rectangle 4"/>
          <p:cNvSpPr>
            <a:spLocks noChangeArrowheads="1"/>
          </p:cNvSpPr>
          <p:nvPr/>
        </p:nvSpPr>
        <p:spPr bwMode="auto">
          <a:xfrm>
            <a:off x="2418656" y="4027760"/>
            <a:ext cx="457200" cy="4572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auto">
              <a:spcBef>
                <a:spcPts val="0"/>
              </a:spcBef>
              <a:spcAft>
                <a:spcPts val="0"/>
              </a:spcAft>
              <a:defRPr/>
            </a:pPr>
            <a:r>
              <a:rPr lang="en-US" altLang="ja-JP" sz="2400" dirty="0"/>
              <a:t>f1</a:t>
            </a:r>
          </a:p>
        </p:txBody>
      </p:sp>
      <p:sp>
        <p:nvSpPr>
          <p:cNvPr id="331781" name="Rectangle 5"/>
          <p:cNvSpPr>
            <a:spLocks noChangeArrowheads="1"/>
          </p:cNvSpPr>
          <p:nvPr/>
        </p:nvSpPr>
        <p:spPr bwMode="auto">
          <a:xfrm>
            <a:off x="1809056" y="4789760"/>
            <a:ext cx="457200" cy="4572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auto">
              <a:spcBef>
                <a:spcPts val="0"/>
              </a:spcBef>
              <a:spcAft>
                <a:spcPts val="0"/>
              </a:spcAft>
              <a:defRPr/>
            </a:pPr>
            <a:r>
              <a:rPr lang="en-US" altLang="ja-JP" sz="2400"/>
              <a:t>f2</a:t>
            </a:r>
          </a:p>
        </p:txBody>
      </p:sp>
      <p:sp>
        <p:nvSpPr>
          <p:cNvPr id="331782" name="Rectangle 6"/>
          <p:cNvSpPr>
            <a:spLocks noChangeArrowheads="1"/>
          </p:cNvSpPr>
          <p:nvPr/>
        </p:nvSpPr>
        <p:spPr bwMode="auto">
          <a:xfrm>
            <a:off x="3028256" y="4789760"/>
            <a:ext cx="457200" cy="4572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auto">
              <a:spcBef>
                <a:spcPts val="0"/>
              </a:spcBef>
              <a:spcAft>
                <a:spcPts val="0"/>
              </a:spcAft>
              <a:defRPr/>
            </a:pPr>
            <a:r>
              <a:rPr lang="en-US" altLang="ja-JP" sz="2400"/>
              <a:t>f3</a:t>
            </a:r>
          </a:p>
        </p:txBody>
      </p:sp>
      <p:sp>
        <p:nvSpPr>
          <p:cNvPr id="331783" name="Rectangle 7"/>
          <p:cNvSpPr>
            <a:spLocks noChangeArrowheads="1"/>
          </p:cNvSpPr>
          <p:nvPr/>
        </p:nvSpPr>
        <p:spPr bwMode="auto">
          <a:xfrm>
            <a:off x="1504256" y="5551760"/>
            <a:ext cx="457200" cy="4572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auto">
              <a:spcBef>
                <a:spcPts val="0"/>
              </a:spcBef>
              <a:spcAft>
                <a:spcPts val="0"/>
              </a:spcAft>
              <a:defRPr/>
            </a:pPr>
            <a:r>
              <a:rPr lang="en-US" altLang="ja-JP" sz="2400"/>
              <a:t>f4</a:t>
            </a:r>
          </a:p>
        </p:txBody>
      </p:sp>
      <p:sp>
        <p:nvSpPr>
          <p:cNvPr id="331784" name="Rectangle 8"/>
          <p:cNvSpPr>
            <a:spLocks noChangeArrowheads="1"/>
          </p:cNvSpPr>
          <p:nvPr/>
        </p:nvSpPr>
        <p:spPr bwMode="auto">
          <a:xfrm>
            <a:off x="2113856" y="5551760"/>
            <a:ext cx="457200" cy="4572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auto">
              <a:spcBef>
                <a:spcPts val="0"/>
              </a:spcBef>
              <a:spcAft>
                <a:spcPts val="0"/>
              </a:spcAft>
              <a:defRPr/>
            </a:pPr>
            <a:r>
              <a:rPr lang="en-US" altLang="ja-JP" sz="2400"/>
              <a:t>f5</a:t>
            </a:r>
          </a:p>
        </p:txBody>
      </p:sp>
      <p:sp>
        <p:nvSpPr>
          <p:cNvPr id="331785" name="Rectangle 9"/>
          <p:cNvSpPr>
            <a:spLocks noChangeArrowheads="1"/>
          </p:cNvSpPr>
          <p:nvPr/>
        </p:nvSpPr>
        <p:spPr bwMode="auto">
          <a:xfrm>
            <a:off x="2723456" y="5551760"/>
            <a:ext cx="457200" cy="4572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auto">
              <a:spcBef>
                <a:spcPts val="0"/>
              </a:spcBef>
              <a:spcAft>
                <a:spcPts val="0"/>
              </a:spcAft>
              <a:defRPr/>
            </a:pPr>
            <a:r>
              <a:rPr lang="en-US" altLang="ja-JP" sz="2400"/>
              <a:t>f6</a:t>
            </a:r>
          </a:p>
        </p:txBody>
      </p:sp>
      <p:sp>
        <p:nvSpPr>
          <p:cNvPr id="331786" name="Rectangle 10"/>
          <p:cNvSpPr>
            <a:spLocks noChangeArrowheads="1"/>
          </p:cNvSpPr>
          <p:nvPr/>
        </p:nvSpPr>
        <p:spPr bwMode="auto">
          <a:xfrm>
            <a:off x="3333056" y="5551760"/>
            <a:ext cx="457200" cy="4572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auto">
              <a:spcBef>
                <a:spcPts val="0"/>
              </a:spcBef>
              <a:spcAft>
                <a:spcPts val="0"/>
              </a:spcAft>
              <a:defRPr/>
            </a:pPr>
            <a:r>
              <a:rPr lang="en-US" altLang="ja-JP" sz="2400"/>
              <a:t>f7</a:t>
            </a:r>
          </a:p>
        </p:txBody>
      </p:sp>
      <p:cxnSp>
        <p:nvCxnSpPr>
          <p:cNvPr id="30731" name="AutoShape 11"/>
          <p:cNvCxnSpPr>
            <a:cxnSpLocks noChangeShapeType="1"/>
            <a:stCxn id="331781" idx="2"/>
            <a:endCxn id="331783" idx="0"/>
          </p:cNvCxnSpPr>
          <p:nvPr/>
        </p:nvCxnSpPr>
        <p:spPr bwMode="auto">
          <a:xfrm rot="5400000">
            <a:off x="1732856" y="5246960"/>
            <a:ext cx="304800" cy="304800"/>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0732" name="AutoShape 12"/>
          <p:cNvCxnSpPr>
            <a:cxnSpLocks noChangeShapeType="1"/>
            <a:stCxn id="331781" idx="2"/>
            <a:endCxn id="331784" idx="0"/>
          </p:cNvCxnSpPr>
          <p:nvPr/>
        </p:nvCxnSpPr>
        <p:spPr bwMode="auto">
          <a:xfrm rot="16200000" flipH="1">
            <a:off x="2037656" y="5246960"/>
            <a:ext cx="304800" cy="304800"/>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0733" name="AutoShape 13"/>
          <p:cNvCxnSpPr>
            <a:cxnSpLocks noChangeShapeType="1"/>
            <a:stCxn id="331782" idx="2"/>
            <a:endCxn id="331786" idx="0"/>
          </p:cNvCxnSpPr>
          <p:nvPr/>
        </p:nvCxnSpPr>
        <p:spPr bwMode="auto">
          <a:xfrm rot="16200000" flipH="1">
            <a:off x="3256856" y="5246960"/>
            <a:ext cx="304800" cy="304800"/>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0734" name="AutoShape 14"/>
          <p:cNvCxnSpPr>
            <a:cxnSpLocks noChangeShapeType="1"/>
            <a:stCxn id="331782" idx="2"/>
            <a:endCxn id="331785" idx="0"/>
          </p:cNvCxnSpPr>
          <p:nvPr/>
        </p:nvCxnSpPr>
        <p:spPr bwMode="auto">
          <a:xfrm rot="5400000">
            <a:off x="2952056" y="5246960"/>
            <a:ext cx="304800" cy="304800"/>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0735" name="AutoShape 15"/>
          <p:cNvCxnSpPr>
            <a:cxnSpLocks noChangeShapeType="1"/>
            <a:stCxn id="331780" idx="2"/>
            <a:endCxn id="331781" idx="0"/>
          </p:cNvCxnSpPr>
          <p:nvPr/>
        </p:nvCxnSpPr>
        <p:spPr bwMode="auto">
          <a:xfrm rot="5400000">
            <a:off x="2190056" y="4332560"/>
            <a:ext cx="304800" cy="609600"/>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0736" name="AutoShape 16"/>
          <p:cNvCxnSpPr>
            <a:cxnSpLocks noChangeShapeType="1"/>
            <a:stCxn id="331780" idx="2"/>
            <a:endCxn id="331782" idx="0"/>
          </p:cNvCxnSpPr>
          <p:nvPr/>
        </p:nvCxnSpPr>
        <p:spPr bwMode="auto">
          <a:xfrm rot="16200000" flipH="1">
            <a:off x="2799656" y="4332560"/>
            <a:ext cx="304800" cy="609600"/>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331793" name="Oval 17"/>
          <p:cNvSpPr>
            <a:spLocks noChangeArrowheads="1"/>
          </p:cNvSpPr>
          <p:nvPr/>
        </p:nvSpPr>
        <p:spPr bwMode="auto">
          <a:xfrm>
            <a:off x="5867400" y="5143772"/>
            <a:ext cx="1600200" cy="609600"/>
          </a:xfrm>
          <a:prstGeom prst="ellipse">
            <a:avLst/>
          </a:prstGeom>
          <a:solidFill>
            <a:schemeClr val="bg1">
              <a:lumMod val="95000"/>
            </a:schemeClr>
          </a:solidFill>
          <a:ln>
            <a:headEnd/>
            <a:tailEnd/>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lang="en-US" altLang="ja-JP" sz="2400"/>
              <a:t>Data</a:t>
            </a:r>
          </a:p>
        </p:txBody>
      </p:sp>
      <p:sp>
        <p:nvSpPr>
          <p:cNvPr id="331794" name="Rectangle 18"/>
          <p:cNvSpPr>
            <a:spLocks noChangeArrowheads="1"/>
          </p:cNvSpPr>
          <p:nvPr/>
        </p:nvSpPr>
        <p:spPr bwMode="auto">
          <a:xfrm>
            <a:off x="5562600" y="4457972"/>
            <a:ext cx="457200" cy="4572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auto">
              <a:spcBef>
                <a:spcPts val="0"/>
              </a:spcBef>
              <a:spcAft>
                <a:spcPts val="0"/>
              </a:spcAft>
              <a:defRPr/>
            </a:pPr>
            <a:r>
              <a:rPr lang="en-US" altLang="ja-JP" sz="2400"/>
              <a:t>f1</a:t>
            </a:r>
          </a:p>
        </p:txBody>
      </p:sp>
      <p:cxnSp>
        <p:nvCxnSpPr>
          <p:cNvPr id="30739" name="AutoShape 19"/>
          <p:cNvCxnSpPr>
            <a:cxnSpLocks noChangeShapeType="1"/>
            <a:stCxn id="331794" idx="2"/>
            <a:endCxn id="331793" idx="1"/>
          </p:cNvCxnSpPr>
          <p:nvPr/>
        </p:nvCxnSpPr>
        <p:spPr bwMode="auto">
          <a:xfrm>
            <a:off x="5791200" y="4915172"/>
            <a:ext cx="311150" cy="3175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31796" name="Rectangle 20"/>
          <p:cNvSpPr>
            <a:spLocks noChangeArrowheads="1"/>
          </p:cNvSpPr>
          <p:nvPr/>
        </p:nvSpPr>
        <p:spPr bwMode="auto">
          <a:xfrm>
            <a:off x="6443663" y="4408760"/>
            <a:ext cx="457200" cy="4572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auto">
              <a:spcBef>
                <a:spcPts val="0"/>
              </a:spcBef>
              <a:spcAft>
                <a:spcPts val="0"/>
              </a:spcAft>
              <a:defRPr/>
            </a:pPr>
            <a:r>
              <a:rPr lang="en-US" altLang="ja-JP" sz="2400"/>
              <a:t>f2</a:t>
            </a:r>
          </a:p>
        </p:txBody>
      </p:sp>
      <p:cxnSp>
        <p:nvCxnSpPr>
          <p:cNvPr id="30741" name="AutoShape 21"/>
          <p:cNvCxnSpPr>
            <a:cxnSpLocks noChangeShapeType="1"/>
            <a:stCxn id="331796" idx="2"/>
            <a:endCxn id="331793" idx="0"/>
          </p:cNvCxnSpPr>
          <p:nvPr/>
        </p:nvCxnSpPr>
        <p:spPr bwMode="auto">
          <a:xfrm flipH="1">
            <a:off x="6667501" y="4865960"/>
            <a:ext cx="4763" cy="27781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31798" name="Rectangle 22"/>
          <p:cNvSpPr>
            <a:spLocks noChangeArrowheads="1"/>
          </p:cNvSpPr>
          <p:nvPr/>
        </p:nvSpPr>
        <p:spPr bwMode="auto">
          <a:xfrm>
            <a:off x="7391400" y="4457972"/>
            <a:ext cx="457200" cy="4572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auto">
              <a:spcBef>
                <a:spcPts val="0"/>
              </a:spcBef>
              <a:spcAft>
                <a:spcPts val="0"/>
              </a:spcAft>
              <a:defRPr/>
            </a:pPr>
            <a:r>
              <a:rPr lang="en-US" altLang="ja-JP" sz="2400"/>
              <a:t>f3</a:t>
            </a:r>
          </a:p>
        </p:txBody>
      </p:sp>
      <p:cxnSp>
        <p:nvCxnSpPr>
          <p:cNvPr id="30743" name="AutoShape 23"/>
          <p:cNvCxnSpPr>
            <a:cxnSpLocks noChangeShapeType="1"/>
            <a:stCxn id="331798" idx="2"/>
            <a:endCxn id="331793" idx="7"/>
          </p:cNvCxnSpPr>
          <p:nvPr/>
        </p:nvCxnSpPr>
        <p:spPr bwMode="auto">
          <a:xfrm flipH="1">
            <a:off x="7232650" y="4915172"/>
            <a:ext cx="387350" cy="3175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31800" name="Oval 24"/>
          <p:cNvSpPr>
            <a:spLocks noChangeArrowheads="1"/>
          </p:cNvSpPr>
          <p:nvPr/>
        </p:nvSpPr>
        <p:spPr bwMode="auto">
          <a:xfrm>
            <a:off x="8382000" y="5143772"/>
            <a:ext cx="1600200" cy="609600"/>
          </a:xfrm>
          <a:prstGeom prst="ellipse">
            <a:avLst/>
          </a:prstGeom>
          <a:solidFill>
            <a:schemeClr val="bg1">
              <a:lumMod val="95000"/>
            </a:schemeClr>
          </a:solidFill>
          <a:ln>
            <a:headEnd/>
            <a:tailEnd/>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lang="en-US" altLang="ja-JP" sz="2400" dirty="0"/>
              <a:t>Data</a:t>
            </a:r>
          </a:p>
        </p:txBody>
      </p:sp>
      <p:sp>
        <p:nvSpPr>
          <p:cNvPr id="331801" name="Rectangle 25"/>
          <p:cNvSpPr>
            <a:spLocks noChangeArrowheads="1"/>
          </p:cNvSpPr>
          <p:nvPr/>
        </p:nvSpPr>
        <p:spPr bwMode="auto">
          <a:xfrm>
            <a:off x="8077200" y="4457972"/>
            <a:ext cx="457200" cy="4572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auto">
              <a:spcBef>
                <a:spcPts val="0"/>
              </a:spcBef>
              <a:spcAft>
                <a:spcPts val="0"/>
              </a:spcAft>
              <a:defRPr/>
            </a:pPr>
            <a:r>
              <a:rPr lang="en-US" altLang="ja-JP" sz="2400"/>
              <a:t>f4</a:t>
            </a:r>
          </a:p>
        </p:txBody>
      </p:sp>
      <p:cxnSp>
        <p:nvCxnSpPr>
          <p:cNvPr id="30746" name="AutoShape 26"/>
          <p:cNvCxnSpPr>
            <a:cxnSpLocks noChangeShapeType="1"/>
            <a:stCxn id="331801" idx="2"/>
            <a:endCxn id="331800" idx="1"/>
          </p:cNvCxnSpPr>
          <p:nvPr/>
        </p:nvCxnSpPr>
        <p:spPr bwMode="auto">
          <a:xfrm>
            <a:off x="8305800" y="4915172"/>
            <a:ext cx="311150" cy="3175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31803" name="Rectangle 27"/>
          <p:cNvSpPr>
            <a:spLocks noChangeArrowheads="1"/>
          </p:cNvSpPr>
          <p:nvPr/>
        </p:nvSpPr>
        <p:spPr bwMode="auto">
          <a:xfrm>
            <a:off x="8958263" y="4408760"/>
            <a:ext cx="457200" cy="4572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auto">
              <a:spcBef>
                <a:spcPts val="0"/>
              </a:spcBef>
              <a:spcAft>
                <a:spcPts val="0"/>
              </a:spcAft>
              <a:defRPr/>
            </a:pPr>
            <a:r>
              <a:rPr lang="en-US" altLang="ja-JP" sz="2400"/>
              <a:t>f5</a:t>
            </a:r>
          </a:p>
        </p:txBody>
      </p:sp>
      <p:cxnSp>
        <p:nvCxnSpPr>
          <p:cNvPr id="30748" name="AutoShape 28"/>
          <p:cNvCxnSpPr>
            <a:cxnSpLocks noChangeShapeType="1"/>
            <a:stCxn id="331803" idx="2"/>
            <a:endCxn id="331800" idx="0"/>
          </p:cNvCxnSpPr>
          <p:nvPr/>
        </p:nvCxnSpPr>
        <p:spPr bwMode="auto">
          <a:xfrm flipH="1">
            <a:off x="9182101" y="4865960"/>
            <a:ext cx="4763" cy="27781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31805" name="Rectangle 29"/>
          <p:cNvSpPr>
            <a:spLocks noChangeArrowheads="1"/>
          </p:cNvSpPr>
          <p:nvPr/>
        </p:nvSpPr>
        <p:spPr bwMode="auto">
          <a:xfrm>
            <a:off x="9906000" y="4457972"/>
            <a:ext cx="457200" cy="4572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auto">
              <a:spcBef>
                <a:spcPts val="0"/>
              </a:spcBef>
              <a:spcAft>
                <a:spcPts val="0"/>
              </a:spcAft>
              <a:defRPr/>
            </a:pPr>
            <a:r>
              <a:rPr lang="en-US" altLang="ja-JP" sz="2400"/>
              <a:t>f6</a:t>
            </a:r>
          </a:p>
        </p:txBody>
      </p:sp>
      <p:cxnSp>
        <p:nvCxnSpPr>
          <p:cNvPr id="30750" name="AutoShape 30"/>
          <p:cNvCxnSpPr>
            <a:cxnSpLocks noChangeShapeType="1"/>
            <a:stCxn id="331805" idx="2"/>
            <a:endCxn id="331800" idx="7"/>
          </p:cNvCxnSpPr>
          <p:nvPr/>
        </p:nvCxnSpPr>
        <p:spPr bwMode="auto">
          <a:xfrm flipH="1">
            <a:off x="9747250" y="4915172"/>
            <a:ext cx="387350" cy="3175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31807" name="Rectangle 31"/>
          <p:cNvSpPr>
            <a:spLocks noChangeArrowheads="1"/>
          </p:cNvSpPr>
          <p:nvPr/>
        </p:nvSpPr>
        <p:spPr bwMode="auto">
          <a:xfrm>
            <a:off x="7712075" y="5219972"/>
            <a:ext cx="457200" cy="4572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auto">
              <a:spcBef>
                <a:spcPts val="0"/>
              </a:spcBef>
              <a:spcAft>
                <a:spcPts val="0"/>
              </a:spcAft>
              <a:defRPr/>
            </a:pPr>
            <a:r>
              <a:rPr lang="en-US" altLang="ja-JP" sz="2400"/>
              <a:t>f7</a:t>
            </a:r>
          </a:p>
        </p:txBody>
      </p:sp>
      <p:cxnSp>
        <p:nvCxnSpPr>
          <p:cNvPr id="30752" name="AutoShape 32"/>
          <p:cNvCxnSpPr>
            <a:cxnSpLocks noChangeShapeType="1"/>
            <a:stCxn id="331807" idx="1"/>
            <a:endCxn id="331793" idx="6"/>
          </p:cNvCxnSpPr>
          <p:nvPr/>
        </p:nvCxnSpPr>
        <p:spPr bwMode="auto">
          <a:xfrm flipH="1">
            <a:off x="7467601" y="5448572"/>
            <a:ext cx="244475"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0753" name="AutoShape 33"/>
          <p:cNvCxnSpPr>
            <a:cxnSpLocks noChangeShapeType="1"/>
            <a:stCxn id="331807" idx="3"/>
            <a:endCxn id="331800" idx="2"/>
          </p:cNvCxnSpPr>
          <p:nvPr/>
        </p:nvCxnSpPr>
        <p:spPr bwMode="auto">
          <a:xfrm>
            <a:off x="8169276" y="5448572"/>
            <a:ext cx="212725"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0754" name="AutoShape 34"/>
          <p:cNvSpPr>
            <a:spLocks noChangeArrowheads="1"/>
          </p:cNvSpPr>
          <p:nvPr/>
        </p:nvSpPr>
        <p:spPr bwMode="auto">
          <a:xfrm>
            <a:off x="1199456" y="3875360"/>
            <a:ext cx="2971800" cy="2438400"/>
          </a:xfrm>
          <a:prstGeom prst="roundRect">
            <a:avLst>
              <a:gd name="adj" fmla="val 16667"/>
            </a:avLst>
          </a:prstGeom>
          <a:noFill/>
          <a:ln w="1905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ja-JP" altLang="en-US"/>
          </a:p>
        </p:txBody>
      </p:sp>
      <p:sp>
        <p:nvSpPr>
          <p:cNvPr id="30755" name="AutoShape 35"/>
          <p:cNvSpPr>
            <a:spLocks noChangeArrowheads="1"/>
          </p:cNvSpPr>
          <p:nvPr/>
        </p:nvSpPr>
        <p:spPr bwMode="auto">
          <a:xfrm>
            <a:off x="5410200" y="3875360"/>
            <a:ext cx="5105400" cy="2438400"/>
          </a:xfrm>
          <a:prstGeom prst="roundRect">
            <a:avLst>
              <a:gd name="adj" fmla="val 16667"/>
            </a:avLst>
          </a:prstGeom>
          <a:noFill/>
          <a:ln w="1905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ja-JP" altLang="en-US"/>
          </a:p>
        </p:txBody>
      </p:sp>
      <p:sp>
        <p:nvSpPr>
          <p:cNvPr id="30756" name="Text Box 36"/>
          <p:cNvSpPr txBox="1">
            <a:spLocks noChangeArrowheads="1"/>
          </p:cNvSpPr>
          <p:nvPr/>
        </p:nvSpPr>
        <p:spPr bwMode="auto">
          <a:xfrm>
            <a:off x="1853506" y="6085160"/>
            <a:ext cx="1708150" cy="584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1600"/>
              <a:t>Functional Decomposition</a:t>
            </a:r>
            <a:endParaRPr lang="ja-JP" altLang="en-US" sz="1600"/>
          </a:p>
        </p:txBody>
      </p:sp>
      <p:sp>
        <p:nvSpPr>
          <p:cNvPr id="30757" name="Text Box 37"/>
          <p:cNvSpPr txBox="1">
            <a:spLocks noChangeArrowheads="1"/>
          </p:cNvSpPr>
          <p:nvPr/>
        </p:nvSpPr>
        <p:spPr bwMode="auto">
          <a:xfrm>
            <a:off x="6934200" y="6008961"/>
            <a:ext cx="2922588" cy="3698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a:t>Data-Centric Decomposition</a:t>
            </a:r>
            <a:endParaRPr lang="ja-JP" altLang="en-US"/>
          </a:p>
        </p:txBody>
      </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タイトル 3"/>
          <p:cNvSpPr>
            <a:spLocks noGrp="1"/>
          </p:cNvSpPr>
          <p:nvPr>
            <p:ph type="title"/>
          </p:nvPr>
        </p:nvSpPr>
        <p:spPr/>
        <p:txBody>
          <a:bodyPr/>
          <a:lstStyle/>
          <a:p>
            <a:r>
              <a:rPr lang="en-US" altLang="ja-JP" smtClean="0"/>
              <a:t/>
            </a:r>
            <a:br>
              <a:rPr lang="en-US" altLang="ja-JP" smtClean="0"/>
            </a:br>
            <a:r>
              <a:rPr lang="en-US" altLang="ja-JP" smtClean="0"/>
              <a:t>Introduction to Object-Oriented Programming using JavaScript</a:t>
            </a:r>
            <a:endParaRPr lang="ja-JP" altLang="en-US" dirty="0" smtClean="0"/>
          </a:p>
        </p:txBody>
      </p:sp>
      <p:sp>
        <p:nvSpPr>
          <p:cNvPr id="4" name="テキスト プレースホルダー 3"/>
          <p:cNvSpPr>
            <a:spLocks noGrp="1"/>
          </p:cNvSpPr>
          <p:nvPr>
            <p:ph type="body" idx="1"/>
          </p:nvPr>
        </p:nvSpPr>
        <p:spPr/>
        <p:txBody>
          <a:bodyPr/>
          <a:lstStyle/>
          <a:p>
            <a:r>
              <a:rPr lang="en-US" altLang="ja-JP" dirty="0" smtClean="0"/>
              <a:t>JavaScript for Beginners</a:t>
            </a:r>
            <a:endParaRPr kumimoji="1" lang="ja-JP" altLang="en-US" dirty="0"/>
          </a:p>
        </p:txBody>
      </p:sp>
      <p:sp>
        <p:nvSpPr>
          <p:cNvPr id="31747"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BEEE2B2D-7C71-40DB-AA89-95431F33DC7A}" type="slidenum">
              <a:rPr lang="ja-JP" altLang="en-US" smtClean="0"/>
              <a:pPr/>
              <a:t>38</a:t>
            </a:fld>
            <a:endParaRPr lang="ja-JP" altLang="en-US"/>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タイトル 1"/>
          <p:cNvSpPr>
            <a:spLocks noGrp="1"/>
          </p:cNvSpPr>
          <p:nvPr>
            <p:ph type="title"/>
          </p:nvPr>
        </p:nvSpPr>
        <p:spPr/>
        <p:txBody>
          <a:bodyPr/>
          <a:lstStyle/>
          <a:p>
            <a:r>
              <a:rPr lang="en-US" altLang="ja-JP" dirty="0" smtClean="0"/>
              <a:t>JavaScript</a:t>
            </a:r>
            <a:endParaRPr lang="ja-JP" altLang="en-US" dirty="0" smtClean="0"/>
          </a:p>
        </p:txBody>
      </p:sp>
      <p:sp>
        <p:nvSpPr>
          <p:cNvPr id="3" name="コンテンツ プレースホルダー 2"/>
          <p:cNvSpPr>
            <a:spLocks noGrp="1"/>
          </p:cNvSpPr>
          <p:nvPr>
            <p:ph idx="1"/>
          </p:nvPr>
        </p:nvSpPr>
        <p:spPr/>
        <p:txBody>
          <a:bodyPr>
            <a:normAutofit lnSpcReduction="10000"/>
          </a:bodyPr>
          <a:lstStyle/>
          <a:p>
            <a:r>
              <a:rPr lang="en-US" altLang="ja-JP" dirty="0" smtClean="0"/>
              <a:t>JavaScript</a:t>
            </a:r>
          </a:p>
          <a:p>
            <a:pPr lvl="1"/>
            <a:r>
              <a:rPr lang="en-US" altLang="ja-JP" dirty="0" smtClean="0"/>
              <a:t>Designed by Brendan </a:t>
            </a:r>
            <a:r>
              <a:rPr lang="en-US" altLang="ja-JP" dirty="0" err="1" smtClean="0"/>
              <a:t>Eich</a:t>
            </a:r>
            <a:r>
              <a:rPr lang="en-US" altLang="ja-JP" dirty="0" smtClean="0"/>
              <a:t> (Mozilla Corporation CTO)</a:t>
            </a:r>
          </a:p>
          <a:p>
            <a:pPr lvl="1"/>
            <a:r>
              <a:rPr lang="en-US" altLang="ja-JP" dirty="0" smtClean="0"/>
              <a:t>A programming language designed with influences from the three languages: Java, Scheme, and Self. </a:t>
            </a:r>
          </a:p>
          <a:p>
            <a:pPr lvl="1"/>
            <a:r>
              <a:rPr lang="en-US" altLang="ja-JP" dirty="0" smtClean="0"/>
              <a:t>Contrary to popular understanding, JavaScript can be used for developing  programming. </a:t>
            </a:r>
          </a:p>
          <a:p>
            <a:r>
              <a:rPr lang="en-US" altLang="ja-JP" dirty="0" smtClean="0"/>
              <a:t>With the adoption of JIT Compiler, the execution speed of JavaScript on every company’s browser has advanced and it is possible to execute it with a an adequately practical level of efficiency.  </a:t>
            </a:r>
          </a:p>
          <a:p>
            <a:r>
              <a:rPr lang="en-US" altLang="ja-JP" dirty="0" smtClean="0"/>
              <a:t>A strong client system can be developed by combining HTML5 + CSS3 + JavaScript + </a:t>
            </a:r>
            <a:r>
              <a:rPr lang="en-US" altLang="ja-JP" dirty="0"/>
              <a:t>j</a:t>
            </a:r>
            <a:r>
              <a:rPr lang="en-US" altLang="ja-JP" dirty="0" smtClean="0"/>
              <a:t>Query  </a:t>
            </a:r>
          </a:p>
        </p:txBody>
      </p:sp>
      <p:sp>
        <p:nvSpPr>
          <p:cNvPr id="35844" name="スライド番号プレースホルダー 3"/>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50C2C109-1281-4FCC-A9CB-8A7733855017}" type="slidenum">
              <a:rPr lang="ja-JP" altLang="en-US" smtClean="0"/>
              <a:pPr/>
              <a:t>39</a:t>
            </a:fld>
            <a:endParaRPr lang="ja-JP" altLang="en-US"/>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タイトル 1"/>
          <p:cNvSpPr>
            <a:spLocks noGrp="1"/>
          </p:cNvSpPr>
          <p:nvPr>
            <p:ph type="title"/>
          </p:nvPr>
        </p:nvSpPr>
        <p:spPr/>
        <p:txBody>
          <a:bodyPr/>
          <a:lstStyle/>
          <a:p>
            <a:r>
              <a:rPr lang="en-US" altLang="ja-JP" dirty="0" smtClean="0"/>
              <a:t>Next-Generation Fundamental Technologies</a:t>
            </a:r>
            <a:endParaRPr lang="ja-JP" altLang="en-US" dirty="0" smtClean="0"/>
          </a:p>
        </p:txBody>
      </p:sp>
      <p:sp>
        <p:nvSpPr>
          <p:cNvPr id="4" name="コンテンツ プレースホルダー 3"/>
          <p:cNvSpPr>
            <a:spLocks noGrp="1"/>
          </p:cNvSpPr>
          <p:nvPr>
            <p:ph idx="1"/>
          </p:nvPr>
        </p:nvSpPr>
        <p:spPr>
          <a:xfrm>
            <a:off x="838200" y="1825625"/>
            <a:ext cx="10515600" cy="1108465"/>
          </a:xfrm>
        </p:spPr>
        <p:txBody>
          <a:bodyPr>
            <a:normAutofit fontScale="77500" lnSpcReduction="20000"/>
          </a:bodyPr>
          <a:lstStyle/>
          <a:p>
            <a:r>
              <a:rPr lang="en-US" altLang="ja-JP" dirty="0" smtClean="0"/>
              <a:t>Smart devices change the end-user computing environment</a:t>
            </a:r>
          </a:p>
          <a:p>
            <a:r>
              <a:rPr lang="en-US" altLang="ja-JP" dirty="0" smtClean="0"/>
              <a:t>Massively parallel computing by GPGPU</a:t>
            </a:r>
          </a:p>
          <a:p>
            <a:r>
              <a:rPr lang="en-US" altLang="ja-JP" dirty="0" smtClean="0"/>
              <a:t>Next-generation GUI environment by HTML5 + CSS3 + JavaScript</a:t>
            </a:r>
          </a:p>
          <a:p>
            <a:endParaRPr lang="ja-JP" altLang="en-US" dirty="0"/>
          </a:p>
        </p:txBody>
      </p:sp>
      <p:sp>
        <p:nvSpPr>
          <p:cNvPr id="12291" name="スライド番号プレースホルダ 9"/>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E934F973-F670-4759-BE36-89F840231204}" type="slidenum">
              <a:rPr lang="ja-JP" altLang="en-US" smtClean="0"/>
              <a:pPr/>
              <a:t>4</a:t>
            </a:fld>
            <a:endParaRPr lang="ja-JP" altLang="en-US" dirty="0"/>
          </a:p>
        </p:txBody>
      </p:sp>
      <p:graphicFrame>
        <p:nvGraphicFramePr>
          <p:cNvPr id="14" name="コンテンツ プレースホルダ 3"/>
          <p:cNvGraphicFramePr>
            <a:graphicFrameLocks/>
          </p:cNvGraphicFramePr>
          <p:nvPr>
            <p:extLst>
              <p:ext uri="{D42A27DB-BD31-4B8C-83A1-F6EECF244321}">
                <p14:modId xmlns:p14="http://schemas.microsoft.com/office/powerpoint/2010/main" val="1644711031"/>
              </p:ext>
            </p:extLst>
          </p:nvPr>
        </p:nvGraphicFramePr>
        <p:xfrm>
          <a:off x="2629272" y="2852936"/>
          <a:ext cx="8363272" cy="38703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294" name="Picture 8"/>
          <p:cNvPicPr>
            <a:picLocks noChangeAspect="1" noChangeArrowheads="1"/>
          </p:cNvPicPr>
          <p:nvPr/>
        </p:nvPicPr>
        <p:blipFill>
          <a:blip r:embed="rId7">
            <a:extLst>
              <a:ext uri="{28A0092B-C50C-407E-A947-70E740481C1C}">
                <a14:useLocalDpi xmlns:a14="http://schemas.microsoft.com/office/drawing/2010/main" val="0"/>
              </a:ext>
            </a:extLst>
          </a:blip>
          <a:srcRect l="17099" t="14641" r="17336" b="15198"/>
          <a:stretch>
            <a:fillRect/>
          </a:stretch>
        </p:blipFill>
        <p:spPr bwMode="auto">
          <a:xfrm>
            <a:off x="695400" y="5637108"/>
            <a:ext cx="1223962"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2823" y="3046617"/>
            <a:ext cx="1743075"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6" name="Picture 7" descr="http://easai.hp.infoseek.co.jp/Russian/545/Firefox_3.5_logo.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4260" y="4429330"/>
            <a:ext cx="792162"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7" name="Picture 11" descr="http://www.hum.u-tokai.ac.jp/~sitosi/Media/Logos/safari512px2.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24360" y="4357892"/>
            <a:ext cx="863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descr="http://upload.wikimedia.org/wikipedia/commons/thumb/f/fa/Altera_StratixIVGX_FPGA.jpg/300px-Altera_StratixIVGX_FPGA.jpg"/>
          <p:cNvPicPr>
            <a:picLocks noChangeAspect="1" noChangeArrowheads="1"/>
          </p:cNvPicPr>
          <p:nvPr/>
        </p:nvPicPr>
        <p:blipFill rotWithShape="1">
          <a:blip r:embed="rId11">
            <a:extLst>
              <a:ext uri="{28A0092B-C50C-407E-A947-70E740481C1C}">
                <a14:useLocalDpi xmlns:a14="http://schemas.microsoft.com/office/drawing/2010/main" val="0"/>
              </a:ext>
            </a:extLst>
          </a:blip>
          <a:srcRect l="16502" t="9934" r="17979" b="22365"/>
          <a:stretch/>
        </p:blipFill>
        <p:spPr bwMode="auto">
          <a:xfrm>
            <a:off x="1655868" y="5931180"/>
            <a:ext cx="832092" cy="576064"/>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p:cNvSpPr txBox="1"/>
          <p:nvPr/>
        </p:nvSpPr>
        <p:spPr>
          <a:xfrm>
            <a:off x="126802" y="6507244"/>
            <a:ext cx="925010" cy="246221"/>
          </a:xfrm>
          <a:prstGeom prst="rect">
            <a:avLst/>
          </a:prstGeom>
          <a:noFill/>
        </p:spPr>
        <p:txBody>
          <a:bodyPr wrap="square" rtlCol="0">
            <a:spAutoFit/>
          </a:bodyPr>
          <a:lstStyle/>
          <a:p>
            <a:r>
              <a:rPr kumimoji="1" lang="en-US" altLang="ja-JP" sz="1000" dirty="0" smtClean="0"/>
              <a:t>Source: </a:t>
            </a:r>
            <a:r>
              <a:rPr kumimoji="1" lang="en-US" altLang="ja-JP" sz="1000" dirty="0" err="1" smtClean="0"/>
              <a:t>nvidia</a:t>
            </a:r>
            <a:endParaRPr kumimoji="1" lang="ja-JP" altLang="en-US" sz="1000" dirty="0"/>
          </a:p>
        </p:txBody>
      </p:sp>
      <p:sp>
        <p:nvSpPr>
          <p:cNvPr id="12" name="テキスト ボックス 11"/>
          <p:cNvSpPr txBox="1"/>
          <p:nvPr/>
        </p:nvSpPr>
        <p:spPr>
          <a:xfrm>
            <a:off x="1599151" y="6507243"/>
            <a:ext cx="925010" cy="246221"/>
          </a:xfrm>
          <a:prstGeom prst="rect">
            <a:avLst/>
          </a:prstGeom>
          <a:noFill/>
        </p:spPr>
        <p:txBody>
          <a:bodyPr wrap="square" rtlCol="0">
            <a:spAutoFit/>
          </a:bodyPr>
          <a:lstStyle/>
          <a:p>
            <a:r>
              <a:rPr kumimoji="1" lang="en-US" altLang="ja-JP" sz="1000" dirty="0" smtClean="0"/>
              <a:t>Source: </a:t>
            </a:r>
            <a:r>
              <a:rPr kumimoji="1" lang="en-US" altLang="ja-JP" sz="1000" dirty="0" err="1" smtClean="0"/>
              <a:t>altera</a:t>
            </a:r>
            <a:endParaRPr kumimoji="1" lang="ja-JP" altLang="en-US" sz="1000" dirty="0"/>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23713" y="2420938"/>
            <a:ext cx="4140200" cy="2849562"/>
          </a:xfrm>
          <a:prstGeom prst="rect">
            <a:avLst/>
          </a:prstGeom>
          <a:noFill/>
        </p:spPr>
      </p:pic>
      <p:sp>
        <p:nvSpPr>
          <p:cNvPr id="36866" name="タイトル 1"/>
          <p:cNvSpPr>
            <a:spLocks noGrp="1"/>
          </p:cNvSpPr>
          <p:nvPr>
            <p:ph type="title"/>
          </p:nvPr>
        </p:nvSpPr>
        <p:spPr>
          <a:xfrm>
            <a:off x="479376" y="332656"/>
            <a:ext cx="10515600" cy="1325563"/>
          </a:xfrm>
        </p:spPr>
        <p:txBody>
          <a:bodyPr/>
          <a:lstStyle/>
          <a:p>
            <a:r>
              <a:rPr lang="en-US" altLang="ja-JP" dirty="0" smtClean="0"/>
              <a:t>HTML5 + JavaScript Sample Application</a:t>
            </a:r>
            <a:endParaRPr lang="ja-JP" altLang="en-US" dirty="0" smtClean="0"/>
          </a:p>
        </p:txBody>
      </p:sp>
      <p:sp>
        <p:nvSpPr>
          <p:cNvPr id="36867"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2657E764-3EBC-41C5-B1C4-BDEF3B78A80C}" type="slidenum">
              <a:rPr lang="ja-JP" altLang="en-US" smtClean="0"/>
              <a:pPr/>
              <a:t>40</a:t>
            </a:fld>
            <a:endParaRPr lang="ja-JP" altLang="en-US"/>
          </a:p>
        </p:txBody>
      </p:sp>
      <p:sp>
        <p:nvSpPr>
          <p:cNvPr id="36868" name="正方形/長方形 4"/>
          <p:cNvSpPr>
            <a:spLocks noChangeArrowheads="1"/>
          </p:cNvSpPr>
          <p:nvPr/>
        </p:nvSpPr>
        <p:spPr bwMode="auto">
          <a:xfrm>
            <a:off x="1690735" y="1323317"/>
            <a:ext cx="7200900" cy="110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ja-JP" sz="6600" dirty="0">
                <a:latin typeface="Arial" pitchFamily="34" charset="0"/>
                <a:ea typeface="Arial Unicode MS" pitchFamily="50" charset="-128"/>
                <a:cs typeface="Arial" pitchFamily="34" charset="0"/>
              </a:rPr>
              <a:t>http://goo.gl/ZsrKK</a:t>
            </a:r>
            <a:endParaRPr lang="ja-JP" altLang="en-US" sz="6600" dirty="0">
              <a:latin typeface="Arial" pitchFamily="34" charset="0"/>
              <a:ea typeface="Arial Unicode MS" pitchFamily="50" charset="-128"/>
              <a:cs typeface="Arial" pitchFamily="34" charset="0"/>
            </a:endParaRPr>
          </a:p>
        </p:txBody>
      </p:sp>
      <p:pic>
        <p:nvPicPr>
          <p:cNvPr id="3687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8164" y="2565400"/>
            <a:ext cx="3640137" cy="412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四角形吹き出し 3"/>
          <p:cNvSpPr/>
          <p:nvPr/>
        </p:nvSpPr>
        <p:spPr>
          <a:xfrm>
            <a:off x="263352" y="5084764"/>
            <a:ext cx="2592387" cy="936625"/>
          </a:xfrm>
          <a:prstGeom prst="wedgeRectCallout">
            <a:avLst>
              <a:gd name="adj1" fmla="val -3588"/>
              <a:gd name="adj2" fmla="val -90534"/>
            </a:avLst>
          </a:prstGeom>
        </p:spPr>
        <p:style>
          <a:lnRef idx="1">
            <a:schemeClr val="accent4"/>
          </a:lnRef>
          <a:fillRef idx="2">
            <a:schemeClr val="accent4"/>
          </a:fillRef>
          <a:effectRef idx="1">
            <a:schemeClr val="accent4"/>
          </a:effectRef>
          <a:fontRef idx="minor">
            <a:schemeClr val="dk1"/>
          </a:fontRef>
        </p:style>
        <p:txBody>
          <a:bodyPr anchor="ctr"/>
          <a:lstStyle/>
          <a:p>
            <a:pPr algn="ctr"/>
            <a:r>
              <a:rPr lang="ja-JP" altLang="en-US">
                <a:solidFill>
                  <a:srgbClr val="000000"/>
                </a:solidFill>
              </a:rPr>
              <a:t>① </a:t>
            </a:r>
            <a:r>
              <a:rPr lang="en-US" altLang="ja-JP">
                <a:solidFill>
                  <a:srgbClr val="000000"/>
                </a:solidFill>
              </a:rPr>
              <a:t>Click this button and take a picture or choose a local image file.</a:t>
            </a:r>
            <a:endParaRPr lang="ja-JP" altLang="en-US">
              <a:solidFill>
                <a:srgbClr val="000000"/>
              </a:solidFill>
            </a:endParaRPr>
          </a:p>
        </p:txBody>
      </p:sp>
      <p:sp>
        <p:nvSpPr>
          <p:cNvPr id="8" name="四角形吹き出し 7"/>
          <p:cNvSpPr/>
          <p:nvPr/>
        </p:nvSpPr>
        <p:spPr>
          <a:xfrm>
            <a:off x="5291185" y="2600200"/>
            <a:ext cx="1596979" cy="1260848"/>
          </a:xfrm>
          <a:prstGeom prst="wedgeRectCallout">
            <a:avLst>
              <a:gd name="adj1" fmla="val 62879"/>
              <a:gd name="adj2" fmla="val -20535"/>
            </a:avLst>
          </a:prstGeom>
        </p:spPr>
        <p:style>
          <a:lnRef idx="1">
            <a:schemeClr val="accent4"/>
          </a:lnRef>
          <a:fillRef idx="2">
            <a:schemeClr val="accent4"/>
          </a:fillRef>
          <a:effectRef idx="1">
            <a:schemeClr val="accent4"/>
          </a:effectRef>
          <a:fontRef idx="minor">
            <a:schemeClr val="dk1"/>
          </a:fontRef>
        </p:style>
        <p:txBody>
          <a:bodyPr anchor="ctr"/>
          <a:lstStyle/>
          <a:p>
            <a:pPr algn="ctr"/>
            <a:r>
              <a:rPr lang="ja-JP" altLang="en-US" dirty="0">
                <a:solidFill>
                  <a:srgbClr val="000000"/>
                </a:solidFill>
              </a:rPr>
              <a:t>② </a:t>
            </a:r>
            <a:r>
              <a:rPr lang="en-US" altLang="ja-JP" dirty="0">
                <a:solidFill>
                  <a:srgbClr val="000000"/>
                </a:solidFill>
              </a:rPr>
              <a:t>The system analyzes color impression of your image</a:t>
            </a:r>
            <a:endParaRPr lang="ja-JP" altLang="en-US" dirty="0">
              <a:solidFill>
                <a:srgbClr val="000000"/>
              </a:solidFill>
            </a:endParaRPr>
          </a:p>
        </p:txBody>
      </p:sp>
      <p:sp>
        <p:nvSpPr>
          <p:cNvPr id="9" name="四角形吹き出し 8"/>
          <p:cNvSpPr/>
          <p:nvPr/>
        </p:nvSpPr>
        <p:spPr>
          <a:xfrm>
            <a:off x="2711625" y="6162675"/>
            <a:ext cx="4105101" cy="541338"/>
          </a:xfrm>
          <a:prstGeom prst="wedgeRectCallout">
            <a:avLst>
              <a:gd name="adj1" fmla="val 53746"/>
              <a:gd name="adj2" fmla="val -144441"/>
            </a:avLst>
          </a:prstGeom>
        </p:spPr>
        <p:style>
          <a:lnRef idx="1">
            <a:schemeClr val="accent4"/>
          </a:lnRef>
          <a:fillRef idx="2">
            <a:schemeClr val="accent4"/>
          </a:fillRef>
          <a:effectRef idx="1">
            <a:schemeClr val="accent4"/>
          </a:effectRef>
          <a:fontRef idx="minor">
            <a:schemeClr val="dk1"/>
          </a:fontRef>
        </p:style>
        <p:txBody>
          <a:bodyPr anchor="ctr"/>
          <a:lstStyle/>
          <a:p>
            <a:pPr algn="ctr"/>
            <a:r>
              <a:rPr lang="ja-JP" altLang="en-US" dirty="0">
                <a:solidFill>
                  <a:srgbClr val="000000"/>
                </a:solidFill>
              </a:rPr>
              <a:t>③ </a:t>
            </a:r>
            <a:r>
              <a:rPr lang="en-US" altLang="ja-JP" dirty="0">
                <a:solidFill>
                  <a:srgbClr val="000000"/>
                </a:solidFill>
              </a:rPr>
              <a:t>The system shows the color-impression metadata for your image.</a:t>
            </a:r>
            <a:endParaRPr lang="ja-JP" altLang="en-US" dirty="0">
              <a:solidFill>
                <a:srgbClr val="000000"/>
              </a:solidFill>
            </a:endParaRPr>
          </a:p>
        </p:txBody>
      </p:sp>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タイトル 1"/>
          <p:cNvSpPr>
            <a:spLocks noGrp="1"/>
          </p:cNvSpPr>
          <p:nvPr>
            <p:ph type="title"/>
          </p:nvPr>
        </p:nvSpPr>
        <p:spPr/>
        <p:txBody>
          <a:bodyPr/>
          <a:lstStyle/>
          <a:p>
            <a:r>
              <a:rPr lang="en-US" altLang="ja-JP" dirty="0" smtClean="0"/>
              <a:t>Exercise Environment</a:t>
            </a:r>
            <a:endParaRPr lang="ja-JP" altLang="en-US" dirty="0" smtClean="0"/>
          </a:p>
        </p:txBody>
      </p:sp>
      <p:sp>
        <p:nvSpPr>
          <p:cNvPr id="37892" name="コンテンツ プレースホルダー 3"/>
          <p:cNvSpPr>
            <a:spLocks noGrp="1"/>
          </p:cNvSpPr>
          <p:nvPr>
            <p:ph idx="1"/>
          </p:nvPr>
        </p:nvSpPr>
        <p:spPr/>
        <p:txBody>
          <a:bodyPr/>
          <a:lstStyle/>
          <a:p>
            <a:r>
              <a:rPr lang="en-US" altLang="ja-JP" smtClean="0"/>
              <a:t>Firefox (Web browser) + Firebug (JavaScript development environment operational in Firefox)</a:t>
            </a:r>
          </a:p>
          <a:p>
            <a:endParaRPr lang="ja-JP" altLang="en-US" dirty="0" smtClean="0"/>
          </a:p>
        </p:txBody>
      </p:sp>
      <p:sp>
        <p:nvSpPr>
          <p:cNvPr id="37891"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6A4A1402-F8B4-4C1E-A9AA-975ACE99D1C8}" type="slidenum">
              <a:rPr lang="ja-JP" altLang="en-US" smtClean="0"/>
              <a:pPr/>
              <a:t>41</a:t>
            </a:fld>
            <a:endParaRPr lang="ja-JP" altLang="en-US"/>
          </a:p>
        </p:txBody>
      </p:sp>
      <p:pic>
        <p:nvPicPr>
          <p:cNvPr id="3789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0857"/>
          <a:stretch/>
        </p:blipFill>
        <p:spPr bwMode="auto">
          <a:xfrm>
            <a:off x="1152277" y="2649091"/>
            <a:ext cx="3994150" cy="3096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10891"/>
          <a:stretch/>
        </p:blipFill>
        <p:spPr bwMode="auto">
          <a:xfrm>
            <a:off x="6383338" y="2660203"/>
            <a:ext cx="3979862" cy="3085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5" name="テキスト ボックス 4"/>
          <p:cNvSpPr txBox="1">
            <a:spLocks noChangeArrowheads="1"/>
          </p:cNvSpPr>
          <p:nvPr/>
        </p:nvSpPr>
        <p:spPr bwMode="auto">
          <a:xfrm>
            <a:off x="1055440" y="5745436"/>
            <a:ext cx="404514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dirty="0"/>
              <a:t>Step 1: Install the latest version of Firefox</a:t>
            </a:r>
          </a:p>
          <a:p>
            <a:pPr eaLnBrk="1" hangingPunct="1"/>
            <a:r>
              <a:rPr lang="en-US" altLang="ja-JP" dirty="0">
                <a:hlinkClick r:id="rId4"/>
              </a:rPr>
              <a:t>http://mozilla.jp/firefox/</a:t>
            </a:r>
            <a:endParaRPr lang="en-US" altLang="ja-JP" dirty="0"/>
          </a:p>
        </p:txBody>
      </p:sp>
      <p:sp>
        <p:nvSpPr>
          <p:cNvPr id="37896" name="テキスト ボックス 7"/>
          <p:cNvSpPr txBox="1">
            <a:spLocks noChangeArrowheads="1"/>
          </p:cNvSpPr>
          <p:nvPr/>
        </p:nvSpPr>
        <p:spPr bwMode="auto">
          <a:xfrm>
            <a:off x="6376989" y="5745436"/>
            <a:ext cx="41116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a:t>Step 2: Install the latest version of Firebug, which is an add-on for Firefox</a:t>
            </a:r>
          </a:p>
          <a:p>
            <a:pPr eaLnBrk="1" hangingPunct="1"/>
            <a:r>
              <a:rPr lang="en-US" altLang="ja-JP">
                <a:hlinkClick r:id="rId5"/>
              </a:rPr>
              <a:t>http://getfirebug.com/</a:t>
            </a:r>
            <a:endParaRPr lang="en-US" altLang="ja-JP"/>
          </a:p>
        </p:txBody>
      </p:sp>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Recommended Add-on</a:t>
            </a:r>
            <a:endParaRPr lang="ja-JP" altLang="en-US" dirty="0" smtClean="0"/>
          </a:p>
        </p:txBody>
      </p:sp>
      <p:sp>
        <p:nvSpPr>
          <p:cNvPr id="38915"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F9D7875B-7227-4BEC-B9E9-D8D9E3513586}" type="slidenum">
              <a:rPr lang="ja-JP" altLang="en-US" smtClean="0"/>
              <a:pPr/>
              <a:t>42</a:t>
            </a:fld>
            <a:endParaRPr lang="ja-JP" altLang="en-US"/>
          </a:p>
        </p:txBody>
      </p:sp>
      <p:sp>
        <p:nvSpPr>
          <p:cNvPr id="38916" name="正方形/長方形 6"/>
          <p:cNvSpPr>
            <a:spLocks noChangeArrowheads="1"/>
          </p:cNvSpPr>
          <p:nvPr/>
        </p:nvSpPr>
        <p:spPr bwMode="auto">
          <a:xfrm>
            <a:off x="1056332" y="1577801"/>
            <a:ext cx="5403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ja-JP" sz="2000" dirty="0">
                <a:latin typeface="Consolas" pitchFamily="49" charset="0"/>
              </a:rPr>
              <a:t>http://www.flailingmonkey.com/acebug/</a:t>
            </a:r>
            <a:endParaRPr lang="ja-JP" altLang="en-US" sz="2000" dirty="0">
              <a:latin typeface="Consolas" pitchFamily="49" charset="0"/>
            </a:endParaRPr>
          </a:p>
        </p:txBody>
      </p:sp>
      <p:pic>
        <p:nvPicPr>
          <p:cNvPr id="3891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9514" y="4661396"/>
            <a:ext cx="5976887" cy="2012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Picture 4"/>
          <p:cNvPicPr>
            <a:picLocks noChangeAspect="1" noChangeArrowheads="1"/>
          </p:cNvPicPr>
          <p:nvPr/>
        </p:nvPicPr>
        <p:blipFill>
          <a:blip r:embed="rId3">
            <a:extLst>
              <a:ext uri="{28A0092B-C50C-407E-A947-70E740481C1C}">
                <a14:useLocalDpi xmlns:a14="http://schemas.microsoft.com/office/drawing/2010/main" val="0"/>
              </a:ext>
            </a:extLst>
          </a:blip>
          <a:srcRect r="18272" b="52895"/>
          <a:stretch>
            <a:fillRect/>
          </a:stretch>
        </p:blipFill>
        <p:spPr bwMode="auto">
          <a:xfrm>
            <a:off x="3744914" y="1968326"/>
            <a:ext cx="6505575"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9" name="正方形/長方形 8"/>
          <p:cNvSpPr>
            <a:spLocks noChangeArrowheads="1"/>
          </p:cNvSpPr>
          <p:nvPr/>
        </p:nvSpPr>
        <p:spPr bwMode="auto">
          <a:xfrm>
            <a:off x="1039688" y="4293096"/>
            <a:ext cx="48402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ja-JP" sz="2000">
                <a:latin typeface="Consolas" pitchFamily="49" charset="0"/>
              </a:rPr>
              <a:t>http://firerainbow.binaryage.com/</a:t>
            </a:r>
            <a:endParaRPr lang="ja-JP" altLang="en-US" sz="2000">
              <a:latin typeface="Consolas" pitchFamily="49" charset="0"/>
            </a:endParaRPr>
          </a:p>
        </p:txBody>
      </p:sp>
      <p:sp>
        <p:nvSpPr>
          <p:cNvPr id="11" name="角丸四角形 10"/>
          <p:cNvSpPr/>
          <p:nvPr/>
        </p:nvSpPr>
        <p:spPr>
          <a:xfrm>
            <a:off x="1126977" y="1968326"/>
            <a:ext cx="2376735" cy="2160588"/>
          </a:xfrm>
          <a:prstGeom prst="roundRect">
            <a:avLst>
              <a:gd name="adj" fmla="val 11146"/>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anchor="ctr"/>
          <a:lstStyle/>
          <a:p>
            <a:r>
              <a:rPr lang="en-US" altLang="ja-JP" dirty="0">
                <a:solidFill>
                  <a:srgbClr val="000000"/>
                </a:solidFill>
              </a:rPr>
              <a:t>You are able to highlight elements in the JavaScript program on the JavaScript </a:t>
            </a:r>
            <a:r>
              <a:rPr lang="en-US" altLang="ja-JP" dirty="0" err="1">
                <a:solidFill>
                  <a:srgbClr val="000000"/>
                </a:solidFill>
              </a:rPr>
              <a:t>consol</a:t>
            </a:r>
            <a:r>
              <a:rPr lang="en-US" altLang="ja-JP" dirty="0">
                <a:solidFill>
                  <a:srgbClr val="000000"/>
                </a:solidFill>
              </a:rPr>
              <a:t>, making them easier to see. </a:t>
            </a:r>
            <a:endParaRPr lang="ja-JP" altLang="en-US" dirty="0">
              <a:solidFill>
                <a:srgbClr val="000000"/>
              </a:solidFill>
            </a:endParaRPr>
          </a:p>
        </p:txBody>
      </p:sp>
      <p:sp>
        <p:nvSpPr>
          <p:cNvPr id="18" name="角丸四角形 17"/>
          <p:cNvSpPr/>
          <p:nvPr/>
        </p:nvSpPr>
        <p:spPr>
          <a:xfrm>
            <a:off x="1126977" y="4805858"/>
            <a:ext cx="2376735" cy="1790700"/>
          </a:xfrm>
          <a:prstGeom prst="roundRect">
            <a:avLst>
              <a:gd name="adj" fmla="val 11146"/>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anchor="ctr"/>
          <a:lstStyle/>
          <a:p>
            <a:r>
              <a:rPr lang="en-US" altLang="ja-JP" dirty="0">
                <a:solidFill>
                  <a:srgbClr val="000000"/>
                </a:solidFill>
              </a:rPr>
              <a:t>This lets you highlight elements in Firebug’s JavaScript program, making them easier to see. </a:t>
            </a:r>
            <a:endParaRPr lang="ja-JP" altLang="en-US" dirty="0">
              <a:solidFill>
                <a:srgbClr val="0000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smtClean="0"/>
              <a:t>Recommended Editor: Brackets</a:t>
            </a:r>
            <a:endParaRPr kumimoji="1" lang="ja-JP" altLang="en-US" dirty="0"/>
          </a:p>
        </p:txBody>
      </p:sp>
      <p:sp>
        <p:nvSpPr>
          <p:cNvPr id="5" name="コンテンツ プレースホルダー 4"/>
          <p:cNvSpPr>
            <a:spLocks noGrp="1"/>
          </p:cNvSpPr>
          <p:nvPr>
            <p:ph idx="1"/>
          </p:nvPr>
        </p:nvSpPr>
        <p:spPr>
          <a:xfrm>
            <a:off x="838200" y="1825625"/>
            <a:ext cx="4753744" cy="4351338"/>
          </a:xfrm>
        </p:spPr>
        <p:txBody>
          <a:bodyPr>
            <a:normAutofit lnSpcReduction="10000"/>
          </a:bodyPr>
          <a:lstStyle/>
          <a:p>
            <a:r>
              <a:rPr lang="en-US" altLang="ja-JP" dirty="0">
                <a:hlinkClick r:id="rId2"/>
              </a:rPr>
              <a:t>http://brackets.io</a:t>
            </a:r>
            <a:r>
              <a:rPr lang="en-US" altLang="ja-JP" dirty="0" smtClean="0">
                <a:hlinkClick r:id="rId2"/>
              </a:rPr>
              <a:t>/</a:t>
            </a:r>
            <a:endParaRPr lang="en-US" altLang="ja-JP" dirty="0" smtClean="0"/>
          </a:p>
          <a:p>
            <a:r>
              <a:rPr lang="en-US" altLang="ja-JP" dirty="0" smtClean="0"/>
              <a:t>Brackets is a light-weight text editor providing many convenient functions for web development.</a:t>
            </a:r>
          </a:p>
          <a:p>
            <a:r>
              <a:rPr kumimoji="1" lang="en-US" altLang="ja-JP" dirty="0" smtClean="0"/>
              <a:t>Open source, and written in JavaScript.</a:t>
            </a:r>
          </a:p>
          <a:p>
            <a:pPr lvl="1"/>
            <a:r>
              <a:rPr lang="en-US" altLang="ja-JP" dirty="0" smtClean="0"/>
              <a:t>Based on the </a:t>
            </a:r>
            <a:r>
              <a:rPr lang="en-US" altLang="ja-JP" dirty="0" err="1" smtClean="0"/>
              <a:t>WebKit</a:t>
            </a:r>
            <a:r>
              <a:rPr lang="en-US" altLang="ja-JP" dirty="0" smtClean="0"/>
              <a:t> technologies.</a:t>
            </a:r>
          </a:p>
          <a:p>
            <a:r>
              <a:rPr kumimoji="1" lang="en-US" altLang="ja-JP" dirty="0" smtClean="0"/>
              <a:t>Many plug-ins are provided for supporting users</a:t>
            </a:r>
            <a:endParaRPr kumimoji="1" lang="ja-JP" altLang="en-US" dirty="0"/>
          </a:p>
        </p:txBody>
      </p:sp>
      <p:sp>
        <p:nvSpPr>
          <p:cNvPr id="3" name="スライド番号プレースホルダー 2"/>
          <p:cNvSpPr>
            <a:spLocks noGrp="1"/>
          </p:cNvSpPr>
          <p:nvPr>
            <p:ph type="sldNum" sz="quarter" idx="12"/>
          </p:nvPr>
        </p:nvSpPr>
        <p:spPr/>
        <p:txBody>
          <a:bodyPr/>
          <a:lstStyle/>
          <a:p>
            <a:fld id="{D0265D3D-50F2-46A9-A9D9-8B412B70C3F1}" type="slidenum">
              <a:rPr lang="ja-JP" altLang="en-US" smtClean="0"/>
              <a:pPr/>
              <a:t>43</a:t>
            </a:fld>
            <a:endParaRPr lang="ja-JP" altLang="en-US" dirty="0"/>
          </a:p>
        </p:txBody>
      </p:sp>
      <p:pic>
        <p:nvPicPr>
          <p:cNvPr id="6" name="図 5"/>
          <p:cNvPicPr>
            <a:picLocks noChangeAspect="1"/>
          </p:cNvPicPr>
          <p:nvPr/>
        </p:nvPicPr>
        <p:blipFill>
          <a:blip r:embed="rId3"/>
          <a:stretch>
            <a:fillRect/>
          </a:stretch>
        </p:blipFill>
        <p:spPr>
          <a:xfrm>
            <a:off x="5663952" y="2171318"/>
            <a:ext cx="6179616" cy="3704402"/>
          </a:xfrm>
          <a:prstGeom prst="rect">
            <a:avLst/>
          </a:prstGeom>
        </p:spPr>
      </p:pic>
    </p:spTree>
    <p:extLst>
      <p:ext uri="{BB962C8B-B14F-4D97-AF65-F5344CB8AC3E}">
        <p14:creationId xmlns:p14="http://schemas.microsoft.com/office/powerpoint/2010/main" val="26676914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ja-JP" dirty="0" smtClean="0"/>
              <a:t>What is Object-Oriented Programming?</a:t>
            </a:r>
            <a:endParaRPr lang="ja-JP" altLang="en-US" dirty="0" smtClean="0"/>
          </a:p>
        </p:txBody>
      </p:sp>
      <p:sp>
        <p:nvSpPr>
          <p:cNvPr id="340995" name="Rectangle 3"/>
          <p:cNvSpPr>
            <a:spLocks noGrp="1" noChangeArrowheads="1"/>
          </p:cNvSpPr>
          <p:nvPr>
            <p:ph idx="1"/>
          </p:nvPr>
        </p:nvSpPr>
        <p:spPr>
          <a:xfrm>
            <a:off x="838200" y="1825625"/>
            <a:ext cx="10515600" cy="2953750"/>
          </a:xfrm>
        </p:spPr>
        <p:txBody>
          <a:bodyPr>
            <a:normAutofit fontScale="92500" lnSpcReduction="20000"/>
          </a:bodyPr>
          <a:lstStyle/>
          <a:p>
            <a:r>
              <a:rPr lang="en-US" altLang="ja-JP" dirty="0" smtClean="0"/>
              <a:t>Object-Oriented Programming: decompose and organize a system through the a unit known as an object, and realize it through a message passing between objects. </a:t>
            </a:r>
          </a:p>
          <a:p>
            <a:r>
              <a:rPr lang="en-US" altLang="ja-JP" dirty="0" smtClean="0"/>
              <a:t>Object = data structure + procedure for data operations</a:t>
            </a:r>
            <a:endParaRPr lang="ja-JP" altLang="en-US" dirty="0" smtClean="0"/>
          </a:p>
          <a:p>
            <a:r>
              <a:rPr lang="en-US" altLang="ja-JP" dirty="0" smtClean="0"/>
              <a:t>Highly-Condensed &amp; Loosely-Coupled modules </a:t>
            </a:r>
            <a:endParaRPr lang="ja-JP" altLang="en-US" dirty="0" smtClean="0"/>
          </a:p>
          <a:p>
            <a:pPr lvl="1"/>
            <a:r>
              <a:rPr lang="en-US" altLang="ja-JP" dirty="0" smtClean="0"/>
              <a:t>High condensation means the state in which mutually related methods are all collected into a single module. </a:t>
            </a:r>
            <a:endParaRPr lang="ja-JP" altLang="en-US" dirty="0" smtClean="0"/>
          </a:p>
          <a:p>
            <a:pPr lvl="1"/>
            <a:r>
              <a:rPr lang="en-US" altLang="ja-JP" dirty="0" smtClean="0"/>
              <a:t>Loosely coupling means the state in which dependence between modules is low and the exchange of information between modules is limited. </a:t>
            </a:r>
            <a:endParaRPr lang="ja-JP" altLang="en-US" dirty="0" smtClean="0"/>
          </a:p>
        </p:txBody>
      </p:sp>
      <p:sp>
        <p:nvSpPr>
          <p:cNvPr id="32772" name="スライド番号プレースホルダ 2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E939D630-5EC1-444D-9ECF-E3CE01B92EFB}" type="slidenum">
              <a:rPr lang="en-US" altLang="ja-JP" smtClean="0"/>
              <a:pPr/>
              <a:t>44</a:t>
            </a:fld>
            <a:endParaRPr lang="en-US" altLang="ja-JP" dirty="0"/>
          </a:p>
        </p:txBody>
      </p:sp>
      <p:sp>
        <p:nvSpPr>
          <p:cNvPr id="42" name="Oval 2"/>
          <p:cNvSpPr>
            <a:spLocks noChangeArrowheads="1"/>
          </p:cNvSpPr>
          <p:nvPr/>
        </p:nvSpPr>
        <p:spPr bwMode="auto">
          <a:xfrm>
            <a:off x="2767014" y="5125021"/>
            <a:ext cx="663475" cy="663475"/>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lang="en-US" altLang="ja-JP" sz="1600" dirty="0"/>
              <a:t>Object</a:t>
            </a:r>
          </a:p>
        </p:txBody>
      </p:sp>
      <p:sp>
        <p:nvSpPr>
          <p:cNvPr id="43" name="Oval 3"/>
          <p:cNvSpPr>
            <a:spLocks noChangeArrowheads="1"/>
          </p:cNvSpPr>
          <p:nvPr/>
        </p:nvSpPr>
        <p:spPr bwMode="auto">
          <a:xfrm>
            <a:off x="8120196" y="5658521"/>
            <a:ext cx="663475" cy="663475"/>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lang="en-US" altLang="ja-JP" sz="1600" dirty="0"/>
              <a:t>Object</a:t>
            </a:r>
          </a:p>
        </p:txBody>
      </p:sp>
      <p:sp>
        <p:nvSpPr>
          <p:cNvPr id="44" name="Oval 4"/>
          <p:cNvSpPr>
            <a:spLocks noChangeArrowheads="1"/>
          </p:cNvSpPr>
          <p:nvPr/>
        </p:nvSpPr>
        <p:spPr bwMode="auto">
          <a:xfrm>
            <a:off x="8598277" y="4889987"/>
            <a:ext cx="663475" cy="663475"/>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lang="en-US" altLang="ja-JP" sz="1600" dirty="0"/>
              <a:t>Object</a:t>
            </a:r>
          </a:p>
        </p:txBody>
      </p:sp>
      <p:sp>
        <p:nvSpPr>
          <p:cNvPr id="45" name="Oval 5"/>
          <p:cNvSpPr>
            <a:spLocks noChangeArrowheads="1"/>
          </p:cNvSpPr>
          <p:nvPr/>
        </p:nvSpPr>
        <p:spPr bwMode="auto">
          <a:xfrm>
            <a:off x="4279775" y="5917743"/>
            <a:ext cx="663475" cy="663475"/>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lang="en-US" altLang="ja-JP" sz="1600" dirty="0"/>
              <a:t>Object</a:t>
            </a:r>
          </a:p>
        </p:txBody>
      </p:sp>
      <p:sp>
        <p:nvSpPr>
          <p:cNvPr id="46" name="Oval 6"/>
          <p:cNvSpPr>
            <a:spLocks noChangeArrowheads="1"/>
          </p:cNvSpPr>
          <p:nvPr/>
        </p:nvSpPr>
        <p:spPr bwMode="auto">
          <a:xfrm>
            <a:off x="5510214" y="5429821"/>
            <a:ext cx="663475" cy="663475"/>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lang="en-US" altLang="ja-JP" sz="1600" dirty="0"/>
              <a:t>Object</a:t>
            </a:r>
          </a:p>
        </p:txBody>
      </p:sp>
      <p:cxnSp>
        <p:nvCxnSpPr>
          <p:cNvPr id="32778" name="AutoShape 7"/>
          <p:cNvCxnSpPr>
            <a:cxnSpLocks noChangeShapeType="1"/>
            <a:stCxn id="42" idx="0"/>
            <a:endCxn id="46" idx="1"/>
          </p:cNvCxnSpPr>
          <p:nvPr/>
        </p:nvCxnSpPr>
        <p:spPr bwMode="auto">
          <a:xfrm rot="16200000" flipH="1">
            <a:off x="4152082" y="4071689"/>
            <a:ext cx="401964" cy="2508626"/>
          </a:xfrm>
          <a:prstGeom prst="curvedConnector3">
            <a:avLst>
              <a:gd name="adj1" fmla="val -56871"/>
            </a:avLst>
          </a:prstGeom>
          <a:noFill/>
          <a:ln w="19050" cap="rnd">
            <a:solidFill>
              <a:schemeClr val="hlink"/>
            </a:solidFill>
            <a:prstDash val="sysDot"/>
            <a:round/>
            <a:headEnd/>
            <a:tailEnd type="triangle" w="med" len="med"/>
          </a:ln>
          <a:extLst>
            <a:ext uri="{909E8E84-426E-40dd-AFC4-6F175D3DCCD1}">
              <a14:hiddenFill xmlns:a14="http://schemas.microsoft.com/office/drawing/2010/main">
                <a:noFill/>
              </a14:hiddenFill>
            </a:ext>
          </a:extLst>
        </p:spPr>
      </p:cxnSp>
      <p:cxnSp>
        <p:nvCxnSpPr>
          <p:cNvPr id="32779" name="AutoShape 8"/>
          <p:cNvCxnSpPr>
            <a:cxnSpLocks noChangeShapeType="1"/>
            <a:stCxn id="45" idx="5"/>
            <a:endCxn id="43" idx="3"/>
          </p:cNvCxnSpPr>
          <p:nvPr/>
        </p:nvCxnSpPr>
        <p:spPr bwMode="auto">
          <a:xfrm rot="5400000" flipH="1" flipV="1">
            <a:off x="6402111" y="4668805"/>
            <a:ext cx="259222" cy="3371274"/>
          </a:xfrm>
          <a:prstGeom prst="curvedConnector3">
            <a:avLst>
              <a:gd name="adj1" fmla="val -125670"/>
            </a:avLst>
          </a:prstGeom>
          <a:noFill/>
          <a:ln w="19050" cap="rnd">
            <a:solidFill>
              <a:schemeClr val="hlink"/>
            </a:solidFill>
            <a:prstDash val="sysDot"/>
            <a:round/>
            <a:headEnd/>
            <a:tailEnd type="triangle" w="med" len="med"/>
          </a:ln>
          <a:extLst>
            <a:ext uri="{909E8E84-426E-40dd-AFC4-6F175D3DCCD1}">
              <a14:hiddenFill xmlns:a14="http://schemas.microsoft.com/office/drawing/2010/main">
                <a:noFill/>
              </a14:hiddenFill>
            </a:ext>
          </a:extLst>
        </p:spPr>
      </p:cxnSp>
      <p:cxnSp>
        <p:nvCxnSpPr>
          <p:cNvPr id="32780" name="AutoShape 9"/>
          <p:cNvCxnSpPr>
            <a:cxnSpLocks noChangeShapeType="1"/>
            <a:stCxn id="44" idx="1"/>
            <a:endCxn id="46" idx="0"/>
          </p:cNvCxnSpPr>
          <p:nvPr/>
        </p:nvCxnSpPr>
        <p:spPr bwMode="auto">
          <a:xfrm rot="16200000" flipH="1" flipV="1">
            <a:off x="7047361" y="3781741"/>
            <a:ext cx="442670" cy="2853489"/>
          </a:xfrm>
          <a:prstGeom prst="curvedConnector3">
            <a:avLst>
              <a:gd name="adj1" fmla="val -73591"/>
            </a:avLst>
          </a:prstGeom>
          <a:noFill/>
          <a:ln w="19050" cap="rnd">
            <a:solidFill>
              <a:schemeClr val="hlink"/>
            </a:solidFill>
            <a:prstDash val="sysDot"/>
            <a:round/>
            <a:headEnd/>
            <a:tailEnd type="triangle" w="med" len="med"/>
          </a:ln>
          <a:extLst>
            <a:ext uri="{909E8E84-426E-40dd-AFC4-6F175D3DCCD1}">
              <a14:hiddenFill xmlns:a14="http://schemas.microsoft.com/office/drawing/2010/main">
                <a:noFill/>
              </a14:hiddenFill>
            </a:ext>
          </a:extLst>
        </p:spPr>
      </p:cxnSp>
      <p:cxnSp>
        <p:nvCxnSpPr>
          <p:cNvPr id="32781" name="AutoShape 10"/>
          <p:cNvCxnSpPr>
            <a:cxnSpLocks noChangeShapeType="1"/>
            <a:stCxn id="42" idx="3"/>
            <a:endCxn id="45" idx="2"/>
          </p:cNvCxnSpPr>
          <p:nvPr/>
        </p:nvCxnSpPr>
        <p:spPr bwMode="auto">
          <a:xfrm rot="16200000" flipH="1">
            <a:off x="3292902" y="5262607"/>
            <a:ext cx="558149" cy="1415597"/>
          </a:xfrm>
          <a:prstGeom prst="curvedConnector2">
            <a:avLst/>
          </a:prstGeom>
          <a:noFill/>
          <a:ln w="19050" cap="rnd">
            <a:solidFill>
              <a:schemeClr val="hlink"/>
            </a:solidFill>
            <a:prstDash val="sysDot"/>
            <a:round/>
            <a:headEnd/>
            <a:tailEnd type="triangle" w="med" len="med"/>
          </a:ln>
          <a:extLst>
            <a:ext uri="{909E8E84-426E-40dd-AFC4-6F175D3DCCD1}">
              <a14:hiddenFill xmlns:a14="http://schemas.microsoft.com/office/drawing/2010/main">
                <a:noFill/>
              </a14:hiddenFill>
            </a:ext>
          </a:extLst>
        </p:spPr>
      </p:cxnSp>
      <p:sp>
        <p:nvSpPr>
          <p:cNvPr id="32782" name="Rectangle 11"/>
          <p:cNvSpPr>
            <a:spLocks noChangeArrowheads="1"/>
          </p:cNvSpPr>
          <p:nvPr/>
        </p:nvSpPr>
        <p:spPr bwMode="auto">
          <a:xfrm>
            <a:off x="3765863" y="4863182"/>
            <a:ext cx="108395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ja-JP" sz="1400" dirty="0"/>
              <a:t>Method Call</a:t>
            </a:r>
          </a:p>
        </p:txBody>
      </p:sp>
      <p:cxnSp>
        <p:nvCxnSpPr>
          <p:cNvPr id="32783" name="AutoShape 12"/>
          <p:cNvCxnSpPr>
            <a:cxnSpLocks noChangeShapeType="1"/>
            <a:stCxn id="42" idx="6"/>
            <a:endCxn id="46" idx="2"/>
          </p:cNvCxnSpPr>
          <p:nvPr/>
        </p:nvCxnSpPr>
        <p:spPr bwMode="auto">
          <a:xfrm>
            <a:off x="3430489" y="5456758"/>
            <a:ext cx="2079725" cy="304800"/>
          </a:xfrm>
          <a:prstGeom prst="straightConnector1">
            <a:avLst/>
          </a:prstGeom>
          <a:noFill/>
          <a:ln w="28575">
            <a:solidFill>
              <a:schemeClr val="tx1"/>
            </a:solidFill>
            <a:round/>
            <a:headEnd/>
            <a:tailEnd type="stealth" w="med" len="med"/>
          </a:ln>
          <a:extLst>
            <a:ext uri="{909E8E84-426E-40dd-AFC4-6F175D3DCCD1}">
              <a14:hiddenFill xmlns:a14="http://schemas.microsoft.com/office/drawing/2010/main">
                <a:noFill/>
              </a14:hiddenFill>
            </a:ext>
          </a:extLst>
        </p:spPr>
      </p:cxnSp>
      <p:cxnSp>
        <p:nvCxnSpPr>
          <p:cNvPr id="32784" name="AutoShape 13"/>
          <p:cNvCxnSpPr>
            <a:cxnSpLocks noChangeShapeType="1"/>
            <a:stCxn id="45" idx="6"/>
            <a:endCxn id="43" idx="2"/>
          </p:cNvCxnSpPr>
          <p:nvPr/>
        </p:nvCxnSpPr>
        <p:spPr bwMode="auto">
          <a:xfrm flipV="1">
            <a:off x="4943249" y="5990258"/>
            <a:ext cx="3176946" cy="259222"/>
          </a:xfrm>
          <a:prstGeom prst="straightConnector1">
            <a:avLst/>
          </a:prstGeom>
          <a:noFill/>
          <a:ln w="28575">
            <a:solidFill>
              <a:schemeClr val="tx1"/>
            </a:solidFill>
            <a:round/>
            <a:headEnd/>
            <a:tailEnd type="stealth" w="med" len="med"/>
          </a:ln>
          <a:extLst>
            <a:ext uri="{909E8E84-426E-40dd-AFC4-6F175D3DCCD1}">
              <a14:hiddenFill xmlns:a14="http://schemas.microsoft.com/office/drawing/2010/main">
                <a:noFill/>
              </a14:hiddenFill>
            </a:ext>
          </a:extLst>
        </p:spPr>
      </p:cxnSp>
      <p:cxnSp>
        <p:nvCxnSpPr>
          <p:cNvPr id="32785" name="AutoShape 14"/>
          <p:cNvCxnSpPr>
            <a:cxnSpLocks noChangeShapeType="1"/>
            <a:stCxn id="44" idx="2"/>
            <a:endCxn id="46" idx="6"/>
          </p:cNvCxnSpPr>
          <p:nvPr/>
        </p:nvCxnSpPr>
        <p:spPr bwMode="auto">
          <a:xfrm flipH="1">
            <a:off x="6173688" y="5221724"/>
            <a:ext cx="2424588" cy="539834"/>
          </a:xfrm>
          <a:prstGeom prst="straightConnector1">
            <a:avLst/>
          </a:prstGeom>
          <a:noFill/>
          <a:ln w="28575">
            <a:solidFill>
              <a:schemeClr val="tx1"/>
            </a:solidFill>
            <a:round/>
            <a:headEnd/>
            <a:tailEnd type="stealth" w="med" len="med"/>
          </a:ln>
          <a:extLst>
            <a:ext uri="{909E8E84-426E-40dd-AFC4-6F175D3DCCD1}">
              <a14:hiddenFill xmlns:a14="http://schemas.microsoft.com/office/drawing/2010/main">
                <a:noFill/>
              </a14:hiddenFill>
            </a:ext>
          </a:extLst>
        </p:spPr>
      </p:cxnSp>
      <p:cxnSp>
        <p:nvCxnSpPr>
          <p:cNvPr id="32786" name="AutoShape 15"/>
          <p:cNvCxnSpPr>
            <a:cxnSpLocks noChangeShapeType="1"/>
            <a:stCxn id="42" idx="6"/>
            <a:endCxn id="45" idx="0"/>
          </p:cNvCxnSpPr>
          <p:nvPr/>
        </p:nvCxnSpPr>
        <p:spPr bwMode="auto">
          <a:xfrm>
            <a:off x="3430488" y="5456758"/>
            <a:ext cx="1181024" cy="460984"/>
          </a:xfrm>
          <a:prstGeom prst="straightConnector1">
            <a:avLst/>
          </a:prstGeom>
          <a:noFill/>
          <a:ln w="28575">
            <a:solidFill>
              <a:schemeClr val="tx1"/>
            </a:solidFill>
            <a:round/>
            <a:headEnd/>
            <a:tailEnd type="stealth" w="med" len="med"/>
          </a:ln>
          <a:extLst>
            <a:ext uri="{909E8E84-426E-40dd-AFC4-6F175D3DCCD1}">
              <a14:hiddenFill xmlns:a14="http://schemas.microsoft.com/office/drawing/2010/main">
                <a:noFill/>
              </a14:hiddenFill>
            </a:ext>
          </a:extLst>
        </p:spPr>
      </p:cxnSp>
      <p:sp>
        <p:nvSpPr>
          <p:cNvPr id="32787" name="Rectangle 16"/>
          <p:cNvSpPr>
            <a:spLocks noChangeArrowheads="1"/>
          </p:cNvSpPr>
          <p:nvPr/>
        </p:nvSpPr>
        <p:spPr bwMode="auto">
          <a:xfrm>
            <a:off x="4051064" y="5254730"/>
            <a:ext cx="97276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ja-JP" sz="1600" dirty="0"/>
              <a:t>reference</a:t>
            </a:r>
            <a:endParaRPr lang="ja-JP" altLang="en-US" sz="1600" dirty="0"/>
          </a:p>
        </p:txBody>
      </p:sp>
      <p:sp>
        <p:nvSpPr>
          <p:cNvPr id="32788" name="Rectangle 17"/>
          <p:cNvSpPr>
            <a:spLocks noChangeArrowheads="1"/>
          </p:cNvSpPr>
          <p:nvPr/>
        </p:nvSpPr>
        <p:spPr bwMode="auto">
          <a:xfrm>
            <a:off x="3207866" y="5786963"/>
            <a:ext cx="97276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ja-JP" sz="1600" dirty="0"/>
              <a:t>reference</a:t>
            </a:r>
            <a:endParaRPr lang="ja-JP" altLang="en-US" sz="1600" dirty="0"/>
          </a:p>
        </p:txBody>
      </p:sp>
      <p:sp>
        <p:nvSpPr>
          <p:cNvPr id="32789" name="Rectangle 18"/>
          <p:cNvSpPr>
            <a:spLocks noChangeArrowheads="1"/>
          </p:cNvSpPr>
          <p:nvPr/>
        </p:nvSpPr>
        <p:spPr bwMode="auto">
          <a:xfrm>
            <a:off x="6223726" y="6043944"/>
            <a:ext cx="97276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ja-JP" sz="1600" dirty="0"/>
              <a:t>reference</a:t>
            </a:r>
            <a:endParaRPr lang="ja-JP" altLang="en-US" sz="1600" dirty="0"/>
          </a:p>
        </p:txBody>
      </p:sp>
      <p:sp>
        <p:nvSpPr>
          <p:cNvPr id="32790" name="Rectangle 19"/>
          <p:cNvSpPr>
            <a:spLocks noChangeArrowheads="1"/>
          </p:cNvSpPr>
          <p:nvPr/>
        </p:nvSpPr>
        <p:spPr bwMode="auto">
          <a:xfrm>
            <a:off x="6345239" y="5037609"/>
            <a:ext cx="97276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ja-JP" sz="1600" dirty="0"/>
              <a:t>reference</a:t>
            </a:r>
            <a:endParaRPr lang="ja-JP" altLang="en-US" sz="1600" dirty="0"/>
          </a:p>
        </p:txBody>
      </p:sp>
      <p:sp>
        <p:nvSpPr>
          <p:cNvPr id="32791" name="Rectangle 20"/>
          <p:cNvSpPr>
            <a:spLocks noChangeArrowheads="1"/>
          </p:cNvSpPr>
          <p:nvPr/>
        </p:nvSpPr>
        <p:spPr bwMode="auto">
          <a:xfrm>
            <a:off x="6817469" y="4758666"/>
            <a:ext cx="108395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ja-JP" sz="1400" dirty="0"/>
              <a:t>Method Call</a:t>
            </a:r>
          </a:p>
        </p:txBody>
      </p:sp>
      <p:sp>
        <p:nvSpPr>
          <p:cNvPr id="52" name="Rectangle 20"/>
          <p:cNvSpPr>
            <a:spLocks noChangeArrowheads="1"/>
          </p:cNvSpPr>
          <p:nvPr/>
        </p:nvSpPr>
        <p:spPr bwMode="auto">
          <a:xfrm>
            <a:off x="5989747" y="6530685"/>
            <a:ext cx="108395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ja-JP" sz="1400" dirty="0"/>
              <a:t>Method Call</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タイトル 1"/>
          <p:cNvSpPr>
            <a:spLocks noGrp="1"/>
          </p:cNvSpPr>
          <p:nvPr>
            <p:ph type="title"/>
          </p:nvPr>
        </p:nvSpPr>
        <p:spPr/>
        <p:txBody>
          <a:bodyPr/>
          <a:lstStyle/>
          <a:p>
            <a:r>
              <a:rPr lang="en-US" altLang="ja-JP" dirty="0" smtClean="0"/>
              <a:t>What is an Object?</a:t>
            </a:r>
            <a:endParaRPr lang="ja-JP" altLang="en-US" dirty="0" smtClean="0"/>
          </a:p>
        </p:txBody>
      </p:sp>
      <p:sp>
        <p:nvSpPr>
          <p:cNvPr id="4" name="コンテンツ プレースホルダ 3"/>
          <p:cNvSpPr>
            <a:spLocks noGrp="1"/>
          </p:cNvSpPr>
          <p:nvPr>
            <p:ph idx="1"/>
          </p:nvPr>
        </p:nvSpPr>
        <p:spPr/>
        <p:txBody>
          <a:bodyPr/>
          <a:lstStyle/>
          <a:p>
            <a:pPr lvl="1"/>
            <a:r>
              <a:rPr lang="en-US" altLang="ja-JP" dirty="0" smtClean="0"/>
              <a:t>Object is the smallest unit of a program that makes up software. </a:t>
            </a:r>
          </a:p>
          <a:p>
            <a:pPr lvl="1"/>
            <a:r>
              <a:rPr lang="en-US" altLang="ja-JP" dirty="0" smtClean="0"/>
              <a:t>A object contains data (attributes, property, variable, property, value, or member</a:t>
            </a:r>
            <a:r>
              <a:rPr lang="ja-JP" altLang="en-US" dirty="0" smtClean="0"/>
              <a:t>）</a:t>
            </a:r>
            <a:r>
              <a:rPr lang="en-US" altLang="ja-JP" dirty="0" smtClean="0"/>
              <a:t> </a:t>
            </a:r>
          </a:p>
          <a:p>
            <a:pPr lvl="1"/>
            <a:r>
              <a:rPr lang="en-US" altLang="ja-JP" dirty="0" smtClean="0"/>
              <a:t>A object contains methods (behavior, feature, function, or implementing) for controlling contained data.</a:t>
            </a:r>
          </a:p>
          <a:p>
            <a:pPr lvl="1"/>
            <a:endParaRPr lang="en-US" altLang="ja-JP" dirty="0" smtClean="0"/>
          </a:p>
        </p:txBody>
      </p:sp>
      <p:sp>
        <p:nvSpPr>
          <p:cNvPr id="33795" name="スライド番号プレースホルダ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4E23D869-69E7-4F84-8FA7-A4DE4A76C490}" type="slidenum">
              <a:rPr lang="en-US" altLang="ja-JP" smtClean="0"/>
              <a:pPr/>
              <a:t>45</a:t>
            </a:fld>
            <a:endParaRPr lang="en-US" altLang="ja-JP" dirty="0"/>
          </a:p>
        </p:txBody>
      </p:sp>
      <p:sp>
        <p:nvSpPr>
          <p:cNvPr id="5" name="対角する 2 つの角を丸めた四角形 4"/>
          <p:cNvSpPr/>
          <p:nvPr/>
        </p:nvSpPr>
        <p:spPr>
          <a:xfrm>
            <a:off x="1952625" y="3811290"/>
            <a:ext cx="3143250" cy="2786062"/>
          </a:xfrm>
          <a:prstGeom prst="round2DiagRect">
            <a:avLst/>
          </a:prstGeom>
          <a:solidFill>
            <a:schemeClr val="accent1">
              <a:lumMod val="40000"/>
              <a:lumOff val="60000"/>
            </a:schemeClr>
          </a:solidFill>
          <a:ln>
            <a:solidFill>
              <a:schemeClr val="accent1">
                <a:lumMod val="60000"/>
                <a:lumOff val="40000"/>
              </a:schemeClr>
            </a:solidFill>
          </a:ln>
        </p:spPr>
        <p:style>
          <a:lnRef idx="1">
            <a:schemeClr val="accent4"/>
          </a:lnRef>
          <a:fillRef idx="2">
            <a:schemeClr val="accent4"/>
          </a:fillRef>
          <a:effectRef idx="1">
            <a:schemeClr val="accent4"/>
          </a:effectRef>
          <a:fontRef idx="minor">
            <a:schemeClr val="dk1"/>
          </a:fontRef>
        </p:style>
        <p:txBody>
          <a:bodyPr/>
          <a:lstStyle/>
          <a:p>
            <a:r>
              <a:rPr lang="en-US" altLang="ja-JP" dirty="0">
                <a:solidFill>
                  <a:srgbClr val="000000"/>
                </a:solidFill>
              </a:rPr>
              <a:t>Object</a:t>
            </a:r>
            <a:endParaRPr lang="ja-JP" altLang="en-US" dirty="0">
              <a:solidFill>
                <a:srgbClr val="000000"/>
              </a:solidFill>
            </a:endParaRPr>
          </a:p>
        </p:txBody>
      </p:sp>
      <p:sp>
        <p:nvSpPr>
          <p:cNvPr id="6" name="対角する 2 つの角を切り取った四角形 5"/>
          <p:cNvSpPr/>
          <p:nvPr/>
        </p:nvSpPr>
        <p:spPr>
          <a:xfrm>
            <a:off x="2309813" y="4882853"/>
            <a:ext cx="2214562" cy="714375"/>
          </a:xfrm>
          <a:prstGeom prst="snip2DiagRect">
            <a:avLst/>
          </a:prstGeom>
        </p:spPr>
        <p:style>
          <a:lnRef idx="2">
            <a:schemeClr val="accent1">
              <a:shade val="50000"/>
            </a:schemeClr>
          </a:lnRef>
          <a:fillRef idx="1002">
            <a:schemeClr val="lt1"/>
          </a:fillRef>
          <a:effectRef idx="0">
            <a:schemeClr val="accent1"/>
          </a:effectRef>
          <a:fontRef idx="minor">
            <a:schemeClr val="lt1"/>
          </a:fontRef>
        </p:style>
        <p:txBody>
          <a:bodyPr/>
          <a:lstStyle/>
          <a:p>
            <a:r>
              <a:rPr lang="en-US" altLang="ja-JP" dirty="0">
                <a:solidFill>
                  <a:schemeClr val="tx1"/>
                </a:solidFill>
              </a:rPr>
              <a:t>Method</a:t>
            </a:r>
            <a:endParaRPr lang="ja-JP" altLang="en-US" dirty="0">
              <a:solidFill>
                <a:schemeClr val="tx1"/>
              </a:solidFill>
            </a:endParaRPr>
          </a:p>
        </p:txBody>
      </p:sp>
      <p:sp>
        <p:nvSpPr>
          <p:cNvPr id="7" name="円/楕円 6"/>
          <p:cNvSpPr/>
          <p:nvPr/>
        </p:nvSpPr>
        <p:spPr>
          <a:xfrm>
            <a:off x="1992313" y="4244677"/>
            <a:ext cx="1511300" cy="573088"/>
          </a:xfrm>
          <a:prstGeom prst="ellipse">
            <a:avLst/>
          </a:prstGeom>
          <a:solidFill>
            <a:schemeClr val="bg1"/>
          </a:solidFill>
          <a:ln w="28575">
            <a:solidFill>
              <a:schemeClr val="tx1"/>
            </a:solidFill>
            <a:prstDash val="sysDash"/>
          </a:ln>
        </p:spPr>
        <p:style>
          <a:lnRef idx="1">
            <a:schemeClr val="accent5"/>
          </a:lnRef>
          <a:fillRef idx="2">
            <a:schemeClr val="accent5"/>
          </a:fillRef>
          <a:effectRef idx="1">
            <a:schemeClr val="accent5"/>
          </a:effectRef>
          <a:fontRef idx="minor">
            <a:schemeClr val="dk1"/>
          </a:fontRef>
        </p:style>
        <p:txBody>
          <a:bodyPr anchor="ctr"/>
          <a:lstStyle/>
          <a:p>
            <a:pPr algn="ctr"/>
            <a:r>
              <a:rPr lang="en-US" altLang="ja-JP" dirty="0">
                <a:solidFill>
                  <a:srgbClr val="000000"/>
                </a:solidFill>
              </a:rPr>
              <a:t>variable</a:t>
            </a:r>
            <a:endParaRPr lang="ja-JP" altLang="en-US" dirty="0">
              <a:solidFill>
                <a:srgbClr val="000000"/>
              </a:solidFill>
            </a:endParaRPr>
          </a:p>
        </p:txBody>
      </p:sp>
      <p:sp>
        <p:nvSpPr>
          <p:cNvPr id="9" name="円/楕円 8"/>
          <p:cNvSpPr/>
          <p:nvPr/>
        </p:nvSpPr>
        <p:spPr>
          <a:xfrm>
            <a:off x="3575050" y="4171652"/>
            <a:ext cx="1512888" cy="647700"/>
          </a:xfrm>
          <a:prstGeom prst="ellipse">
            <a:avLst/>
          </a:prstGeom>
          <a:solidFill>
            <a:schemeClr val="bg1"/>
          </a:solidFill>
          <a:ln w="28575">
            <a:solidFill>
              <a:schemeClr val="tx1"/>
            </a:solidFill>
            <a:prstDash val="sysDash"/>
          </a:ln>
        </p:spPr>
        <p:style>
          <a:lnRef idx="1">
            <a:schemeClr val="accent5"/>
          </a:lnRef>
          <a:fillRef idx="2">
            <a:schemeClr val="accent5"/>
          </a:fillRef>
          <a:effectRef idx="1">
            <a:schemeClr val="accent5"/>
          </a:effectRef>
          <a:fontRef idx="minor">
            <a:schemeClr val="dk1"/>
          </a:fontRef>
        </p:style>
        <p:txBody>
          <a:bodyPr anchor="ctr"/>
          <a:lstStyle/>
          <a:p>
            <a:pPr algn="ctr"/>
            <a:r>
              <a:rPr lang="en-US" altLang="ja-JP" dirty="0">
                <a:solidFill>
                  <a:srgbClr val="000000"/>
                </a:solidFill>
              </a:rPr>
              <a:t>variable</a:t>
            </a:r>
            <a:endParaRPr lang="ja-JP" altLang="en-US" dirty="0">
              <a:solidFill>
                <a:srgbClr val="000000"/>
              </a:solidFill>
            </a:endParaRPr>
          </a:p>
        </p:txBody>
      </p:sp>
      <p:sp>
        <p:nvSpPr>
          <p:cNvPr id="10" name="対角する 2 つの角を切り取った四角形 9"/>
          <p:cNvSpPr/>
          <p:nvPr/>
        </p:nvSpPr>
        <p:spPr>
          <a:xfrm>
            <a:off x="2309813" y="5740103"/>
            <a:ext cx="2214562" cy="714375"/>
          </a:xfrm>
          <a:prstGeom prst="snip2DiagRect">
            <a:avLst/>
          </a:prstGeom>
        </p:spPr>
        <p:style>
          <a:lnRef idx="2">
            <a:schemeClr val="accent1">
              <a:shade val="50000"/>
            </a:schemeClr>
          </a:lnRef>
          <a:fillRef idx="1002">
            <a:schemeClr val="lt1"/>
          </a:fillRef>
          <a:effectRef idx="0">
            <a:schemeClr val="accent1"/>
          </a:effectRef>
          <a:fontRef idx="minor">
            <a:schemeClr val="lt1"/>
          </a:fontRef>
        </p:style>
        <p:txBody>
          <a:bodyPr/>
          <a:lstStyle/>
          <a:p>
            <a:r>
              <a:rPr lang="en-US" altLang="ja-JP" dirty="0">
                <a:solidFill>
                  <a:schemeClr val="tx1"/>
                </a:solidFill>
              </a:rPr>
              <a:t>Method</a:t>
            </a:r>
            <a:endParaRPr lang="ja-JP" altLang="en-US" dirty="0">
              <a:solidFill>
                <a:schemeClr val="tx1"/>
              </a:solidFill>
            </a:endParaRPr>
          </a:p>
        </p:txBody>
      </p:sp>
      <p:sp>
        <p:nvSpPr>
          <p:cNvPr id="15" name="円/楕円 14"/>
          <p:cNvSpPr/>
          <p:nvPr/>
        </p:nvSpPr>
        <p:spPr>
          <a:xfrm>
            <a:off x="2927350" y="5168602"/>
            <a:ext cx="1576388" cy="357188"/>
          </a:xfrm>
          <a:prstGeom prst="ellipse">
            <a:avLst/>
          </a:prstGeom>
          <a:solidFill>
            <a:schemeClr val="bg1"/>
          </a:solidFill>
          <a:ln w="28575">
            <a:solidFill>
              <a:schemeClr val="tx1"/>
            </a:solidFill>
            <a:prstDash val="sysDash"/>
          </a:ln>
        </p:spPr>
        <p:style>
          <a:lnRef idx="1">
            <a:schemeClr val="accent5"/>
          </a:lnRef>
          <a:fillRef idx="2">
            <a:schemeClr val="accent5"/>
          </a:fillRef>
          <a:effectRef idx="1">
            <a:schemeClr val="accent5"/>
          </a:effectRef>
          <a:fontRef idx="minor">
            <a:schemeClr val="dk1"/>
          </a:fontRef>
        </p:style>
        <p:txBody>
          <a:bodyPr anchor="ctr"/>
          <a:lstStyle/>
          <a:p>
            <a:pPr algn="ctr"/>
            <a:r>
              <a:rPr lang="en-US" altLang="ja-JP" dirty="0">
                <a:solidFill>
                  <a:srgbClr val="000000"/>
                </a:solidFill>
              </a:rPr>
              <a:t>variable</a:t>
            </a:r>
            <a:endParaRPr lang="ja-JP" altLang="en-US" dirty="0">
              <a:solidFill>
                <a:srgbClr val="000000"/>
              </a:solidFill>
            </a:endParaRPr>
          </a:p>
        </p:txBody>
      </p:sp>
      <p:sp>
        <p:nvSpPr>
          <p:cNvPr id="16" name="円/楕円 15"/>
          <p:cNvSpPr/>
          <p:nvPr/>
        </p:nvSpPr>
        <p:spPr>
          <a:xfrm>
            <a:off x="2927350" y="6025852"/>
            <a:ext cx="1576388" cy="357188"/>
          </a:xfrm>
          <a:prstGeom prst="ellipse">
            <a:avLst/>
          </a:prstGeom>
          <a:solidFill>
            <a:schemeClr val="bg1"/>
          </a:solidFill>
          <a:ln w="28575">
            <a:solidFill>
              <a:schemeClr val="tx1"/>
            </a:solidFill>
            <a:prstDash val="sysDash"/>
          </a:ln>
        </p:spPr>
        <p:style>
          <a:lnRef idx="1">
            <a:schemeClr val="accent5"/>
          </a:lnRef>
          <a:fillRef idx="2">
            <a:schemeClr val="accent5"/>
          </a:fillRef>
          <a:effectRef idx="1">
            <a:schemeClr val="accent5"/>
          </a:effectRef>
          <a:fontRef idx="minor">
            <a:schemeClr val="dk1"/>
          </a:fontRef>
        </p:style>
        <p:txBody>
          <a:bodyPr anchor="ctr"/>
          <a:lstStyle/>
          <a:p>
            <a:pPr algn="ctr"/>
            <a:r>
              <a:rPr lang="en-US" altLang="ja-JP" dirty="0">
                <a:solidFill>
                  <a:srgbClr val="000000"/>
                </a:solidFill>
              </a:rPr>
              <a:t>variable</a:t>
            </a:r>
            <a:endParaRPr lang="ja-JP" altLang="en-US" dirty="0">
              <a:solidFill>
                <a:srgbClr val="000000"/>
              </a:solidFill>
            </a:endParaRPr>
          </a:p>
        </p:txBody>
      </p:sp>
      <p:sp>
        <p:nvSpPr>
          <p:cNvPr id="12" name="四角形吹き出し 11"/>
          <p:cNvSpPr/>
          <p:nvPr/>
        </p:nvSpPr>
        <p:spPr>
          <a:xfrm>
            <a:off x="5667375" y="3883868"/>
            <a:ext cx="4357688" cy="648072"/>
          </a:xfrm>
          <a:prstGeom prst="wedgeRectCallout">
            <a:avLst>
              <a:gd name="adj1" fmla="val -65865"/>
              <a:gd name="adj2" fmla="val 36896"/>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altLang="ja-JP" sz="2000" dirty="0">
                <a:solidFill>
                  <a:schemeClr val="tx1"/>
                </a:solidFill>
              </a:rPr>
              <a:t>Object properties can be accessed from all methods defined in the same object.  </a:t>
            </a:r>
            <a:endParaRPr lang="ja-JP" altLang="en-US" sz="2000" dirty="0">
              <a:solidFill>
                <a:schemeClr val="tx1"/>
              </a:solidFill>
            </a:endParaRPr>
          </a:p>
        </p:txBody>
      </p:sp>
      <p:sp>
        <p:nvSpPr>
          <p:cNvPr id="14" name="四角形吹き出し 13"/>
          <p:cNvSpPr/>
          <p:nvPr/>
        </p:nvSpPr>
        <p:spPr>
          <a:xfrm>
            <a:off x="5667375" y="5180012"/>
            <a:ext cx="4357688" cy="1417340"/>
          </a:xfrm>
          <a:prstGeom prst="wedgeRectCallout">
            <a:avLst>
              <a:gd name="adj1" fmla="val -80405"/>
              <a:gd name="adj2" fmla="val -36112"/>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altLang="ja-JP" sz="2000" dirty="0">
                <a:solidFill>
                  <a:schemeClr val="tx1"/>
                </a:solidFill>
              </a:rPr>
              <a:t>Local variables defined in these methods can only be accessed when the method is called. These are temporary variables utilized in method</a:t>
            </a:r>
            <a:endParaRPr lang="ja-JP" altLang="en-US" sz="2000" dirty="0">
              <a:solidFill>
                <a:schemeClr val="tx1"/>
              </a:solidFill>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タイトル 1"/>
          <p:cNvSpPr>
            <a:spLocks noGrp="1"/>
          </p:cNvSpPr>
          <p:nvPr>
            <p:ph type="title"/>
          </p:nvPr>
        </p:nvSpPr>
        <p:spPr/>
        <p:txBody>
          <a:bodyPr/>
          <a:lstStyle/>
          <a:p>
            <a:r>
              <a:rPr lang="en-US" altLang="ja-JP" dirty="0" smtClean="0"/>
              <a:t>“Object” has the Fundamental Three Roles</a:t>
            </a:r>
            <a:endParaRPr lang="ja-JP" altLang="en-US" dirty="0" smtClean="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63283298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4819"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03408758-D6E1-4896-B6C3-1DF302F340C2}" type="slidenum">
              <a:rPr lang="ja-JP" altLang="en-US" smtClean="0"/>
              <a:pPr/>
              <a:t>46</a:t>
            </a:fld>
            <a:endParaRPr lang="ja-JP" altLang="en-US" dirty="0"/>
          </a:p>
        </p:txBody>
      </p:sp>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タイトル 1"/>
          <p:cNvSpPr>
            <a:spLocks noGrp="1"/>
          </p:cNvSpPr>
          <p:nvPr>
            <p:ph type="title"/>
          </p:nvPr>
        </p:nvSpPr>
        <p:spPr/>
        <p:txBody>
          <a:bodyPr/>
          <a:lstStyle/>
          <a:p>
            <a:r>
              <a:rPr lang="en-US" altLang="ja-JP" dirty="0" smtClean="0"/>
              <a:t>JavaScript Basics</a:t>
            </a:r>
            <a:endParaRPr lang="ja-JP" altLang="en-US" dirty="0" smtClean="0"/>
          </a:p>
        </p:txBody>
      </p:sp>
      <p:sp>
        <p:nvSpPr>
          <p:cNvPr id="39939" name="コンテンツ プレースホルダー 2"/>
          <p:cNvSpPr>
            <a:spLocks noGrp="1"/>
          </p:cNvSpPr>
          <p:nvPr>
            <p:ph idx="1"/>
          </p:nvPr>
        </p:nvSpPr>
        <p:spPr/>
        <p:txBody>
          <a:bodyPr/>
          <a:lstStyle/>
          <a:p>
            <a:r>
              <a:rPr lang="en-US" altLang="ja-JP" dirty="0" smtClean="0"/>
              <a:t>Data is represented as objects. </a:t>
            </a:r>
          </a:p>
          <a:p>
            <a:r>
              <a:rPr lang="en-US" altLang="ja-JP" dirty="0" smtClean="0"/>
              <a:t>Features are represented as functions</a:t>
            </a:r>
          </a:p>
          <a:p>
            <a:endParaRPr lang="en-US" altLang="ja-JP" dirty="0" smtClean="0"/>
          </a:p>
        </p:txBody>
      </p:sp>
      <p:sp>
        <p:nvSpPr>
          <p:cNvPr id="39951" name="スライド番号プレースホルダー 7"/>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FA07E9C2-59B7-4842-AD30-CA86D61B02FF}" type="slidenum">
              <a:rPr lang="ja-JP" altLang="en-US" smtClean="0"/>
              <a:pPr/>
              <a:t>47</a:t>
            </a:fld>
            <a:endParaRPr lang="ja-JP" altLang="en-US" dirty="0"/>
          </a:p>
        </p:txBody>
      </p:sp>
      <p:sp>
        <p:nvSpPr>
          <p:cNvPr id="39940" name="テキスト ボックス 3"/>
          <p:cNvSpPr txBox="1">
            <a:spLocks noChangeArrowheads="1"/>
          </p:cNvSpPr>
          <p:nvPr/>
        </p:nvSpPr>
        <p:spPr bwMode="auto">
          <a:xfrm>
            <a:off x="1708222" y="3068639"/>
            <a:ext cx="1708150" cy="3698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dirty="0" err="1">
                <a:latin typeface="Courier New" pitchFamily="49" charset="0"/>
                <a:cs typeface="Courier New" pitchFamily="49" charset="0"/>
              </a:rPr>
              <a:t>var</a:t>
            </a:r>
            <a:r>
              <a:rPr lang="en-US" altLang="ja-JP" dirty="0">
                <a:latin typeface="Courier New" pitchFamily="49" charset="0"/>
                <a:cs typeface="Courier New" pitchFamily="49" charset="0"/>
              </a:rPr>
              <a:t> a = {};</a:t>
            </a:r>
            <a:endParaRPr lang="ja-JP" altLang="en-US" dirty="0">
              <a:latin typeface="Courier New" pitchFamily="49" charset="0"/>
              <a:cs typeface="Courier New" pitchFamily="49" charset="0"/>
            </a:endParaRPr>
          </a:p>
        </p:txBody>
      </p:sp>
      <p:sp>
        <p:nvSpPr>
          <p:cNvPr id="39941" name="テキスト ボックス 4"/>
          <p:cNvSpPr txBox="1">
            <a:spLocks noChangeArrowheads="1"/>
          </p:cNvSpPr>
          <p:nvPr/>
        </p:nvSpPr>
        <p:spPr bwMode="auto">
          <a:xfrm>
            <a:off x="1703512" y="3860800"/>
            <a:ext cx="4870450" cy="1200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a:latin typeface="Courier New" pitchFamily="49" charset="0"/>
                <a:cs typeface="Courier New" pitchFamily="49" charset="0"/>
              </a:rPr>
              <a:t>var a = {</a:t>
            </a:r>
          </a:p>
          <a:p>
            <a:pPr eaLnBrk="1" hangingPunct="1"/>
            <a:r>
              <a:rPr lang="en-US" altLang="ja-JP">
                <a:latin typeface="Courier New" pitchFamily="49" charset="0"/>
                <a:cs typeface="Courier New" pitchFamily="49" charset="0"/>
              </a:rPr>
              <a:t>     name: ‘Shuichi Kurabayashi’ ,</a:t>
            </a:r>
          </a:p>
          <a:p>
            <a:pPr eaLnBrk="1" hangingPunct="1"/>
            <a:r>
              <a:rPr lang="en-US" altLang="ja-JP">
                <a:latin typeface="Courier New" pitchFamily="49" charset="0"/>
                <a:cs typeface="Courier New" pitchFamily="49" charset="0"/>
              </a:rPr>
              <a:t>     age: 31</a:t>
            </a:r>
          </a:p>
          <a:p>
            <a:pPr eaLnBrk="1" hangingPunct="1"/>
            <a:r>
              <a:rPr lang="en-US" altLang="ja-JP">
                <a:latin typeface="Courier New" pitchFamily="49" charset="0"/>
                <a:cs typeface="Courier New" pitchFamily="49" charset="0"/>
              </a:rPr>
              <a:t>};</a:t>
            </a:r>
            <a:endParaRPr lang="ja-JP" altLang="en-US">
              <a:latin typeface="Courier New" pitchFamily="49" charset="0"/>
              <a:cs typeface="Courier New" pitchFamily="49" charset="0"/>
            </a:endParaRPr>
          </a:p>
        </p:txBody>
      </p:sp>
      <p:sp>
        <p:nvSpPr>
          <p:cNvPr id="39942" name="テキスト ボックス 5"/>
          <p:cNvSpPr txBox="1">
            <a:spLocks noChangeArrowheads="1"/>
          </p:cNvSpPr>
          <p:nvPr/>
        </p:nvSpPr>
        <p:spPr bwMode="auto">
          <a:xfrm>
            <a:off x="7175500" y="4067175"/>
            <a:ext cx="1016000" cy="369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a:latin typeface="Courier New" pitchFamily="49" charset="0"/>
                <a:cs typeface="Courier New" pitchFamily="49" charset="0"/>
              </a:rPr>
              <a:t>a.name</a:t>
            </a:r>
            <a:endParaRPr lang="ja-JP" altLang="en-US">
              <a:latin typeface="Courier New" pitchFamily="49" charset="0"/>
              <a:cs typeface="Courier New" pitchFamily="49" charset="0"/>
            </a:endParaRPr>
          </a:p>
        </p:txBody>
      </p:sp>
      <p:sp>
        <p:nvSpPr>
          <p:cNvPr id="39943" name="正方形/長方形 6"/>
          <p:cNvSpPr>
            <a:spLocks noChangeArrowheads="1"/>
          </p:cNvSpPr>
          <p:nvPr/>
        </p:nvSpPr>
        <p:spPr bwMode="auto">
          <a:xfrm>
            <a:off x="8399463" y="4572001"/>
            <a:ext cx="21383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ja-JP" sz="1200">
                <a:latin typeface="Courier New" pitchFamily="49" charset="0"/>
                <a:cs typeface="Courier New" pitchFamily="49" charset="0"/>
              </a:rPr>
              <a:t>‘Shuichi Kurabayashi’</a:t>
            </a:r>
            <a:endParaRPr lang="ja-JP" altLang="en-US" sz="1200">
              <a:latin typeface="Courier New" pitchFamily="49" charset="0"/>
              <a:cs typeface="Courier New" pitchFamily="49" charset="0"/>
            </a:endParaRPr>
          </a:p>
        </p:txBody>
      </p:sp>
      <p:cxnSp>
        <p:nvCxnSpPr>
          <p:cNvPr id="9" name="カギ線コネクタ 8"/>
          <p:cNvCxnSpPr>
            <a:stCxn id="39942" idx="2"/>
            <a:endCxn id="39943" idx="1"/>
          </p:cNvCxnSpPr>
          <p:nvPr/>
        </p:nvCxnSpPr>
        <p:spPr>
          <a:xfrm rot="16200000" flipH="1">
            <a:off x="7904957" y="4215607"/>
            <a:ext cx="273050" cy="715963"/>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39945" name="テキスト ボックス 9"/>
          <p:cNvSpPr txBox="1">
            <a:spLocks noChangeArrowheads="1"/>
          </p:cNvSpPr>
          <p:nvPr/>
        </p:nvSpPr>
        <p:spPr bwMode="auto">
          <a:xfrm>
            <a:off x="7175500" y="5148263"/>
            <a:ext cx="877888" cy="368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a:latin typeface="Courier New" pitchFamily="49" charset="0"/>
                <a:cs typeface="Courier New" pitchFamily="49" charset="0"/>
              </a:rPr>
              <a:t>a.age</a:t>
            </a:r>
            <a:endParaRPr lang="ja-JP" altLang="en-US">
              <a:latin typeface="Courier New" pitchFamily="49" charset="0"/>
              <a:cs typeface="Courier New" pitchFamily="49" charset="0"/>
            </a:endParaRPr>
          </a:p>
        </p:txBody>
      </p:sp>
      <p:sp>
        <p:nvSpPr>
          <p:cNvPr id="39946" name="正方形/長方形 10"/>
          <p:cNvSpPr>
            <a:spLocks noChangeArrowheads="1"/>
          </p:cNvSpPr>
          <p:nvPr/>
        </p:nvSpPr>
        <p:spPr bwMode="auto">
          <a:xfrm>
            <a:off x="8399463" y="5651500"/>
            <a:ext cx="4619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ja-JP">
                <a:latin typeface="Courier New" pitchFamily="49" charset="0"/>
                <a:cs typeface="Courier New" pitchFamily="49" charset="0"/>
              </a:rPr>
              <a:t>31</a:t>
            </a:r>
            <a:endParaRPr lang="ja-JP" altLang="en-US">
              <a:latin typeface="Courier New" pitchFamily="49" charset="0"/>
              <a:cs typeface="Courier New" pitchFamily="49" charset="0"/>
            </a:endParaRPr>
          </a:p>
        </p:txBody>
      </p:sp>
      <p:cxnSp>
        <p:nvCxnSpPr>
          <p:cNvPr id="12" name="カギ線コネクタ 11"/>
          <p:cNvCxnSpPr>
            <a:stCxn id="39945" idx="2"/>
            <a:endCxn id="39946" idx="1"/>
          </p:cNvCxnSpPr>
          <p:nvPr/>
        </p:nvCxnSpPr>
        <p:spPr>
          <a:xfrm rot="16200000" flipH="1">
            <a:off x="7847807" y="5283995"/>
            <a:ext cx="320675" cy="785812"/>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角丸四角形 12"/>
          <p:cNvSpPr/>
          <p:nvPr/>
        </p:nvSpPr>
        <p:spPr>
          <a:xfrm>
            <a:off x="6888164" y="3860800"/>
            <a:ext cx="3692525" cy="2376488"/>
          </a:xfrm>
          <a:prstGeom prst="roundRect">
            <a:avLst/>
          </a:prstGeom>
          <a:noFill/>
          <a:ln>
            <a:prstDash val="sysDot"/>
          </a:ln>
        </p:spPr>
        <p:style>
          <a:lnRef idx="2">
            <a:schemeClr val="dk1"/>
          </a:lnRef>
          <a:fillRef idx="1">
            <a:schemeClr val="lt1"/>
          </a:fillRef>
          <a:effectRef idx="0">
            <a:schemeClr val="dk1"/>
          </a:effectRef>
          <a:fontRef idx="minor">
            <a:schemeClr val="dk1"/>
          </a:fontRef>
        </p:style>
        <p:txBody>
          <a:bodyPr anchor="ctr"/>
          <a:lstStyle/>
          <a:p>
            <a:pPr algn="ctr"/>
            <a:endParaRPr lang="ja-JP" altLang="en-US">
              <a:solidFill>
                <a:srgbClr val="000000"/>
              </a:solidFill>
            </a:endParaRPr>
          </a:p>
        </p:txBody>
      </p:sp>
      <p:sp>
        <p:nvSpPr>
          <p:cNvPr id="39949" name="テキスト ボックス 13"/>
          <p:cNvSpPr txBox="1">
            <a:spLocks noChangeArrowheads="1"/>
          </p:cNvSpPr>
          <p:nvPr/>
        </p:nvSpPr>
        <p:spPr bwMode="auto">
          <a:xfrm>
            <a:off x="3651250" y="3086896"/>
            <a:ext cx="4032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dirty="0"/>
              <a:t>An empty object containing no attributes</a:t>
            </a:r>
            <a:endParaRPr lang="ja-JP" altLang="en-US" dirty="0"/>
          </a:p>
        </p:txBody>
      </p:sp>
      <p:sp>
        <p:nvSpPr>
          <p:cNvPr id="39950" name="テキスト ボックス 14"/>
          <p:cNvSpPr txBox="1">
            <a:spLocks noChangeArrowheads="1"/>
          </p:cNvSpPr>
          <p:nvPr/>
        </p:nvSpPr>
        <p:spPr bwMode="auto">
          <a:xfrm>
            <a:off x="1774826" y="5157788"/>
            <a:ext cx="47799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a:t>An object containing the attributes name and age</a:t>
            </a:r>
            <a:endParaRPr lang="ja-JP" altLang="en-US"/>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タイトル 1"/>
          <p:cNvSpPr>
            <a:spLocks noGrp="1"/>
          </p:cNvSpPr>
          <p:nvPr>
            <p:ph type="title"/>
          </p:nvPr>
        </p:nvSpPr>
        <p:spPr/>
        <p:txBody>
          <a:bodyPr/>
          <a:lstStyle/>
          <a:p>
            <a:r>
              <a:rPr lang="en-US" altLang="ja-JP" smtClean="0"/>
              <a:t>Essential 7 Elements in JavaScript</a:t>
            </a:r>
            <a:endParaRPr lang="ja-JP" altLang="en-US" dirty="0" smtClean="0"/>
          </a:p>
        </p:txBody>
      </p:sp>
      <p:graphicFrame>
        <p:nvGraphicFramePr>
          <p:cNvPr id="10" name="コンテンツ プレースホルダー 9"/>
          <p:cNvGraphicFramePr>
            <a:graphicFrameLocks noGrp="1"/>
          </p:cNvGraphicFramePr>
          <p:nvPr>
            <p:ph idx="1"/>
            <p:extLst>
              <p:ext uri="{D42A27DB-BD31-4B8C-83A1-F6EECF244321}">
                <p14:modId xmlns:p14="http://schemas.microsoft.com/office/powerpoint/2010/main" val="258591968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0964"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231F020A-ECE0-4DC6-9060-F825B5A8DD66}" type="slidenum">
              <a:rPr lang="ja-JP" altLang="en-US" smtClean="0"/>
              <a:pPr/>
              <a:t>48</a:t>
            </a:fld>
            <a:endParaRPr lang="ja-JP" altLang="en-US"/>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タイトル 1"/>
          <p:cNvSpPr>
            <a:spLocks noGrp="1"/>
          </p:cNvSpPr>
          <p:nvPr>
            <p:ph type="title"/>
          </p:nvPr>
        </p:nvSpPr>
        <p:spPr/>
        <p:txBody>
          <a:bodyPr/>
          <a:lstStyle/>
          <a:p>
            <a:r>
              <a:rPr lang="en-US" altLang="ja-JP" smtClean="0"/>
              <a:t>First JavaScript Program</a:t>
            </a:r>
            <a:endParaRPr lang="ja-JP" altLang="en-US" dirty="0" smtClean="0"/>
          </a:p>
        </p:txBody>
      </p:sp>
      <p:sp>
        <p:nvSpPr>
          <p:cNvPr id="41988" name="コンテンツ プレースホルダー 3"/>
          <p:cNvSpPr>
            <a:spLocks noGrp="1"/>
          </p:cNvSpPr>
          <p:nvPr>
            <p:ph idx="1"/>
          </p:nvPr>
        </p:nvSpPr>
        <p:spPr/>
        <p:txBody>
          <a:bodyPr/>
          <a:lstStyle/>
          <a:p>
            <a:r>
              <a:rPr lang="en-US" altLang="ja-JP" smtClean="0"/>
              <a:t>Write up the following program in a text editor such as notepad, save it under a name such as sample1.html, and display it in a web browser. </a:t>
            </a:r>
          </a:p>
          <a:p>
            <a:endParaRPr lang="ja-JP" altLang="en-US" smtClean="0"/>
          </a:p>
        </p:txBody>
      </p:sp>
      <p:sp>
        <p:nvSpPr>
          <p:cNvPr id="41987"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A09685E2-6167-4A49-AC5A-C9C47F6F2B55}" type="slidenum">
              <a:rPr lang="ja-JP" altLang="en-US" smtClean="0"/>
              <a:pPr/>
              <a:t>49</a:t>
            </a:fld>
            <a:endParaRPr lang="ja-JP" altLang="en-US"/>
          </a:p>
        </p:txBody>
      </p:sp>
      <p:sp>
        <p:nvSpPr>
          <p:cNvPr id="5" name="正方形/長方形 4"/>
          <p:cNvSpPr/>
          <p:nvPr/>
        </p:nvSpPr>
        <p:spPr>
          <a:xfrm>
            <a:off x="983432" y="3178969"/>
            <a:ext cx="4568055" cy="3240088"/>
          </a:xfrm>
          <a:prstGeom prst="rect">
            <a:avLst/>
          </a:prstGeom>
        </p:spPr>
        <p:style>
          <a:lnRef idx="2">
            <a:schemeClr val="dk1"/>
          </a:lnRef>
          <a:fillRef idx="1">
            <a:schemeClr val="lt1"/>
          </a:fillRef>
          <a:effectRef idx="0">
            <a:schemeClr val="dk1"/>
          </a:effectRef>
          <a:fontRef idx="minor">
            <a:schemeClr val="dk1"/>
          </a:fontRef>
        </p:style>
        <p:txBody>
          <a:bodyPr anchor="ctr"/>
          <a:lstStyle/>
          <a:p>
            <a:pPr fontAlgn="auto">
              <a:spcBef>
                <a:spcPts val="0"/>
              </a:spcBef>
              <a:spcAft>
                <a:spcPts val="0"/>
              </a:spcAft>
              <a:defRPr/>
            </a:pPr>
            <a:r>
              <a:rPr lang="en-US" altLang="ja-JP" sz="2000" dirty="0"/>
              <a:t>&lt;html&gt;</a:t>
            </a:r>
          </a:p>
          <a:p>
            <a:pPr fontAlgn="auto">
              <a:spcBef>
                <a:spcPts val="0"/>
              </a:spcBef>
              <a:spcAft>
                <a:spcPts val="0"/>
              </a:spcAft>
              <a:defRPr/>
            </a:pPr>
            <a:r>
              <a:rPr lang="en-US" altLang="ja-JP" sz="2000" dirty="0"/>
              <a:t>&lt;head&gt;</a:t>
            </a:r>
          </a:p>
          <a:p>
            <a:pPr fontAlgn="auto">
              <a:spcBef>
                <a:spcPts val="0"/>
              </a:spcBef>
              <a:spcAft>
                <a:spcPts val="0"/>
              </a:spcAft>
              <a:defRPr/>
            </a:pPr>
            <a:r>
              <a:rPr lang="en-US" altLang="ja-JP" sz="2000" dirty="0"/>
              <a:t>&lt;title&gt;Sample&lt;/title&gt;</a:t>
            </a:r>
          </a:p>
          <a:p>
            <a:pPr fontAlgn="auto">
              <a:spcBef>
                <a:spcPts val="0"/>
              </a:spcBef>
              <a:spcAft>
                <a:spcPts val="0"/>
              </a:spcAft>
              <a:defRPr/>
            </a:pPr>
            <a:r>
              <a:rPr lang="en-US" altLang="ja-JP" sz="2000" dirty="0"/>
              <a:t>&lt;/head&gt;</a:t>
            </a:r>
          </a:p>
          <a:p>
            <a:pPr fontAlgn="auto">
              <a:spcBef>
                <a:spcPts val="0"/>
              </a:spcBef>
              <a:spcAft>
                <a:spcPts val="0"/>
              </a:spcAft>
              <a:defRPr/>
            </a:pPr>
            <a:r>
              <a:rPr lang="en-US" altLang="ja-JP" sz="2000" dirty="0"/>
              <a:t>&lt;body&gt;</a:t>
            </a:r>
          </a:p>
          <a:p>
            <a:pPr fontAlgn="auto">
              <a:spcBef>
                <a:spcPts val="0"/>
              </a:spcBef>
              <a:spcAft>
                <a:spcPts val="0"/>
              </a:spcAft>
              <a:defRPr/>
            </a:pPr>
            <a:r>
              <a:rPr lang="en-US" altLang="ja-JP" sz="2000" dirty="0"/>
              <a:t>&lt;script type="text/</a:t>
            </a:r>
            <a:r>
              <a:rPr lang="en-US" altLang="ja-JP" sz="2000" dirty="0" err="1"/>
              <a:t>javascript</a:t>
            </a:r>
            <a:r>
              <a:rPr lang="en-US" altLang="ja-JP" sz="2000" dirty="0"/>
              <a:t>"&gt;</a:t>
            </a:r>
          </a:p>
          <a:p>
            <a:pPr fontAlgn="auto">
              <a:spcBef>
                <a:spcPts val="0"/>
              </a:spcBef>
              <a:spcAft>
                <a:spcPts val="0"/>
              </a:spcAft>
              <a:defRPr/>
            </a:pPr>
            <a:r>
              <a:rPr lang="en-US" altLang="ja-JP" sz="2000" dirty="0" err="1"/>
              <a:t>document.write</a:t>
            </a:r>
            <a:r>
              <a:rPr lang="en-US" altLang="ja-JP" sz="2000" dirty="0"/>
              <a:t>("Hello World!!");</a:t>
            </a:r>
          </a:p>
          <a:p>
            <a:pPr fontAlgn="auto">
              <a:spcBef>
                <a:spcPts val="0"/>
              </a:spcBef>
              <a:spcAft>
                <a:spcPts val="0"/>
              </a:spcAft>
              <a:defRPr/>
            </a:pPr>
            <a:r>
              <a:rPr lang="en-US" altLang="ja-JP" sz="2000" dirty="0"/>
              <a:t>&lt;/script&gt;</a:t>
            </a:r>
          </a:p>
          <a:p>
            <a:pPr fontAlgn="auto">
              <a:spcBef>
                <a:spcPts val="0"/>
              </a:spcBef>
              <a:spcAft>
                <a:spcPts val="0"/>
              </a:spcAft>
              <a:defRPr/>
            </a:pPr>
            <a:r>
              <a:rPr lang="en-US" altLang="ja-JP" sz="2000" dirty="0"/>
              <a:t>&lt;/body&gt;</a:t>
            </a:r>
          </a:p>
          <a:p>
            <a:pPr fontAlgn="auto">
              <a:spcBef>
                <a:spcPts val="0"/>
              </a:spcBef>
              <a:spcAft>
                <a:spcPts val="0"/>
              </a:spcAft>
              <a:defRPr/>
            </a:pPr>
            <a:r>
              <a:rPr lang="en-US" altLang="ja-JP" sz="2000" dirty="0"/>
              <a:t>&lt;/html&gt;</a:t>
            </a:r>
          </a:p>
        </p:txBody>
      </p:sp>
      <p:pic>
        <p:nvPicPr>
          <p:cNvPr id="419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7968" y="4005064"/>
            <a:ext cx="5802313"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テキスト ボックス 5"/>
          <p:cNvSpPr txBox="1"/>
          <p:nvPr/>
        </p:nvSpPr>
        <p:spPr>
          <a:xfrm>
            <a:off x="7530306" y="3572249"/>
            <a:ext cx="2160587" cy="369888"/>
          </a:xfrm>
          <a:prstGeom prst="rect">
            <a:avLst/>
          </a:prstGeom>
        </p:spPr>
        <p:style>
          <a:lnRef idx="2">
            <a:schemeClr val="dk1"/>
          </a:lnRef>
          <a:fillRef idx="1">
            <a:schemeClr val="lt1"/>
          </a:fillRef>
          <a:effectRef idx="0">
            <a:schemeClr val="dk1"/>
          </a:effectRef>
          <a:fontRef idx="minor">
            <a:schemeClr val="dk1"/>
          </a:fontRef>
        </p:style>
        <p:txBody>
          <a:bodyPr>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dirty="0">
                <a:solidFill>
                  <a:srgbClr val="000000"/>
                </a:solidFill>
              </a:rPr>
              <a:t>Execution Example</a:t>
            </a:r>
            <a:endParaRPr lang="ja-JP" altLang="en-US" dirty="0">
              <a:solidFill>
                <a:srgbClr val="000000"/>
              </a:solidFill>
            </a:endParaRP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タイトル 1"/>
          <p:cNvSpPr>
            <a:spLocks noGrp="1"/>
          </p:cNvSpPr>
          <p:nvPr>
            <p:ph type="title"/>
          </p:nvPr>
        </p:nvSpPr>
        <p:spPr/>
        <p:txBody>
          <a:bodyPr/>
          <a:lstStyle/>
          <a:p>
            <a:r>
              <a:rPr lang="en-US" altLang="ja-JP" dirty="0" smtClean="0"/>
              <a:t>Next-Generation Fundamental Applications</a:t>
            </a:r>
            <a:endParaRPr lang="ja-JP" altLang="en-US" dirty="0"/>
          </a:p>
        </p:txBody>
      </p:sp>
      <p:graphicFrame>
        <p:nvGraphicFramePr>
          <p:cNvPr id="4" name="コンテンツ プレースホルダ 3"/>
          <p:cNvGraphicFramePr>
            <a:graphicFrameLocks noGrp="1"/>
          </p:cNvGraphicFramePr>
          <p:nvPr>
            <p:ph idx="1"/>
            <p:extLst>
              <p:ext uri="{D42A27DB-BD31-4B8C-83A1-F6EECF244321}">
                <p14:modId xmlns:p14="http://schemas.microsoft.com/office/powerpoint/2010/main" val="721553371"/>
              </p:ext>
            </p:extLst>
          </p:nvPr>
        </p:nvGraphicFramePr>
        <p:xfrm>
          <a:off x="838200" y="2348880"/>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317" name="スライド番号プレースホルダ 9"/>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3F0BD22E-8CD6-417A-BD42-22AE49565183}" type="slidenum">
              <a:rPr lang="ja-JP" altLang="en-US" smtClean="0"/>
              <a:pPr/>
              <a:t>5</a:t>
            </a:fld>
            <a:endParaRPr lang="ja-JP" altLang="en-US" dirty="0"/>
          </a:p>
        </p:txBody>
      </p:sp>
      <p:sp>
        <p:nvSpPr>
          <p:cNvPr id="9" name="コンテンツ プレースホルダ 4"/>
          <p:cNvSpPr txBox="1">
            <a:spLocks/>
          </p:cNvSpPr>
          <p:nvPr/>
        </p:nvSpPr>
        <p:spPr bwMode="auto">
          <a:xfrm>
            <a:off x="838200" y="1484784"/>
            <a:ext cx="10515600" cy="116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marL="285750" indent="-285750" eaLnBrk="1" hangingPunct="1">
              <a:spcBef>
                <a:spcPts val="600"/>
              </a:spcBef>
              <a:buSzPct val="76000"/>
              <a:buFont typeface="Wingdings" panose="05000000000000000000" pitchFamily="2" charset="2"/>
              <a:buChar char="l"/>
            </a:pPr>
            <a:r>
              <a:rPr lang="en-US" altLang="ja-JP" dirty="0">
                <a:latin typeface="+mn-lt"/>
              </a:rPr>
              <a:t>The realization of data processing, semantic analysis, and information-sharing functions, the object of which is “dynamic data” (dynamic images, music, and sensor data) endowed with a sense of narrative, and accompanying spatial and temporal changes</a:t>
            </a:r>
          </a:p>
        </p:txBody>
      </p:sp>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タイトル 1"/>
          <p:cNvSpPr>
            <a:spLocks noGrp="1"/>
          </p:cNvSpPr>
          <p:nvPr>
            <p:ph type="title"/>
          </p:nvPr>
        </p:nvSpPr>
        <p:spPr/>
        <p:txBody>
          <a:bodyPr/>
          <a:lstStyle/>
          <a:p>
            <a:r>
              <a:rPr lang="en-US" altLang="ja-JP" dirty="0" smtClean="0"/>
              <a:t>JavaScript on a Browser</a:t>
            </a:r>
            <a:endParaRPr lang="ja-JP" altLang="en-US" dirty="0" smtClean="0"/>
          </a:p>
        </p:txBody>
      </p:sp>
      <p:sp>
        <p:nvSpPr>
          <p:cNvPr id="43012" name="コンテンツ プレースホルダー 3"/>
          <p:cNvSpPr>
            <a:spLocks noGrp="1"/>
          </p:cNvSpPr>
          <p:nvPr>
            <p:ph idx="1"/>
          </p:nvPr>
        </p:nvSpPr>
        <p:spPr/>
        <p:txBody>
          <a:bodyPr/>
          <a:lstStyle/>
          <a:p>
            <a:r>
              <a:rPr lang="en-US" altLang="ja-JP" smtClean="0"/>
              <a:t>JavaScript programs are enclosed in  &lt;script type=“text/javascript”&gt;&lt;/script&gt;.</a:t>
            </a:r>
          </a:p>
          <a:p>
            <a:r>
              <a:rPr lang="en-US" altLang="ja-JP" smtClean="0"/>
              <a:t>The &lt;script&gt; tag can be inserted in an arbitrary location in the HTML.</a:t>
            </a:r>
          </a:p>
        </p:txBody>
      </p:sp>
      <p:sp>
        <p:nvSpPr>
          <p:cNvPr id="43011"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919CE0FD-7DF6-4D51-A85D-DBE400EF045B}" type="slidenum">
              <a:rPr lang="ja-JP" altLang="en-US" smtClean="0"/>
              <a:pPr/>
              <a:t>50</a:t>
            </a:fld>
            <a:endParaRPr lang="ja-JP" altLang="en-US"/>
          </a:p>
        </p:txBody>
      </p:sp>
      <p:sp>
        <p:nvSpPr>
          <p:cNvPr id="5" name="正方形/長方形 4"/>
          <p:cNvSpPr/>
          <p:nvPr/>
        </p:nvSpPr>
        <p:spPr>
          <a:xfrm>
            <a:off x="1955800" y="3298824"/>
            <a:ext cx="8280400" cy="3240088"/>
          </a:xfrm>
          <a:prstGeom prst="rect">
            <a:avLst/>
          </a:prstGeom>
        </p:spPr>
        <p:style>
          <a:lnRef idx="2">
            <a:schemeClr val="dk1"/>
          </a:lnRef>
          <a:fillRef idx="1">
            <a:schemeClr val="lt1"/>
          </a:fillRef>
          <a:effectRef idx="0">
            <a:schemeClr val="dk1"/>
          </a:effectRef>
          <a:fontRef idx="minor">
            <a:schemeClr val="dk1"/>
          </a:fontRef>
        </p:style>
        <p:txBody>
          <a:bodyPr anchor="ctr"/>
          <a:lstStyle/>
          <a:p>
            <a:pPr fontAlgn="auto">
              <a:spcBef>
                <a:spcPts val="0"/>
              </a:spcBef>
              <a:spcAft>
                <a:spcPts val="0"/>
              </a:spcAft>
              <a:defRPr/>
            </a:pPr>
            <a:r>
              <a:rPr lang="en-US" altLang="ja-JP" sz="2000" dirty="0"/>
              <a:t>&lt;html&gt;</a:t>
            </a:r>
          </a:p>
          <a:p>
            <a:pPr fontAlgn="auto">
              <a:spcBef>
                <a:spcPts val="0"/>
              </a:spcBef>
              <a:spcAft>
                <a:spcPts val="0"/>
              </a:spcAft>
              <a:defRPr/>
            </a:pPr>
            <a:r>
              <a:rPr lang="en-US" altLang="ja-JP" sz="2000" dirty="0"/>
              <a:t>&lt;head&gt;</a:t>
            </a:r>
          </a:p>
          <a:p>
            <a:pPr fontAlgn="auto">
              <a:spcBef>
                <a:spcPts val="0"/>
              </a:spcBef>
              <a:spcAft>
                <a:spcPts val="0"/>
              </a:spcAft>
              <a:defRPr/>
            </a:pPr>
            <a:r>
              <a:rPr lang="en-US" altLang="ja-JP" sz="2000" dirty="0"/>
              <a:t>&lt;title&gt;Sample&lt;/title&gt;</a:t>
            </a:r>
          </a:p>
          <a:p>
            <a:pPr fontAlgn="auto">
              <a:spcBef>
                <a:spcPts val="0"/>
              </a:spcBef>
              <a:spcAft>
                <a:spcPts val="0"/>
              </a:spcAft>
              <a:defRPr/>
            </a:pPr>
            <a:r>
              <a:rPr lang="en-US" altLang="ja-JP" sz="2000" dirty="0"/>
              <a:t>&lt;/head&gt;</a:t>
            </a:r>
          </a:p>
          <a:p>
            <a:pPr fontAlgn="auto">
              <a:spcBef>
                <a:spcPts val="0"/>
              </a:spcBef>
              <a:spcAft>
                <a:spcPts val="0"/>
              </a:spcAft>
              <a:defRPr/>
            </a:pPr>
            <a:r>
              <a:rPr lang="en-US" altLang="ja-JP" sz="2000" dirty="0"/>
              <a:t>&lt;body&gt;</a:t>
            </a:r>
          </a:p>
          <a:p>
            <a:pPr fontAlgn="auto">
              <a:spcBef>
                <a:spcPts val="0"/>
              </a:spcBef>
              <a:spcAft>
                <a:spcPts val="0"/>
              </a:spcAft>
              <a:defRPr/>
            </a:pPr>
            <a:r>
              <a:rPr lang="en-US" altLang="ja-JP" sz="2000" dirty="0">
                <a:solidFill>
                  <a:srgbClr val="FF0000"/>
                </a:solidFill>
              </a:rPr>
              <a:t>&lt;script type="text/</a:t>
            </a:r>
            <a:r>
              <a:rPr lang="en-US" altLang="ja-JP" sz="2000" dirty="0" err="1">
                <a:solidFill>
                  <a:srgbClr val="FF0000"/>
                </a:solidFill>
              </a:rPr>
              <a:t>javascript</a:t>
            </a:r>
            <a:r>
              <a:rPr lang="en-US" altLang="ja-JP" sz="2000" dirty="0">
                <a:solidFill>
                  <a:srgbClr val="FF0000"/>
                </a:solidFill>
              </a:rPr>
              <a:t>"&gt;</a:t>
            </a:r>
          </a:p>
          <a:p>
            <a:pPr fontAlgn="auto">
              <a:spcBef>
                <a:spcPts val="0"/>
              </a:spcBef>
              <a:spcAft>
                <a:spcPts val="0"/>
              </a:spcAft>
              <a:defRPr/>
            </a:pPr>
            <a:r>
              <a:rPr lang="en-US" altLang="ja-JP" sz="2000" dirty="0" err="1">
                <a:solidFill>
                  <a:srgbClr val="FF0000"/>
                </a:solidFill>
              </a:rPr>
              <a:t>document.write</a:t>
            </a:r>
            <a:r>
              <a:rPr lang="en-US" altLang="ja-JP" sz="2000" dirty="0">
                <a:solidFill>
                  <a:srgbClr val="FF0000"/>
                </a:solidFill>
              </a:rPr>
              <a:t>("Hello World!!");</a:t>
            </a:r>
          </a:p>
          <a:p>
            <a:pPr fontAlgn="auto">
              <a:spcBef>
                <a:spcPts val="0"/>
              </a:spcBef>
              <a:spcAft>
                <a:spcPts val="0"/>
              </a:spcAft>
              <a:defRPr/>
            </a:pPr>
            <a:r>
              <a:rPr lang="en-US" altLang="ja-JP" sz="2000" dirty="0">
                <a:solidFill>
                  <a:srgbClr val="FF0000"/>
                </a:solidFill>
              </a:rPr>
              <a:t>&lt;/script&gt;</a:t>
            </a:r>
          </a:p>
          <a:p>
            <a:pPr fontAlgn="auto">
              <a:spcBef>
                <a:spcPts val="0"/>
              </a:spcBef>
              <a:spcAft>
                <a:spcPts val="0"/>
              </a:spcAft>
              <a:defRPr/>
            </a:pPr>
            <a:r>
              <a:rPr lang="en-US" altLang="ja-JP" sz="2000" dirty="0"/>
              <a:t>&lt;/body&gt;</a:t>
            </a:r>
          </a:p>
          <a:p>
            <a:pPr fontAlgn="auto">
              <a:spcBef>
                <a:spcPts val="0"/>
              </a:spcBef>
              <a:spcAft>
                <a:spcPts val="0"/>
              </a:spcAft>
              <a:defRPr/>
            </a:pPr>
            <a:r>
              <a:rPr lang="en-US" altLang="ja-JP" sz="2000" dirty="0"/>
              <a:t>&lt;/html&gt;</a:t>
            </a:r>
          </a:p>
        </p:txBody>
      </p:sp>
    </p:spTree>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タイトル 1"/>
          <p:cNvSpPr>
            <a:spLocks noGrp="1"/>
          </p:cNvSpPr>
          <p:nvPr>
            <p:ph type="title"/>
          </p:nvPr>
        </p:nvSpPr>
        <p:spPr/>
        <p:txBody>
          <a:bodyPr/>
          <a:lstStyle/>
          <a:p>
            <a:r>
              <a:rPr lang="en-US" altLang="ja-JP" dirty="0" smtClean="0"/>
              <a:t>Displaying the Date</a:t>
            </a:r>
            <a:endParaRPr lang="ja-JP" altLang="en-US" dirty="0" smtClean="0"/>
          </a:p>
        </p:txBody>
      </p:sp>
      <p:sp>
        <p:nvSpPr>
          <p:cNvPr id="44035"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3C1BB186-7E05-47D9-B451-577D60C9AE33}" type="slidenum">
              <a:rPr lang="ja-JP" altLang="en-US" smtClean="0"/>
              <a:pPr/>
              <a:t>51</a:t>
            </a:fld>
            <a:endParaRPr lang="ja-JP" altLang="en-US"/>
          </a:p>
        </p:txBody>
      </p:sp>
      <p:sp>
        <p:nvSpPr>
          <p:cNvPr id="5" name="正方形/長方形 4"/>
          <p:cNvSpPr/>
          <p:nvPr/>
        </p:nvSpPr>
        <p:spPr>
          <a:xfrm>
            <a:off x="1992313" y="1340768"/>
            <a:ext cx="8280400" cy="3096295"/>
          </a:xfrm>
          <a:prstGeom prst="rect">
            <a:avLst/>
          </a:prstGeom>
        </p:spPr>
        <p:style>
          <a:lnRef idx="2">
            <a:schemeClr val="dk1"/>
          </a:lnRef>
          <a:fillRef idx="1">
            <a:schemeClr val="lt1"/>
          </a:fillRef>
          <a:effectRef idx="0">
            <a:schemeClr val="dk1"/>
          </a:effectRef>
          <a:fontRef idx="minor">
            <a:schemeClr val="dk1"/>
          </a:fontRef>
        </p:style>
        <p:txBody>
          <a:bodyPr anchor="ctr"/>
          <a:lstStyle/>
          <a:p>
            <a:pPr fontAlgn="auto">
              <a:spcBef>
                <a:spcPts val="0"/>
              </a:spcBef>
              <a:spcAft>
                <a:spcPts val="0"/>
              </a:spcAft>
              <a:defRPr/>
            </a:pPr>
            <a:r>
              <a:rPr lang="en-US" altLang="ja-JP" sz="2000" dirty="0"/>
              <a:t>&lt;html&gt;</a:t>
            </a:r>
          </a:p>
          <a:p>
            <a:pPr fontAlgn="auto">
              <a:spcBef>
                <a:spcPts val="0"/>
              </a:spcBef>
              <a:spcAft>
                <a:spcPts val="0"/>
              </a:spcAft>
              <a:defRPr/>
            </a:pPr>
            <a:r>
              <a:rPr lang="en-US" altLang="ja-JP" sz="2000" dirty="0"/>
              <a:t>&lt;head&gt;</a:t>
            </a:r>
          </a:p>
          <a:p>
            <a:pPr fontAlgn="auto">
              <a:spcBef>
                <a:spcPts val="0"/>
              </a:spcBef>
              <a:spcAft>
                <a:spcPts val="0"/>
              </a:spcAft>
              <a:defRPr/>
            </a:pPr>
            <a:r>
              <a:rPr lang="en-US" altLang="ja-JP" sz="2000" dirty="0"/>
              <a:t>&lt;title&gt;Sample&lt;/title&gt;</a:t>
            </a:r>
          </a:p>
          <a:p>
            <a:pPr fontAlgn="auto">
              <a:spcBef>
                <a:spcPts val="0"/>
              </a:spcBef>
              <a:spcAft>
                <a:spcPts val="0"/>
              </a:spcAft>
              <a:defRPr/>
            </a:pPr>
            <a:r>
              <a:rPr lang="en-US" altLang="ja-JP" sz="2000" dirty="0"/>
              <a:t>&lt;/head&gt;</a:t>
            </a:r>
          </a:p>
          <a:p>
            <a:pPr fontAlgn="auto">
              <a:spcBef>
                <a:spcPts val="0"/>
              </a:spcBef>
              <a:spcAft>
                <a:spcPts val="0"/>
              </a:spcAft>
              <a:defRPr/>
            </a:pPr>
            <a:r>
              <a:rPr lang="en-US" altLang="ja-JP" sz="2000" dirty="0"/>
              <a:t>&lt;body&gt;</a:t>
            </a:r>
          </a:p>
          <a:p>
            <a:pPr fontAlgn="auto">
              <a:spcBef>
                <a:spcPts val="0"/>
              </a:spcBef>
              <a:spcAft>
                <a:spcPts val="0"/>
              </a:spcAft>
              <a:defRPr/>
            </a:pPr>
            <a:r>
              <a:rPr lang="en-US" altLang="ja-JP" sz="2000" dirty="0"/>
              <a:t>&lt;script type="text/</a:t>
            </a:r>
            <a:r>
              <a:rPr lang="en-US" altLang="ja-JP" sz="2000" dirty="0" err="1"/>
              <a:t>javascript</a:t>
            </a:r>
            <a:r>
              <a:rPr lang="en-US" altLang="ja-JP" sz="2000" dirty="0"/>
              <a:t>"&gt;</a:t>
            </a:r>
          </a:p>
          <a:p>
            <a:pPr fontAlgn="auto">
              <a:spcBef>
                <a:spcPts val="0"/>
              </a:spcBef>
              <a:spcAft>
                <a:spcPts val="0"/>
              </a:spcAft>
              <a:defRPr/>
            </a:pPr>
            <a:r>
              <a:rPr lang="en-US" altLang="ja-JP" sz="2000" dirty="0" err="1"/>
              <a:t>document.write</a:t>
            </a:r>
            <a:r>
              <a:rPr lang="en-US" altLang="ja-JP" sz="2000" dirty="0"/>
              <a:t>(new Date());</a:t>
            </a:r>
          </a:p>
          <a:p>
            <a:pPr fontAlgn="auto">
              <a:spcBef>
                <a:spcPts val="0"/>
              </a:spcBef>
              <a:spcAft>
                <a:spcPts val="0"/>
              </a:spcAft>
              <a:defRPr/>
            </a:pPr>
            <a:r>
              <a:rPr lang="en-US" altLang="ja-JP" sz="2000" dirty="0"/>
              <a:t>&lt;/script&gt;</a:t>
            </a:r>
          </a:p>
          <a:p>
            <a:pPr fontAlgn="auto">
              <a:spcBef>
                <a:spcPts val="0"/>
              </a:spcBef>
              <a:spcAft>
                <a:spcPts val="0"/>
              </a:spcAft>
              <a:defRPr/>
            </a:pPr>
            <a:r>
              <a:rPr lang="en-US" altLang="ja-JP" sz="2000" dirty="0"/>
              <a:t>&lt;/body&gt;</a:t>
            </a:r>
          </a:p>
          <a:p>
            <a:pPr fontAlgn="auto">
              <a:spcBef>
                <a:spcPts val="0"/>
              </a:spcBef>
              <a:spcAft>
                <a:spcPts val="0"/>
              </a:spcAft>
              <a:defRPr/>
            </a:pPr>
            <a:r>
              <a:rPr lang="en-US" altLang="ja-JP" sz="2000" dirty="0"/>
              <a:t>&lt;/html&gt;</a:t>
            </a:r>
          </a:p>
        </p:txBody>
      </p:sp>
      <p:pic>
        <p:nvPicPr>
          <p:cNvPr id="4403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9988" y="4581128"/>
            <a:ext cx="6562725"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四角形吹き出し 5"/>
          <p:cNvSpPr/>
          <p:nvPr/>
        </p:nvSpPr>
        <p:spPr>
          <a:xfrm>
            <a:off x="1622425" y="5155804"/>
            <a:ext cx="1871663" cy="720725"/>
          </a:xfrm>
          <a:prstGeom prst="wedgeRectCallout">
            <a:avLst>
              <a:gd name="adj1" fmla="val 64244"/>
              <a:gd name="adj2" fmla="val -23523"/>
            </a:avLst>
          </a:prstGeom>
        </p:spPr>
        <p:style>
          <a:lnRef idx="1">
            <a:schemeClr val="accent4"/>
          </a:lnRef>
          <a:fillRef idx="2">
            <a:schemeClr val="accent4"/>
          </a:fillRef>
          <a:effectRef idx="1">
            <a:schemeClr val="accent4"/>
          </a:effectRef>
          <a:fontRef idx="minor">
            <a:schemeClr val="dk1"/>
          </a:fontRef>
        </p:style>
        <p:txBody>
          <a:bodyPr anchor="ctr"/>
          <a:lstStyle/>
          <a:p>
            <a:pPr algn="ctr"/>
            <a:r>
              <a:rPr lang="en-US" altLang="ja-JP">
                <a:solidFill>
                  <a:srgbClr val="000000"/>
                </a:solidFill>
              </a:rPr>
              <a:t>Displays the current time</a:t>
            </a:r>
            <a:endParaRPr lang="ja-JP" altLang="en-US">
              <a:solidFill>
                <a:srgbClr val="000000"/>
              </a:solidFill>
            </a:endParaRPr>
          </a:p>
        </p:txBody>
      </p:sp>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タイトル 4"/>
          <p:cNvSpPr>
            <a:spLocks noGrp="1"/>
          </p:cNvSpPr>
          <p:nvPr>
            <p:ph type="title"/>
          </p:nvPr>
        </p:nvSpPr>
        <p:spPr/>
        <p:txBody>
          <a:bodyPr/>
          <a:lstStyle/>
          <a:p>
            <a:r>
              <a:rPr lang="en-US" altLang="ja-JP" dirty="0" smtClean="0"/>
              <a:t>HTML and JavaScript (1)</a:t>
            </a:r>
            <a:endParaRPr lang="ja-JP" altLang="en-US" dirty="0" smtClean="0"/>
          </a:p>
        </p:txBody>
      </p:sp>
      <p:sp>
        <p:nvSpPr>
          <p:cNvPr id="45060" name="コンテンツ プレースホルダー 5"/>
          <p:cNvSpPr>
            <a:spLocks noGrp="1"/>
          </p:cNvSpPr>
          <p:nvPr>
            <p:ph idx="1"/>
          </p:nvPr>
        </p:nvSpPr>
        <p:spPr/>
        <p:txBody>
          <a:bodyPr/>
          <a:lstStyle/>
          <a:p>
            <a:r>
              <a:rPr lang="en-US" altLang="ja-JP" dirty="0" smtClean="0"/>
              <a:t>The &lt;script&gt; tag can be inserted in any arbitrary location any number of times. </a:t>
            </a:r>
            <a:endParaRPr lang="ja-JP" altLang="en-US" dirty="0" smtClean="0"/>
          </a:p>
        </p:txBody>
      </p:sp>
      <p:sp>
        <p:nvSpPr>
          <p:cNvPr id="45059"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36966DD3-E991-4E7D-BA58-18597EEB91A6}" type="slidenum">
              <a:rPr lang="ja-JP" altLang="en-US" smtClean="0"/>
              <a:pPr/>
              <a:t>52</a:t>
            </a:fld>
            <a:endParaRPr lang="ja-JP" altLang="en-US"/>
          </a:p>
        </p:txBody>
      </p:sp>
      <p:sp>
        <p:nvSpPr>
          <p:cNvPr id="8" name="正方形/長方形 7"/>
          <p:cNvSpPr/>
          <p:nvPr/>
        </p:nvSpPr>
        <p:spPr>
          <a:xfrm>
            <a:off x="2546176" y="2435402"/>
            <a:ext cx="3467100" cy="2499792"/>
          </a:xfrm>
          <a:prstGeom prst="rect">
            <a:avLst/>
          </a:prstGeom>
        </p:spPr>
        <p:style>
          <a:lnRef idx="2">
            <a:schemeClr val="dk1"/>
          </a:lnRef>
          <a:fillRef idx="1">
            <a:schemeClr val="lt1"/>
          </a:fillRef>
          <a:effectRef idx="0">
            <a:schemeClr val="dk1"/>
          </a:effectRef>
          <a:fontRef idx="minor">
            <a:schemeClr val="dk1"/>
          </a:fontRef>
        </p:style>
        <p:txBody>
          <a:bodyPr anchor="ctr"/>
          <a:lstStyle/>
          <a:p>
            <a:r>
              <a:rPr lang="en-US" altLang="ja-JP" sz="1400" dirty="0">
                <a:solidFill>
                  <a:srgbClr val="000000"/>
                </a:solidFill>
              </a:rPr>
              <a:t>&lt;html&gt;</a:t>
            </a:r>
          </a:p>
          <a:p>
            <a:r>
              <a:rPr lang="en-US" altLang="ja-JP" sz="1400" dirty="0">
                <a:solidFill>
                  <a:srgbClr val="000000"/>
                </a:solidFill>
              </a:rPr>
              <a:t>&lt;head&gt;</a:t>
            </a:r>
          </a:p>
          <a:p>
            <a:r>
              <a:rPr lang="en-US" altLang="ja-JP" sz="1400" dirty="0">
                <a:solidFill>
                  <a:srgbClr val="000000"/>
                </a:solidFill>
              </a:rPr>
              <a:t>&lt;title&gt;Sample&lt;/title&gt;</a:t>
            </a:r>
          </a:p>
          <a:p>
            <a:r>
              <a:rPr lang="en-US" altLang="ja-JP" sz="1400" dirty="0">
                <a:solidFill>
                  <a:srgbClr val="000000"/>
                </a:solidFill>
              </a:rPr>
              <a:t>&lt;/head&gt;</a:t>
            </a:r>
          </a:p>
          <a:p>
            <a:r>
              <a:rPr lang="en-US" altLang="ja-JP" sz="1400" dirty="0">
                <a:solidFill>
                  <a:srgbClr val="000000"/>
                </a:solidFill>
              </a:rPr>
              <a:t>&lt;body&gt;</a:t>
            </a:r>
          </a:p>
          <a:p>
            <a:r>
              <a:rPr lang="en-US" altLang="ja-JP" sz="1400" dirty="0">
                <a:solidFill>
                  <a:srgbClr val="000000"/>
                </a:solidFill>
              </a:rPr>
              <a:t>&lt;script type="text/</a:t>
            </a:r>
            <a:r>
              <a:rPr lang="en-US" altLang="ja-JP" sz="1400" dirty="0" err="1">
                <a:solidFill>
                  <a:srgbClr val="000000"/>
                </a:solidFill>
              </a:rPr>
              <a:t>javascript</a:t>
            </a:r>
            <a:r>
              <a:rPr lang="en-US" altLang="ja-JP" sz="1400" dirty="0">
                <a:solidFill>
                  <a:srgbClr val="000000"/>
                </a:solidFill>
              </a:rPr>
              <a:t>"&gt;</a:t>
            </a:r>
          </a:p>
          <a:p>
            <a:r>
              <a:rPr lang="en-US" altLang="ja-JP" sz="1400" dirty="0" err="1">
                <a:solidFill>
                  <a:srgbClr val="000000"/>
                </a:solidFill>
              </a:rPr>
              <a:t>document.write</a:t>
            </a:r>
            <a:r>
              <a:rPr lang="en-US" altLang="ja-JP" sz="1400" dirty="0">
                <a:solidFill>
                  <a:srgbClr val="000000"/>
                </a:solidFill>
              </a:rPr>
              <a:t>(new Date());</a:t>
            </a:r>
          </a:p>
          <a:p>
            <a:r>
              <a:rPr lang="en-US" altLang="ja-JP" sz="1400" dirty="0">
                <a:solidFill>
                  <a:srgbClr val="000000"/>
                </a:solidFill>
              </a:rPr>
              <a:t>&lt;/script&gt;</a:t>
            </a:r>
          </a:p>
          <a:p>
            <a:endParaRPr lang="en-US" altLang="ja-JP" sz="1400" dirty="0">
              <a:solidFill>
                <a:srgbClr val="000000"/>
              </a:solidFill>
            </a:endParaRPr>
          </a:p>
          <a:p>
            <a:r>
              <a:rPr lang="en-US" altLang="ja-JP" sz="1400" dirty="0">
                <a:solidFill>
                  <a:srgbClr val="000000"/>
                </a:solidFill>
              </a:rPr>
              <a:t>&lt;script type="text/</a:t>
            </a:r>
            <a:r>
              <a:rPr lang="en-US" altLang="ja-JP" sz="1400" dirty="0" err="1">
                <a:solidFill>
                  <a:srgbClr val="000000"/>
                </a:solidFill>
              </a:rPr>
              <a:t>javascript</a:t>
            </a:r>
            <a:r>
              <a:rPr lang="en-US" altLang="ja-JP" sz="1400" dirty="0">
                <a:solidFill>
                  <a:srgbClr val="000000"/>
                </a:solidFill>
              </a:rPr>
              <a:t>"&gt;</a:t>
            </a:r>
          </a:p>
          <a:p>
            <a:r>
              <a:rPr lang="en-US" altLang="ja-JP" sz="1400" dirty="0">
                <a:solidFill>
                  <a:srgbClr val="000000"/>
                </a:solidFill>
              </a:rPr>
              <a:t>&lt;/script&gt;</a:t>
            </a:r>
          </a:p>
        </p:txBody>
      </p:sp>
      <p:pic>
        <p:nvPicPr>
          <p:cNvPr id="450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4703" y="4992689"/>
            <a:ext cx="3960068" cy="1471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四角形吹き出し 8"/>
          <p:cNvSpPr/>
          <p:nvPr/>
        </p:nvSpPr>
        <p:spPr>
          <a:xfrm>
            <a:off x="1981200" y="5257801"/>
            <a:ext cx="3168650" cy="1165225"/>
          </a:xfrm>
          <a:prstGeom prst="wedgeRectCallout">
            <a:avLst>
              <a:gd name="adj1" fmla="val 60787"/>
              <a:gd name="adj2" fmla="val -34232"/>
            </a:avLst>
          </a:prstGeom>
        </p:spPr>
        <p:style>
          <a:lnRef idx="1">
            <a:schemeClr val="accent4"/>
          </a:lnRef>
          <a:fillRef idx="2">
            <a:schemeClr val="accent4"/>
          </a:fillRef>
          <a:effectRef idx="1">
            <a:schemeClr val="accent4"/>
          </a:effectRef>
          <a:fontRef idx="minor">
            <a:schemeClr val="dk1"/>
          </a:fontRef>
        </p:style>
        <p:txBody>
          <a:bodyPr anchor="ctr"/>
          <a:lstStyle/>
          <a:p>
            <a:pPr algn="just"/>
            <a:r>
              <a:rPr lang="en-US" altLang="ja-JP" sz="1600"/>
              <a:t>The current time is displayed twice.</a:t>
            </a:r>
          </a:p>
          <a:p>
            <a:pPr algn="just"/>
            <a:r>
              <a:rPr lang="en-US" altLang="ja-JP" sz="1600"/>
              <a:t>The second time is carried out after a “for loop,” which explains the passage of time. </a:t>
            </a:r>
            <a:endParaRPr lang="ja-JP" altLang="en-US" sz="1600"/>
          </a:p>
        </p:txBody>
      </p:sp>
      <p:sp>
        <p:nvSpPr>
          <p:cNvPr id="11" name="正方形/長方形 10"/>
          <p:cNvSpPr/>
          <p:nvPr/>
        </p:nvSpPr>
        <p:spPr>
          <a:xfrm>
            <a:off x="6013276" y="2437971"/>
            <a:ext cx="3467100" cy="2499792"/>
          </a:xfrm>
          <a:prstGeom prst="rect">
            <a:avLst/>
          </a:prstGeom>
        </p:spPr>
        <p:style>
          <a:lnRef idx="2">
            <a:schemeClr val="dk1"/>
          </a:lnRef>
          <a:fillRef idx="1">
            <a:schemeClr val="lt1"/>
          </a:fillRef>
          <a:effectRef idx="0">
            <a:schemeClr val="dk1"/>
          </a:effectRef>
          <a:fontRef idx="minor">
            <a:schemeClr val="dk1"/>
          </a:fontRef>
        </p:style>
        <p:txBody>
          <a:bodyPr anchor="ctr"/>
          <a:lstStyle/>
          <a:p>
            <a:r>
              <a:rPr lang="en-US" altLang="ja-JP" sz="1400" dirty="0" err="1">
                <a:solidFill>
                  <a:srgbClr val="000000"/>
                </a:solidFill>
              </a:rPr>
              <a:t>var</a:t>
            </a:r>
            <a:r>
              <a:rPr lang="en-US" altLang="ja-JP" sz="1400" dirty="0">
                <a:solidFill>
                  <a:srgbClr val="000000"/>
                </a:solidFill>
              </a:rPr>
              <a:t> dummy = 0;</a:t>
            </a:r>
          </a:p>
          <a:p>
            <a:r>
              <a:rPr lang="en-US" altLang="ja-JP" sz="1400" dirty="0" err="1">
                <a:solidFill>
                  <a:srgbClr val="000000"/>
                </a:solidFill>
              </a:rPr>
              <a:t>var</a:t>
            </a:r>
            <a:r>
              <a:rPr lang="en-US" altLang="ja-JP" sz="1400" dirty="0">
                <a:solidFill>
                  <a:srgbClr val="000000"/>
                </a:solidFill>
              </a:rPr>
              <a:t> </a:t>
            </a:r>
            <a:r>
              <a:rPr lang="en-US" altLang="ja-JP" sz="1400" dirty="0" err="1">
                <a:solidFill>
                  <a:srgbClr val="000000"/>
                </a:solidFill>
              </a:rPr>
              <a:t>i</a:t>
            </a:r>
            <a:r>
              <a:rPr lang="en-US" altLang="ja-JP" sz="1400" dirty="0">
                <a:solidFill>
                  <a:srgbClr val="000000"/>
                </a:solidFill>
              </a:rPr>
              <a:t> = 0;</a:t>
            </a:r>
          </a:p>
          <a:p>
            <a:r>
              <a:rPr lang="en-US" altLang="ja-JP" sz="1400" dirty="0">
                <a:solidFill>
                  <a:srgbClr val="000000"/>
                </a:solidFill>
              </a:rPr>
              <a:t>for (</a:t>
            </a:r>
            <a:r>
              <a:rPr lang="en-US" altLang="ja-JP" sz="1400" dirty="0" err="1">
                <a:solidFill>
                  <a:srgbClr val="000000"/>
                </a:solidFill>
              </a:rPr>
              <a:t>i</a:t>
            </a:r>
            <a:r>
              <a:rPr lang="en-US" altLang="ja-JP" sz="1400" dirty="0">
                <a:solidFill>
                  <a:srgbClr val="000000"/>
                </a:solidFill>
              </a:rPr>
              <a:t> = 0; </a:t>
            </a:r>
            <a:r>
              <a:rPr lang="en-US" altLang="ja-JP" sz="1400" dirty="0" err="1">
                <a:solidFill>
                  <a:srgbClr val="000000"/>
                </a:solidFill>
              </a:rPr>
              <a:t>i</a:t>
            </a:r>
            <a:r>
              <a:rPr lang="en-US" altLang="ja-JP" sz="1400" dirty="0">
                <a:solidFill>
                  <a:srgbClr val="000000"/>
                </a:solidFill>
              </a:rPr>
              <a:t> &lt; 1000000000; </a:t>
            </a:r>
            <a:r>
              <a:rPr lang="en-US" altLang="ja-JP" sz="1400" dirty="0" err="1">
                <a:solidFill>
                  <a:srgbClr val="000000"/>
                </a:solidFill>
              </a:rPr>
              <a:t>i</a:t>
            </a:r>
            <a:r>
              <a:rPr lang="en-US" altLang="ja-JP" sz="1400" dirty="0">
                <a:solidFill>
                  <a:srgbClr val="000000"/>
                </a:solidFill>
              </a:rPr>
              <a:t>+=1) {</a:t>
            </a:r>
          </a:p>
          <a:p>
            <a:r>
              <a:rPr lang="en-US" altLang="ja-JP" sz="1400" dirty="0">
                <a:solidFill>
                  <a:srgbClr val="000000"/>
                </a:solidFill>
              </a:rPr>
              <a:t>  dummy += 1;</a:t>
            </a:r>
          </a:p>
          <a:p>
            <a:r>
              <a:rPr lang="en-US" altLang="ja-JP" sz="1400" dirty="0">
                <a:solidFill>
                  <a:srgbClr val="000000"/>
                </a:solidFill>
              </a:rPr>
              <a:t>}</a:t>
            </a:r>
          </a:p>
          <a:p>
            <a:r>
              <a:rPr lang="en-US" altLang="ja-JP" sz="1400" dirty="0" err="1">
                <a:solidFill>
                  <a:srgbClr val="000000"/>
                </a:solidFill>
              </a:rPr>
              <a:t>document.write</a:t>
            </a:r>
            <a:r>
              <a:rPr lang="en-US" altLang="ja-JP" sz="1400" dirty="0">
                <a:solidFill>
                  <a:srgbClr val="000000"/>
                </a:solidFill>
              </a:rPr>
              <a:t>("&lt;</a:t>
            </a:r>
            <a:r>
              <a:rPr lang="en-US" altLang="ja-JP" sz="1400" dirty="0" err="1">
                <a:solidFill>
                  <a:srgbClr val="000000"/>
                </a:solidFill>
              </a:rPr>
              <a:t>br</a:t>
            </a:r>
            <a:r>
              <a:rPr lang="en-US" altLang="ja-JP" sz="1400" dirty="0">
                <a:solidFill>
                  <a:srgbClr val="000000"/>
                </a:solidFill>
              </a:rPr>
              <a:t> /&gt;");</a:t>
            </a:r>
          </a:p>
          <a:p>
            <a:r>
              <a:rPr lang="en-US" altLang="ja-JP" sz="1400" dirty="0">
                <a:solidFill>
                  <a:srgbClr val="000000"/>
                </a:solidFill>
              </a:rPr>
              <a:t>&lt;script type="text/</a:t>
            </a:r>
            <a:r>
              <a:rPr lang="en-US" altLang="ja-JP" sz="1400" dirty="0" err="1">
                <a:solidFill>
                  <a:srgbClr val="000000"/>
                </a:solidFill>
              </a:rPr>
              <a:t>javascript</a:t>
            </a:r>
            <a:r>
              <a:rPr lang="en-US" altLang="ja-JP" sz="1400" dirty="0">
                <a:solidFill>
                  <a:srgbClr val="000000"/>
                </a:solidFill>
              </a:rPr>
              <a:t>"&gt;</a:t>
            </a:r>
          </a:p>
          <a:p>
            <a:r>
              <a:rPr lang="en-US" altLang="ja-JP" sz="1400" dirty="0" err="1">
                <a:solidFill>
                  <a:srgbClr val="000000"/>
                </a:solidFill>
              </a:rPr>
              <a:t>document.write</a:t>
            </a:r>
            <a:r>
              <a:rPr lang="en-US" altLang="ja-JP" sz="1400" dirty="0">
                <a:solidFill>
                  <a:srgbClr val="000000"/>
                </a:solidFill>
              </a:rPr>
              <a:t>(new Date());</a:t>
            </a:r>
          </a:p>
          <a:p>
            <a:r>
              <a:rPr lang="en-US" altLang="ja-JP" sz="1400" dirty="0">
                <a:solidFill>
                  <a:srgbClr val="000000"/>
                </a:solidFill>
              </a:rPr>
              <a:t>&lt;/script&gt;</a:t>
            </a:r>
          </a:p>
          <a:p>
            <a:r>
              <a:rPr lang="en-US" altLang="ja-JP" sz="1400" dirty="0">
                <a:solidFill>
                  <a:srgbClr val="000000"/>
                </a:solidFill>
              </a:rPr>
              <a:t>&lt;/body&gt;</a:t>
            </a:r>
          </a:p>
          <a:p>
            <a:r>
              <a:rPr lang="en-US" altLang="ja-JP" sz="1400" dirty="0">
                <a:solidFill>
                  <a:srgbClr val="000000"/>
                </a:solidFill>
              </a:rPr>
              <a:t>&lt;/html&gt;</a:t>
            </a:r>
          </a:p>
        </p:txBody>
      </p:sp>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タイトル 1"/>
          <p:cNvSpPr>
            <a:spLocks noGrp="1"/>
          </p:cNvSpPr>
          <p:nvPr>
            <p:ph type="title"/>
          </p:nvPr>
        </p:nvSpPr>
        <p:spPr/>
        <p:txBody>
          <a:bodyPr/>
          <a:lstStyle/>
          <a:p>
            <a:r>
              <a:rPr lang="en-US" altLang="ja-JP" smtClean="0"/>
              <a:t>HTML and JavaScript (2)</a:t>
            </a:r>
            <a:endParaRPr lang="ja-JP" altLang="en-US" dirty="0" smtClean="0"/>
          </a:p>
        </p:txBody>
      </p:sp>
      <p:sp>
        <p:nvSpPr>
          <p:cNvPr id="46084" name="コンテンツ プレースホルダー 3"/>
          <p:cNvSpPr>
            <a:spLocks noGrp="1"/>
          </p:cNvSpPr>
          <p:nvPr>
            <p:ph idx="1"/>
          </p:nvPr>
        </p:nvSpPr>
        <p:spPr>
          <a:xfrm>
            <a:off x="838200" y="1825625"/>
            <a:ext cx="10515600" cy="617035"/>
          </a:xfrm>
        </p:spPr>
        <p:txBody>
          <a:bodyPr/>
          <a:lstStyle/>
          <a:p>
            <a:r>
              <a:rPr lang="en-US" altLang="ja-JP" smtClean="0"/>
              <a:t>You can combine the &lt;script&gt; tag with other HTML tags.</a:t>
            </a:r>
            <a:endParaRPr lang="ja-JP" altLang="en-US" dirty="0" smtClean="0"/>
          </a:p>
        </p:txBody>
      </p:sp>
      <p:sp>
        <p:nvSpPr>
          <p:cNvPr id="46083"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C2F45FD7-7B6D-43D5-B54C-5AAD6A97114A}" type="slidenum">
              <a:rPr lang="ja-JP" altLang="en-US" smtClean="0"/>
              <a:pPr/>
              <a:t>53</a:t>
            </a:fld>
            <a:endParaRPr lang="ja-JP" altLang="en-US"/>
          </a:p>
        </p:txBody>
      </p:sp>
      <p:sp>
        <p:nvSpPr>
          <p:cNvPr id="6" name="正方形/長方形 5"/>
          <p:cNvSpPr/>
          <p:nvPr/>
        </p:nvSpPr>
        <p:spPr>
          <a:xfrm>
            <a:off x="2279576" y="2442660"/>
            <a:ext cx="7759774" cy="2160637"/>
          </a:xfrm>
          <a:prstGeom prst="rect">
            <a:avLst/>
          </a:prstGeom>
        </p:spPr>
        <p:style>
          <a:lnRef idx="2">
            <a:schemeClr val="dk1"/>
          </a:lnRef>
          <a:fillRef idx="1">
            <a:schemeClr val="lt1"/>
          </a:fillRef>
          <a:effectRef idx="0">
            <a:schemeClr val="dk1"/>
          </a:effectRef>
          <a:fontRef idx="minor">
            <a:schemeClr val="dk1"/>
          </a:fontRef>
        </p:style>
        <p:txBody>
          <a:bodyPr anchor="ctr"/>
          <a:lstStyle/>
          <a:p>
            <a:pPr fontAlgn="auto">
              <a:spcBef>
                <a:spcPts val="0"/>
              </a:spcBef>
              <a:spcAft>
                <a:spcPts val="0"/>
              </a:spcAft>
              <a:defRPr/>
            </a:pPr>
            <a:r>
              <a:rPr lang="en-US" altLang="ja-JP" dirty="0">
                <a:latin typeface="Consolas" panose="020B0609020204030204" pitchFamily="49" charset="0"/>
                <a:cs typeface="Consolas" panose="020B0609020204030204" pitchFamily="49" charset="0"/>
              </a:rPr>
              <a:t>&lt;html</a:t>
            </a:r>
            <a:r>
              <a:rPr lang="en-US" altLang="ja-JP" dirty="0" smtClean="0">
                <a:latin typeface="Consolas" panose="020B0609020204030204" pitchFamily="49" charset="0"/>
                <a:cs typeface="Consolas" panose="020B0609020204030204" pitchFamily="49" charset="0"/>
              </a:rPr>
              <a:t>&gt;&lt;</a:t>
            </a:r>
            <a:r>
              <a:rPr lang="en-US" altLang="ja-JP" dirty="0">
                <a:latin typeface="Consolas" panose="020B0609020204030204" pitchFamily="49" charset="0"/>
                <a:cs typeface="Consolas" panose="020B0609020204030204" pitchFamily="49" charset="0"/>
              </a:rPr>
              <a:t>head</a:t>
            </a:r>
            <a:r>
              <a:rPr lang="en-US" altLang="ja-JP" dirty="0" smtClean="0">
                <a:latin typeface="Consolas" panose="020B0609020204030204" pitchFamily="49" charset="0"/>
                <a:cs typeface="Consolas" panose="020B0609020204030204" pitchFamily="49" charset="0"/>
              </a:rPr>
              <a:t>&gt;&lt;</a:t>
            </a:r>
            <a:r>
              <a:rPr lang="en-US" altLang="ja-JP" dirty="0">
                <a:latin typeface="Consolas" panose="020B0609020204030204" pitchFamily="49" charset="0"/>
                <a:cs typeface="Consolas" panose="020B0609020204030204" pitchFamily="49" charset="0"/>
              </a:rPr>
              <a:t>title&gt;Sample&lt;/title</a:t>
            </a:r>
            <a:r>
              <a:rPr lang="en-US" altLang="ja-JP" dirty="0" smtClean="0">
                <a:latin typeface="Consolas" panose="020B0609020204030204" pitchFamily="49" charset="0"/>
                <a:cs typeface="Consolas" panose="020B0609020204030204" pitchFamily="49" charset="0"/>
              </a:rPr>
              <a:t>&gt;&lt;/</a:t>
            </a:r>
            <a:r>
              <a:rPr lang="en-US" altLang="ja-JP" dirty="0">
                <a:latin typeface="Consolas" panose="020B0609020204030204" pitchFamily="49" charset="0"/>
                <a:cs typeface="Consolas" panose="020B0609020204030204" pitchFamily="49" charset="0"/>
              </a:rPr>
              <a:t>head</a:t>
            </a:r>
            <a:r>
              <a:rPr lang="en-US" altLang="ja-JP" dirty="0" smtClean="0">
                <a:latin typeface="Consolas" panose="020B0609020204030204" pitchFamily="49" charset="0"/>
                <a:cs typeface="Consolas" panose="020B0609020204030204" pitchFamily="49" charset="0"/>
              </a:rPr>
              <a:t>&gt;&lt;</a:t>
            </a:r>
            <a:r>
              <a:rPr lang="en-US" altLang="ja-JP" dirty="0">
                <a:latin typeface="Consolas" panose="020B0609020204030204" pitchFamily="49" charset="0"/>
                <a:cs typeface="Consolas" panose="020B0609020204030204" pitchFamily="49" charset="0"/>
              </a:rPr>
              <a:t>body&gt;</a:t>
            </a:r>
          </a:p>
          <a:p>
            <a:pPr fontAlgn="auto">
              <a:spcBef>
                <a:spcPts val="0"/>
              </a:spcBef>
              <a:spcAft>
                <a:spcPts val="0"/>
              </a:spcAft>
              <a:defRPr/>
            </a:pPr>
            <a:r>
              <a:rPr lang="en-US" altLang="ja-JP" dirty="0">
                <a:latin typeface="Consolas" panose="020B0609020204030204" pitchFamily="49" charset="0"/>
                <a:cs typeface="Consolas" panose="020B0609020204030204" pitchFamily="49" charset="0"/>
              </a:rPr>
              <a:t>&lt;h1&gt;Extreme JavaScript Learning&lt;/h1&gt;</a:t>
            </a:r>
          </a:p>
          <a:p>
            <a:pPr fontAlgn="auto">
              <a:spcBef>
                <a:spcPts val="0"/>
              </a:spcBef>
              <a:spcAft>
                <a:spcPts val="0"/>
              </a:spcAft>
              <a:defRPr/>
            </a:pPr>
            <a:r>
              <a:rPr lang="en-US" altLang="ja-JP" dirty="0">
                <a:latin typeface="Consolas" panose="020B0609020204030204" pitchFamily="49" charset="0"/>
                <a:cs typeface="Consolas" panose="020B0609020204030204" pitchFamily="49" charset="0"/>
              </a:rPr>
              <a:t>&lt;p&gt;</a:t>
            </a:r>
            <a:r>
              <a:rPr lang="en-US" altLang="ja-JP" dirty="0" err="1">
                <a:latin typeface="Consolas" panose="020B0609020204030204" pitchFamily="49" charset="0"/>
                <a:cs typeface="Consolas" panose="020B0609020204030204" pitchFamily="49" charset="0"/>
              </a:rPr>
              <a:t>Lorem</a:t>
            </a:r>
            <a:r>
              <a:rPr lang="en-US" altLang="ja-JP" dirty="0">
                <a:latin typeface="Consolas" panose="020B0609020204030204" pitchFamily="49" charset="0"/>
                <a:cs typeface="Consolas" panose="020B0609020204030204" pitchFamily="49" charset="0"/>
              </a:rPr>
              <a:t> </a:t>
            </a:r>
            <a:r>
              <a:rPr lang="en-US" altLang="ja-JP" dirty="0" err="1">
                <a:latin typeface="Consolas" panose="020B0609020204030204" pitchFamily="49" charset="0"/>
                <a:cs typeface="Consolas" panose="020B0609020204030204" pitchFamily="49" charset="0"/>
              </a:rPr>
              <a:t>ipsum</a:t>
            </a:r>
            <a:r>
              <a:rPr lang="en-US" altLang="ja-JP" dirty="0">
                <a:latin typeface="Consolas" panose="020B0609020204030204" pitchFamily="49" charset="0"/>
                <a:cs typeface="Consolas" panose="020B0609020204030204" pitchFamily="49" charset="0"/>
              </a:rPr>
              <a:t> dolor sit </a:t>
            </a:r>
            <a:r>
              <a:rPr lang="en-US" altLang="ja-JP" dirty="0" err="1">
                <a:latin typeface="Consolas" panose="020B0609020204030204" pitchFamily="49" charset="0"/>
                <a:cs typeface="Consolas" panose="020B0609020204030204" pitchFamily="49" charset="0"/>
              </a:rPr>
              <a:t>amet</a:t>
            </a:r>
            <a:r>
              <a:rPr lang="en-US" altLang="ja-JP" dirty="0">
                <a:latin typeface="Consolas" panose="020B0609020204030204" pitchFamily="49" charset="0"/>
                <a:cs typeface="Consolas" panose="020B0609020204030204" pitchFamily="49" charset="0"/>
              </a:rPr>
              <a:t>, …..&lt;/p&gt;</a:t>
            </a:r>
          </a:p>
          <a:p>
            <a:pPr fontAlgn="auto">
              <a:spcBef>
                <a:spcPts val="0"/>
              </a:spcBef>
              <a:spcAft>
                <a:spcPts val="0"/>
              </a:spcAft>
              <a:defRPr/>
            </a:pPr>
            <a:r>
              <a:rPr lang="en-US" altLang="ja-JP" dirty="0">
                <a:latin typeface="Consolas" panose="020B0609020204030204" pitchFamily="49" charset="0"/>
                <a:cs typeface="Consolas" panose="020B0609020204030204" pitchFamily="49" charset="0"/>
              </a:rPr>
              <a:t>&lt;script type="text/</a:t>
            </a:r>
            <a:r>
              <a:rPr lang="en-US" altLang="ja-JP" dirty="0" err="1">
                <a:latin typeface="Consolas" panose="020B0609020204030204" pitchFamily="49" charset="0"/>
                <a:cs typeface="Consolas" panose="020B0609020204030204" pitchFamily="49" charset="0"/>
              </a:rPr>
              <a:t>javascript</a:t>
            </a:r>
            <a:r>
              <a:rPr lang="en-US" altLang="ja-JP" dirty="0">
                <a:latin typeface="Consolas" panose="020B0609020204030204" pitchFamily="49" charset="0"/>
                <a:cs typeface="Consolas" panose="020B0609020204030204" pitchFamily="49" charset="0"/>
              </a:rPr>
              <a:t>"&gt;</a:t>
            </a:r>
          </a:p>
          <a:p>
            <a:pPr fontAlgn="auto">
              <a:spcBef>
                <a:spcPts val="0"/>
              </a:spcBef>
              <a:spcAft>
                <a:spcPts val="0"/>
              </a:spcAft>
              <a:defRPr/>
            </a:pPr>
            <a:r>
              <a:rPr lang="en-US" altLang="ja-JP" dirty="0" err="1">
                <a:solidFill>
                  <a:srgbClr val="FF0000"/>
                </a:solidFill>
                <a:latin typeface="Consolas" panose="020B0609020204030204" pitchFamily="49" charset="0"/>
                <a:cs typeface="Consolas" panose="020B0609020204030204" pitchFamily="49" charset="0"/>
              </a:rPr>
              <a:t>document.write</a:t>
            </a:r>
            <a:r>
              <a:rPr lang="en-US" altLang="ja-JP" dirty="0">
                <a:solidFill>
                  <a:srgbClr val="FF0000"/>
                </a:solidFill>
                <a:latin typeface="Consolas" panose="020B0609020204030204" pitchFamily="49" charset="0"/>
                <a:cs typeface="Consolas" panose="020B0609020204030204" pitchFamily="49" charset="0"/>
              </a:rPr>
              <a:t>("&lt;</a:t>
            </a:r>
            <a:r>
              <a:rPr lang="en-US" altLang="ja-JP" dirty="0" err="1">
                <a:solidFill>
                  <a:srgbClr val="FF0000"/>
                </a:solidFill>
                <a:latin typeface="Consolas" panose="020B0609020204030204" pitchFamily="49" charset="0"/>
                <a:cs typeface="Consolas" panose="020B0609020204030204" pitchFamily="49" charset="0"/>
              </a:rPr>
              <a:t>br</a:t>
            </a:r>
            <a:r>
              <a:rPr lang="en-US" altLang="ja-JP" dirty="0">
                <a:solidFill>
                  <a:srgbClr val="FF0000"/>
                </a:solidFill>
                <a:latin typeface="Consolas" panose="020B0609020204030204" pitchFamily="49" charset="0"/>
                <a:cs typeface="Consolas" panose="020B0609020204030204" pitchFamily="49" charset="0"/>
              </a:rPr>
              <a:t> /&gt;");</a:t>
            </a:r>
          </a:p>
          <a:p>
            <a:pPr fontAlgn="auto">
              <a:spcBef>
                <a:spcPts val="0"/>
              </a:spcBef>
              <a:spcAft>
                <a:spcPts val="0"/>
              </a:spcAft>
              <a:defRPr/>
            </a:pPr>
            <a:r>
              <a:rPr lang="en-US" altLang="ja-JP" dirty="0" err="1">
                <a:solidFill>
                  <a:srgbClr val="FF0000"/>
                </a:solidFill>
                <a:latin typeface="Consolas" panose="020B0609020204030204" pitchFamily="49" charset="0"/>
                <a:cs typeface="Consolas" panose="020B0609020204030204" pitchFamily="49" charset="0"/>
              </a:rPr>
              <a:t>document.write</a:t>
            </a:r>
            <a:r>
              <a:rPr lang="en-US" altLang="ja-JP" dirty="0">
                <a:solidFill>
                  <a:srgbClr val="FF0000"/>
                </a:solidFill>
                <a:latin typeface="Consolas" panose="020B0609020204030204" pitchFamily="49" charset="0"/>
                <a:cs typeface="Consolas" panose="020B0609020204030204" pitchFamily="49" charset="0"/>
              </a:rPr>
              <a:t>(new Date());</a:t>
            </a:r>
          </a:p>
          <a:p>
            <a:pPr fontAlgn="auto">
              <a:spcBef>
                <a:spcPts val="0"/>
              </a:spcBef>
              <a:spcAft>
                <a:spcPts val="0"/>
              </a:spcAft>
              <a:defRPr/>
            </a:pPr>
            <a:r>
              <a:rPr lang="en-US" altLang="ja-JP" dirty="0">
                <a:latin typeface="Consolas" panose="020B0609020204030204" pitchFamily="49" charset="0"/>
                <a:cs typeface="Consolas" panose="020B0609020204030204" pitchFamily="49" charset="0"/>
              </a:rPr>
              <a:t>&lt;/script&gt;</a:t>
            </a:r>
          </a:p>
          <a:p>
            <a:pPr fontAlgn="auto">
              <a:spcBef>
                <a:spcPts val="0"/>
              </a:spcBef>
              <a:spcAft>
                <a:spcPts val="0"/>
              </a:spcAft>
              <a:defRPr/>
            </a:pPr>
            <a:r>
              <a:rPr lang="en-US" altLang="ja-JP" dirty="0">
                <a:latin typeface="Consolas" panose="020B0609020204030204" pitchFamily="49" charset="0"/>
                <a:cs typeface="Consolas" panose="020B0609020204030204" pitchFamily="49" charset="0"/>
              </a:rPr>
              <a:t>&lt;/body</a:t>
            </a:r>
            <a:r>
              <a:rPr lang="en-US" altLang="ja-JP" dirty="0" smtClean="0">
                <a:latin typeface="Consolas" panose="020B0609020204030204" pitchFamily="49" charset="0"/>
                <a:cs typeface="Consolas" panose="020B0609020204030204" pitchFamily="49" charset="0"/>
              </a:rPr>
              <a:t>&gt;&lt;/</a:t>
            </a:r>
            <a:r>
              <a:rPr lang="en-US" altLang="ja-JP" dirty="0">
                <a:latin typeface="Consolas" panose="020B0609020204030204" pitchFamily="49" charset="0"/>
                <a:cs typeface="Consolas" panose="020B0609020204030204" pitchFamily="49" charset="0"/>
              </a:rPr>
              <a:t>html&gt;</a:t>
            </a:r>
          </a:p>
        </p:txBody>
      </p:sp>
      <p:pic>
        <p:nvPicPr>
          <p:cNvPr id="4608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250"/>
          <a:stretch/>
        </p:blipFill>
        <p:spPr bwMode="auto">
          <a:xfrm>
            <a:off x="5070475" y="4652392"/>
            <a:ext cx="5526088" cy="21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四角形吹き出し 6"/>
          <p:cNvSpPr/>
          <p:nvPr/>
        </p:nvSpPr>
        <p:spPr>
          <a:xfrm>
            <a:off x="1774825" y="4653954"/>
            <a:ext cx="3168650" cy="503238"/>
          </a:xfrm>
          <a:prstGeom prst="wedgeRectCallout">
            <a:avLst>
              <a:gd name="adj1" fmla="val 53771"/>
              <a:gd name="adj2" fmla="val 124170"/>
            </a:avLst>
          </a:prstGeom>
        </p:spPr>
        <p:style>
          <a:lnRef idx="1">
            <a:schemeClr val="accent4"/>
          </a:lnRef>
          <a:fillRef idx="2">
            <a:schemeClr val="accent4"/>
          </a:fillRef>
          <a:effectRef idx="1">
            <a:schemeClr val="accent4"/>
          </a:effectRef>
          <a:fontRef idx="minor">
            <a:schemeClr val="dk1"/>
          </a:fontRef>
        </p:style>
        <p:txBody>
          <a:bodyPr anchor="ctr"/>
          <a:lstStyle/>
          <a:p>
            <a:pPr algn="ctr"/>
            <a:r>
              <a:rPr lang="en-US" altLang="ja-JP" sz="1200">
                <a:solidFill>
                  <a:srgbClr val="000000"/>
                </a:solidFill>
              </a:rPr>
              <a:t>A string of characters described as HTML</a:t>
            </a:r>
            <a:endParaRPr lang="ja-JP" altLang="en-US" sz="1200">
              <a:solidFill>
                <a:srgbClr val="000000"/>
              </a:solidFill>
            </a:endParaRPr>
          </a:p>
        </p:txBody>
      </p:sp>
      <p:sp>
        <p:nvSpPr>
          <p:cNvPr id="5" name="左中かっこ 4"/>
          <p:cNvSpPr/>
          <p:nvPr/>
        </p:nvSpPr>
        <p:spPr>
          <a:xfrm>
            <a:off x="5070476" y="4941889"/>
            <a:ext cx="161925" cy="1150937"/>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lang="ja-JP" altLang="en-US"/>
          </a:p>
        </p:txBody>
      </p:sp>
      <p:sp>
        <p:nvSpPr>
          <p:cNvPr id="10" name="四角形吹き出し 9"/>
          <p:cNvSpPr/>
          <p:nvPr/>
        </p:nvSpPr>
        <p:spPr>
          <a:xfrm>
            <a:off x="1774825" y="5661026"/>
            <a:ext cx="3168650" cy="504825"/>
          </a:xfrm>
          <a:prstGeom prst="wedgeRectCallout">
            <a:avLst>
              <a:gd name="adj1" fmla="val 57262"/>
              <a:gd name="adj2" fmla="val 93448"/>
            </a:avLst>
          </a:prstGeom>
        </p:spPr>
        <p:style>
          <a:lnRef idx="1">
            <a:schemeClr val="accent4"/>
          </a:lnRef>
          <a:fillRef idx="2">
            <a:schemeClr val="accent4"/>
          </a:fillRef>
          <a:effectRef idx="1">
            <a:schemeClr val="accent4"/>
          </a:effectRef>
          <a:fontRef idx="minor">
            <a:schemeClr val="dk1"/>
          </a:fontRef>
        </p:style>
        <p:txBody>
          <a:bodyPr anchor="ctr"/>
          <a:lstStyle/>
          <a:p>
            <a:pPr algn="ctr"/>
            <a:r>
              <a:rPr lang="en-US" altLang="ja-JP" sz="1100">
                <a:solidFill>
                  <a:srgbClr val="000000"/>
                </a:solidFill>
              </a:rPr>
              <a:t>A string of characters created by JavaScript</a:t>
            </a:r>
            <a:endParaRPr lang="ja-JP" altLang="en-US" sz="1100">
              <a:solidFill>
                <a:srgbClr val="000000"/>
              </a:solidFill>
            </a:endParaRPr>
          </a:p>
        </p:txBody>
      </p:sp>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タイトル 1"/>
          <p:cNvSpPr>
            <a:spLocks noGrp="1"/>
          </p:cNvSpPr>
          <p:nvPr>
            <p:ph type="title"/>
          </p:nvPr>
        </p:nvSpPr>
        <p:spPr/>
        <p:txBody>
          <a:bodyPr/>
          <a:lstStyle/>
          <a:p>
            <a:r>
              <a:rPr lang="en-US" altLang="ja-JP" dirty="0" smtClean="0"/>
              <a:t>HTML and JavaScript (3)</a:t>
            </a:r>
            <a:endParaRPr lang="ja-JP" altLang="en-US" dirty="0" smtClean="0"/>
          </a:p>
        </p:txBody>
      </p:sp>
      <p:sp>
        <p:nvSpPr>
          <p:cNvPr id="47108" name="コンテンツ プレースホルダー 3"/>
          <p:cNvSpPr>
            <a:spLocks noGrp="1"/>
          </p:cNvSpPr>
          <p:nvPr>
            <p:ph idx="1"/>
          </p:nvPr>
        </p:nvSpPr>
        <p:spPr/>
        <p:txBody>
          <a:bodyPr/>
          <a:lstStyle/>
          <a:p>
            <a:r>
              <a:rPr lang="en-US" altLang="ja-JP" dirty="0" smtClean="0"/>
              <a:t>The &lt;script&gt; tag can be combined as a child element of other HTML tags.</a:t>
            </a:r>
          </a:p>
        </p:txBody>
      </p:sp>
      <p:sp>
        <p:nvSpPr>
          <p:cNvPr id="47107"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4754F63D-9D32-4F13-B0A7-A5A317B9921A}" type="slidenum">
              <a:rPr lang="ja-JP" altLang="en-US" smtClean="0"/>
              <a:pPr/>
              <a:t>54</a:t>
            </a:fld>
            <a:endParaRPr lang="ja-JP" altLang="en-US"/>
          </a:p>
        </p:txBody>
      </p:sp>
      <p:sp>
        <p:nvSpPr>
          <p:cNvPr id="6" name="正方形/長方形 5"/>
          <p:cNvSpPr/>
          <p:nvPr/>
        </p:nvSpPr>
        <p:spPr>
          <a:xfrm>
            <a:off x="2351585" y="2492896"/>
            <a:ext cx="7687766" cy="2520280"/>
          </a:xfrm>
          <a:prstGeom prst="rect">
            <a:avLst/>
          </a:prstGeom>
        </p:spPr>
        <p:style>
          <a:lnRef idx="2">
            <a:schemeClr val="dk1"/>
          </a:lnRef>
          <a:fillRef idx="1">
            <a:schemeClr val="lt1"/>
          </a:fillRef>
          <a:effectRef idx="0">
            <a:schemeClr val="dk1"/>
          </a:effectRef>
          <a:fontRef idx="minor">
            <a:schemeClr val="dk1"/>
          </a:fontRef>
        </p:style>
        <p:txBody>
          <a:bodyPr anchor="ctr"/>
          <a:lstStyle/>
          <a:p>
            <a:pPr fontAlgn="auto">
              <a:spcBef>
                <a:spcPts val="0"/>
              </a:spcBef>
              <a:spcAft>
                <a:spcPts val="0"/>
              </a:spcAft>
              <a:defRPr/>
            </a:pPr>
            <a:r>
              <a:rPr lang="en-US" altLang="ja-JP" sz="1600" dirty="0">
                <a:latin typeface="Consolas" panose="020B0609020204030204" pitchFamily="49" charset="0"/>
                <a:cs typeface="Consolas" panose="020B0609020204030204" pitchFamily="49" charset="0"/>
              </a:rPr>
              <a:t>&lt;html&gt;</a:t>
            </a:r>
          </a:p>
          <a:p>
            <a:pPr fontAlgn="auto">
              <a:spcBef>
                <a:spcPts val="0"/>
              </a:spcBef>
              <a:spcAft>
                <a:spcPts val="0"/>
              </a:spcAft>
              <a:defRPr/>
            </a:pPr>
            <a:r>
              <a:rPr lang="en-US" altLang="ja-JP" sz="1600" dirty="0">
                <a:latin typeface="Consolas" panose="020B0609020204030204" pitchFamily="49" charset="0"/>
                <a:cs typeface="Consolas" panose="020B0609020204030204" pitchFamily="49" charset="0"/>
              </a:rPr>
              <a:t>&lt;head&gt;</a:t>
            </a:r>
          </a:p>
          <a:p>
            <a:pPr fontAlgn="auto">
              <a:spcBef>
                <a:spcPts val="0"/>
              </a:spcBef>
              <a:spcAft>
                <a:spcPts val="0"/>
              </a:spcAft>
              <a:defRPr/>
            </a:pPr>
            <a:r>
              <a:rPr lang="en-US" altLang="ja-JP" sz="1600" dirty="0">
                <a:latin typeface="Consolas" panose="020B0609020204030204" pitchFamily="49" charset="0"/>
                <a:cs typeface="Consolas" panose="020B0609020204030204" pitchFamily="49" charset="0"/>
              </a:rPr>
              <a:t>&lt;title&gt;Sample&lt;/title&gt;</a:t>
            </a:r>
          </a:p>
          <a:p>
            <a:pPr fontAlgn="auto">
              <a:spcBef>
                <a:spcPts val="0"/>
              </a:spcBef>
              <a:spcAft>
                <a:spcPts val="0"/>
              </a:spcAft>
              <a:defRPr/>
            </a:pPr>
            <a:r>
              <a:rPr lang="en-US" altLang="ja-JP" sz="1600" dirty="0">
                <a:latin typeface="Consolas" panose="020B0609020204030204" pitchFamily="49" charset="0"/>
                <a:cs typeface="Consolas" panose="020B0609020204030204" pitchFamily="49" charset="0"/>
              </a:rPr>
              <a:t>&lt;/head&gt;</a:t>
            </a:r>
          </a:p>
          <a:p>
            <a:pPr fontAlgn="auto">
              <a:spcBef>
                <a:spcPts val="0"/>
              </a:spcBef>
              <a:spcAft>
                <a:spcPts val="0"/>
              </a:spcAft>
              <a:defRPr/>
            </a:pPr>
            <a:r>
              <a:rPr lang="en-US" altLang="ja-JP" sz="1600" dirty="0">
                <a:latin typeface="Consolas" panose="020B0609020204030204" pitchFamily="49" charset="0"/>
                <a:cs typeface="Consolas" panose="020B0609020204030204" pitchFamily="49" charset="0"/>
              </a:rPr>
              <a:t>&lt;body&gt;</a:t>
            </a:r>
          </a:p>
          <a:p>
            <a:pPr fontAlgn="auto">
              <a:spcBef>
                <a:spcPts val="0"/>
              </a:spcBef>
              <a:spcAft>
                <a:spcPts val="0"/>
              </a:spcAft>
              <a:defRPr/>
            </a:pPr>
            <a:r>
              <a:rPr lang="en-US" altLang="ja-JP" sz="1600" dirty="0">
                <a:latin typeface="Consolas" panose="020B0609020204030204" pitchFamily="49" charset="0"/>
                <a:cs typeface="Consolas" panose="020B0609020204030204" pitchFamily="49" charset="0"/>
              </a:rPr>
              <a:t>&lt;h1&gt;Extreme JavaScript Learning: </a:t>
            </a:r>
            <a:r>
              <a:rPr lang="en-US" altLang="ja-JP" sz="1600" dirty="0">
                <a:solidFill>
                  <a:srgbClr val="FF0000"/>
                </a:solidFill>
                <a:latin typeface="Consolas" panose="020B0609020204030204" pitchFamily="49" charset="0"/>
                <a:cs typeface="Consolas" panose="020B0609020204030204" pitchFamily="49" charset="0"/>
              </a:rPr>
              <a:t>&lt;script type=“text/</a:t>
            </a:r>
            <a:r>
              <a:rPr lang="en-US" altLang="ja-JP" sz="1600" dirty="0" err="1">
                <a:solidFill>
                  <a:srgbClr val="FF0000"/>
                </a:solidFill>
                <a:latin typeface="Consolas" panose="020B0609020204030204" pitchFamily="49" charset="0"/>
                <a:cs typeface="Consolas" panose="020B0609020204030204" pitchFamily="49" charset="0"/>
              </a:rPr>
              <a:t>javascript</a:t>
            </a:r>
            <a:r>
              <a:rPr lang="en-US" altLang="ja-JP" sz="1600" dirty="0">
                <a:solidFill>
                  <a:srgbClr val="FF0000"/>
                </a:solidFill>
                <a:latin typeface="Consolas" panose="020B0609020204030204" pitchFamily="49" charset="0"/>
                <a:cs typeface="Consolas" panose="020B0609020204030204" pitchFamily="49" charset="0"/>
              </a:rPr>
              <a:t>”&gt;</a:t>
            </a:r>
            <a:r>
              <a:rPr lang="en-US" altLang="ja-JP" sz="1600" dirty="0" err="1">
                <a:solidFill>
                  <a:srgbClr val="FF0000"/>
                </a:solidFill>
                <a:latin typeface="Consolas" panose="020B0609020204030204" pitchFamily="49" charset="0"/>
                <a:cs typeface="Consolas" panose="020B0609020204030204" pitchFamily="49" charset="0"/>
              </a:rPr>
              <a:t>document.write</a:t>
            </a:r>
            <a:r>
              <a:rPr lang="en-US" altLang="ja-JP" sz="1600" dirty="0">
                <a:solidFill>
                  <a:srgbClr val="FF0000"/>
                </a:solidFill>
                <a:latin typeface="Consolas" panose="020B0609020204030204" pitchFamily="49" charset="0"/>
                <a:cs typeface="Consolas" panose="020B0609020204030204" pitchFamily="49" charset="0"/>
              </a:rPr>
              <a:t>(new</a:t>
            </a:r>
            <a:r>
              <a:rPr lang="ja-JP" altLang="en-US" sz="1600" dirty="0">
                <a:solidFill>
                  <a:srgbClr val="FF0000"/>
                </a:solidFill>
                <a:latin typeface="Consolas" panose="020B0609020204030204" pitchFamily="49" charset="0"/>
                <a:cs typeface="Consolas" panose="020B0609020204030204" pitchFamily="49" charset="0"/>
              </a:rPr>
              <a:t>　</a:t>
            </a:r>
            <a:r>
              <a:rPr lang="en-US" altLang="ja-JP" sz="1600" dirty="0">
                <a:solidFill>
                  <a:srgbClr val="FF0000"/>
                </a:solidFill>
                <a:latin typeface="Consolas" panose="020B0609020204030204" pitchFamily="49" charset="0"/>
                <a:cs typeface="Consolas" panose="020B0609020204030204" pitchFamily="49" charset="0"/>
              </a:rPr>
              <a:t>Date());&lt;/script&gt;</a:t>
            </a:r>
            <a:r>
              <a:rPr lang="en-US" altLang="ja-JP" sz="1600" dirty="0">
                <a:latin typeface="Consolas" panose="020B0609020204030204" pitchFamily="49" charset="0"/>
                <a:cs typeface="Consolas" panose="020B0609020204030204" pitchFamily="49" charset="0"/>
              </a:rPr>
              <a:t>&lt;/h1&gt;</a:t>
            </a:r>
          </a:p>
          <a:p>
            <a:pPr fontAlgn="auto">
              <a:spcBef>
                <a:spcPts val="0"/>
              </a:spcBef>
              <a:spcAft>
                <a:spcPts val="0"/>
              </a:spcAft>
              <a:defRPr/>
            </a:pPr>
            <a:r>
              <a:rPr lang="en-US" altLang="ja-JP" sz="1600" dirty="0">
                <a:latin typeface="Consolas" panose="020B0609020204030204" pitchFamily="49" charset="0"/>
                <a:cs typeface="Consolas" panose="020B0609020204030204" pitchFamily="49" charset="0"/>
              </a:rPr>
              <a:t>&lt;p&gt;</a:t>
            </a:r>
            <a:r>
              <a:rPr lang="en-US" altLang="ja-JP" sz="1600" dirty="0" err="1">
                <a:latin typeface="Consolas" panose="020B0609020204030204" pitchFamily="49" charset="0"/>
                <a:cs typeface="Consolas" panose="020B0609020204030204" pitchFamily="49" charset="0"/>
              </a:rPr>
              <a:t>Lorem</a:t>
            </a: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ipsum</a:t>
            </a:r>
            <a:r>
              <a:rPr lang="en-US" altLang="ja-JP" sz="1600" dirty="0">
                <a:latin typeface="Consolas" panose="020B0609020204030204" pitchFamily="49" charset="0"/>
                <a:cs typeface="Consolas" panose="020B0609020204030204" pitchFamily="49" charset="0"/>
              </a:rPr>
              <a:t> dolor sit….&lt;/p&gt;</a:t>
            </a:r>
          </a:p>
          <a:p>
            <a:pPr fontAlgn="auto">
              <a:spcBef>
                <a:spcPts val="0"/>
              </a:spcBef>
              <a:spcAft>
                <a:spcPts val="0"/>
              </a:spcAft>
              <a:defRPr/>
            </a:pPr>
            <a:r>
              <a:rPr lang="en-US" altLang="ja-JP" sz="1600" dirty="0">
                <a:latin typeface="Consolas" panose="020B0609020204030204" pitchFamily="49" charset="0"/>
                <a:cs typeface="Consolas" panose="020B0609020204030204" pitchFamily="49" charset="0"/>
              </a:rPr>
              <a:t>&lt;/body&gt;</a:t>
            </a:r>
          </a:p>
          <a:p>
            <a:pPr fontAlgn="auto">
              <a:spcBef>
                <a:spcPts val="0"/>
              </a:spcBef>
              <a:spcAft>
                <a:spcPts val="0"/>
              </a:spcAft>
              <a:defRPr/>
            </a:pPr>
            <a:r>
              <a:rPr lang="en-US" altLang="ja-JP" sz="1600" dirty="0">
                <a:latin typeface="Consolas" panose="020B0609020204030204" pitchFamily="49" charset="0"/>
                <a:cs typeface="Consolas" panose="020B0609020204030204" pitchFamily="49" charset="0"/>
              </a:rPr>
              <a:t>&lt;/html&gt;</a:t>
            </a:r>
          </a:p>
        </p:txBody>
      </p:sp>
      <p:pic>
        <p:nvPicPr>
          <p:cNvPr id="471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6215"/>
          <a:stretch/>
        </p:blipFill>
        <p:spPr bwMode="auto">
          <a:xfrm>
            <a:off x="3934914" y="4855635"/>
            <a:ext cx="5544393" cy="1937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四角形吹き出し 6"/>
          <p:cNvSpPr/>
          <p:nvPr/>
        </p:nvSpPr>
        <p:spPr>
          <a:xfrm>
            <a:off x="1775521" y="5383285"/>
            <a:ext cx="1800225" cy="1295400"/>
          </a:xfrm>
          <a:prstGeom prst="wedgeRectCallout">
            <a:avLst>
              <a:gd name="adj1" fmla="val 77478"/>
              <a:gd name="adj2" fmla="val -51694"/>
            </a:avLst>
          </a:prstGeom>
        </p:spPr>
        <p:style>
          <a:lnRef idx="1">
            <a:schemeClr val="accent4"/>
          </a:lnRef>
          <a:fillRef idx="2">
            <a:schemeClr val="accent4"/>
          </a:fillRef>
          <a:effectRef idx="1">
            <a:schemeClr val="accent4"/>
          </a:effectRef>
          <a:fontRef idx="minor">
            <a:schemeClr val="dk1"/>
          </a:fontRef>
        </p:style>
        <p:txBody>
          <a:bodyPr anchor="ctr"/>
          <a:lstStyle/>
          <a:p>
            <a:pPr algn="ctr"/>
            <a:r>
              <a:rPr lang="en-US" altLang="ja-JP" sz="1400" dirty="0">
                <a:solidFill>
                  <a:srgbClr val="000000"/>
                </a:solidFill>
              </a:rPr>
              <a:t>A string of characters described as HTML, and a string of characters created by JavaScript </a:t>
            </a:r>
            <a:endParaRPr lang="ja-JP" altLang="en-US" sz="1400" dirty="0">
              <a:solidFill>
                <a:srgbClr val="000000"/>
              </a:solidFill>
            </a:endParaRPr>
          </a:p>
        </p:txBody>
      </p:sp>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タイトル 1"/>
          <p:cNvSpPr>
            <a:spLocks noGrp="1"/>
          </p:cNvSpPr>
          <p:nvPr>
            <p:ph type="title"/>
          </p:nvPr>
        </p:nvSpPr>
        <p:spPr/>
        <p:txBody>
          <a:bodyPr/>
          <a:lstStyle/>
          <a:p>
            <a:r>
              <a:rPr lang="en-US" altLang="ja-JP" dirty="0" smtClean="0"/>
              <a:t>Functions and Variables</a:t>
            </a:r>
            <a:endParaRPr lang="ja-JP" altLang="en-US" dirty="0" smtClean="0"/>
          </a:p>
        </p:txBody>
      </p:sp>
      <p:sp>
        <p:nvSpPr>
          <p:cNvPr id="57348" name="コンテンツ プレースホルダー 3"/>
          <p:cNvSpPr>
            <a:spLocks noGrp="1"/>
          </p:cNvSpPr>
          <p:nvPr>
            <p:ph idx="1"/>
          </p:nvPr>
        </p:nvSpPr>
        <p:spPr/>
        <p:txBody>
          <a:bodyPr/>
          <a:lstStyle/>
          <a:p>
            <a:r>
              <a:rPr lang="en-US" altLang="ja-JP" smtClean="0"/>
              <a:t>JavaScript</a:t>
            </a:r>
          </a:p>
          <a:p>
            <a:pPr lvl="1"/>
            <a:r>
              <a:rPr lang="en-US" altLang="ja-JP" smtClean="0"/>
              <a:t>Program: model as function, manage</a:t>
            </a:r>
          </a:p>
          <a:p>
            <a:pPr lvl="1"/>
            <a:r>
              <a:rPr lang="en-US" altLang="ja-JP" smtClean="0"/>
              <a:t>Data Structure: model as object, manage</a:t>
            </a:r>
          </a:p>
          <a:p>
            <a:r>
              <a:rPr lang="en-US" altLang="ja-JP" smtClean="0"/>
              <a:t>The role of functions</a:t>
            </a:r>
          </a:p>
          <a:p>
            <a:pPr lvl="1"/>
            <a:r>
              <a:rPr lang="en-US" altLang="ja-JP" smtClean="0"/>
              <a:t>Guarantee of reusability: allows for the reusability of a procedure with a completed series.</a:t>
            </a:r>
          </a:p>
          <a:p>
            <a:pPr lvl="1"/>
            <a:r>
              <a:rPr lang="en-US" altLang="ja-JP" smtClean="0"/>
              <a:t>Variable scope management: all variables belong to a function.</a:t>
            </a:r>
          </a:p>
          <a:p>
            <a:pPr lvl="1"/>
            <a:endParaRPr lang="ja-JP" altLang="en-US" smtClean="0"/>
          </a:p>
        </p:txBody>
      </p:sp>
      <p:sp>
        <p:nvSpPr>
          <p:cNvPr id="57347"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13C7BD61-4C78-49CE-9A47-7DABF06057B7}" type="slidenum">
              <a:rPr lang="ja-JP" altLang="en-US" smtClean="0"/>
              <a:pPr/>
              <a:t>55</a:t>
            </a:fld>
            <a:endParaRPr lang="ja-JP"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タイトル 1"/>
          <p:cNvSpPr>
            <a:spLocks noGrp="1"/>
          </p:cNvSpPr>
          <p:nvPr>
            <p:ph type="title"/>
          </p:nvPr>
        </p:nvSpPr>
        <p:spPr/>
        <p:txBody>
          <a:bodyPr/>
          <a:lstStyle/>
          <a:p>
            <a:r>
              <a:rPr lang="en-US" altLang="ja-JP" smtClean="0"/>
              <a:t>Functions and Variables (1) </a:t>
            </a:r>
            <a:endParaRPr lang="ja-JP" altLang="en-US" dirty="0" smtClean="0"/>
          </a:p>
        </p:txBody>
      </p:sp>
      <p:sp>
        <p:nvSpPr>
          <p:cNvPr id="49156" name="コンテンツ プレースホルダー 3"/>
          <p:cNvSpPr>
            <a:spLocks noGrp="1"/>
          </p:cNvSpPr>
          <p:nvPr>
            <p:ph idx="1"/>
          </p:nvPr>
        </p:nvSpPr>
        <p:spPr/>
        <p:txBody>
          <a:bodyPr/>
          <a:lstStyle/>
          <a:p>
            <a:r>
              <a:rPr lang="en-US" altLang="ja-JP" smtClean="0"/>
              <a:t>Everything can be assigned to a variable.</a:t>
            </a:r>
          </a:p>
          <a:p>
            <a:r>
              <a:rPr lang="en-US" altLang="ja-JP" smtClean="0"/>
              <a:t>Variable Declaration</a:t>
            </a:r>
          </a:p>
          <a:p>
            <a:pPr lvl="1"/>
            <a:r>
              <a:rPr lang="en-US" altLang="ja-JP" smtClean="0"/>
              <a:t>var name;</a:t>
            </a:r>
          </a:p>
          <a:p>
            <a:r>
              <a:rPr lang="en-US" altLang="ja-JP" smtClean="0"/>
              <a:t>Variable Assignment</a:t>
            </a:r>
          </a:p>
          <a:p>
            <a:pPr lvl="1"/>
            <a:r>
              <a:rPr lang="en-US" altLang="ja-JP" smtClean="0"/>
              <a:t>var name = value;</a:t>
            </a:r>
            <a:endParaRPr lang="en-US" altLang="ja-JP" dirty="0" smtClean="0"/>
          </a:p>
        </p:txBody>
      </p:sp>
      <p:sp>
        <p:nvSpPr>
          <p:cNvPr id="49155"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A75CB483-48EA-4869-A5C2-D7714A6AEE0A}" type="slidenum">
              <a:rPr lang="ja-JP" altLang="en-US" smtClean="0"/>
              <a:pPr/>
              <a:t>56</a:t>
            </a:fld>
            <a:endParaRPr lang="ja-JP" altLang="en-US"/>
          </a:p>
        </p:txBody>
      </p:sp>
      <p:sp>
        <p:nvSpPr>
          <p:cNvPr id="6" name="正方形/長方形 5"/>
          <p:cNvSpPr/>
          <p:nvPr/>
        </p:nvSpPr>
        <p:spPr>
          <a:xfrm>
            <a:off x="1847528" y="4293096"/>
            <a:ext cx="8280400" cy="2160587"/>
          </a:xfrm>
          <a:prstGeom prst="rect">
            <a:avLst/>
          </a:prstGeom>
        </p:spPr>
        <p:style>
          <a:lnRef idx="2">
            <a:schemeClr val="dk1"/>
          </a:lnRef>
          <a:fillRef idx="1">
            <a:schemeClr val="lt1"/>
          </a:fillRef>
          <a:effectRef idx="0">
            <a:schemeClr val="dk1"/>
          </a:effectRef>
          <a:fontRef idx="minor">
            <a:schemeClr val="dk1"/>
          </a:fontRef>
        </p:style>
        <p:txBody>
          <a:bodyPr anchor="ctr"/>
          <a:lstStyle/>
          <a:p>
            <a:pPr fontAlgn="auto">
              <a:spcBef>
                <a:spcPts val="0"/>
              </a:spcBef>
              <a:spcAft>
                <a:spcPts val="0"/>
              </a:spcAft>
              <a:defRPr/>
            </a:pPr>
            <a:r>
              <a:rPr lang="en-US" altLang="ja-JP" sz="4800" dirty="0" err="1">
                <a:latin typeface="Consolas" panose="020B0609020204030204" pitchFamily="49" charset="0"/>
                <a:cs typeface="Consolas" panose="020B0609020204030204" pitchFamily="49" charset="0"/>
              </a:rPr>
              <a:t>var</a:t>
            </a:r>
            <a:r>
              <a:rPr lang="en-US" altLang="ja-JP" sz="4800" dirty="0">
                <a:latin typeface="Consolas" panose="020B0609020204030204" pitchFamily="49" charset="0"/>
                <a:cs typeface="Consolas" panose="020B0609020204030204" pitchFamily="49" charset="0"/>
              </a:rPr>
              <a:t> x = 100;</a:t>
            </a:r>
          </a:p>
          <a:p>
            <a:pPr fontAlgn="auto">
              <a:spcBef>
                <a:spcPts val="0"/>
              </a:spcBef>
              <a:spcAft>
                <a:spcPts val="0"/>
              </a:spcAft>
              <a:defRPr/>
            </a:pPr>
            <a:r>
              <a:rPr lang="en-US" altLang="ja-JP" sz="4800" dirty="0">
                <a:latin typeface="Consolas" panose="020B0609020204030204" pitchFamily="49" charset="0"/>
                <a:cs typeface="Consolas" panose="020B0609020204030204" pitchFamily="49" charset="0"/>
              </a:rPr>
              <a:t>x = 'Hello';</a:t>
            </a:r>
          </a:p>
          <a:p>
            <a:pPr fontAlgn="auto">
              <a:spcBef>
                <a:spcPts val="0"/>
              </a:spcBef>
              <a:spcAft>
                <a:spcPts val="0"/>
              </a:spcAft>
              <a:defRPr/>
            </a:pPr>
            <a:r>
              <a:rPr lang="en-US" altLang="ja-JP" sz="4800" dirty="0">
                <a:latin typeface="Consolas" panose="020B0609020204030204" pitchFamily="49" charset="0"/>
                <a:cs typeface="Consolas" panose="020B0609020204030204" pitchFamily="49" charset="0"/>
              </a:rPr>
              <a:t>x = 0.9876;</a:t>
            </a:r>
          </a:p>
        </p:txBody>
      </p:sp>
    </p:spTree>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タイトル 1"/>
          <p:cNvSpPr>
            <a:spLocks noGrp="1"/>
          </p:cNvSpPr>
          <p:nvPr>
            <p:ph type="title"/>
          </p:nvPr>
        </p:nvSpPr>
        <p:spPr/>
        <p:txBody>
          <a:bodyPr/>
          <a:lstStyle/>
          <a:p>
            <a:r>
              <a:rPr lang="en-US" altLang="ja-JP" dirty="0" smtClean="0"/>
              <a:t>Functions and Variables (2) </a:t>
            </a:r>
            <a:endParaRPr lang="ja-JP" altLang="en-US" dirty="0" smtClean="0"/>
          </a:p>
        </p:txBody>
      </p:sp>
      <p:sp>
        <p:nvSpPr>
          <p:cNvPr id="50180" name="コンテンツ プレースホルダー 3"/>
          <p:cNvSpPr>
            <a:spLocks noGrp="1"/>
          </p:cNvSpPr>
          <p:nvPr>
            <p:ph idx="1"/>
          </p:nvPr>
        </p:nvSpPr>
        <p:spPr/>
        <p:txBody>
          <a:bodyPr/>
          <a:lstStyle/>
          <a:p>
            <a:r>
              <a:rPr lang="en-US" altLang="ja-JP" dirty="0" smtClean="0"/>
              <a:t>Functions are </a:t>
            </a:r>
            <a:r>
              <a:rPr lang="en-US" altLang="ja-JP" b="1" u="sng" dirty="0" smtClean="0"/>
              <a:t>executable</a:t>
            </a:r>
            <a:r>
              <a:rPr lang="en-US" altLang="ja-JP" dirty="0" smtClean="0"/>
              <a:t> variables.  </a:t>
            </a:r>
          </a:p>
          <a:p>
            <a:r>
              <a:rPr lang="en-US" altLang="ja-JP" dirty="0" smtClean="0"/>
              <a:t>Variable Declaration</a:t>
            </a:r>
          </a:p>
          <a:p>
            <a:pPr lvl="1"/>
            <a:r>
              <a:rPr lang="en-US" altLang="ja-JP" dirty="0" err="1" smtClean="0"/>
              <a:t>var</a:t>
            </a:r>
            <a:r>
              <a:rPr lang="en-US" altLang="ja-JP" dirty="0" smtClean="0"/>
              <a:t> name;</a:t>
            </a:r>
          </a:p>
          <a:p>
            <a:r>
              <a:rPr lang="en-US" altLang="ja-JP" dirty="0" smtClean="0"/>
              <a:t>Variable Assignment</a:t>
            </a:r>
          </a:p>
          <a:p>
            <a:pPr lvl="1"/>
            <a:r>
              <a:rPr lang="en-US" altLang="ja-JP" dirty="0" err="1"/>
              <a:t>v</a:t>
            </a:r>
            <a:r>
              <a:rPr lang="en-US" altLang="ja-JP" dirty="0" err="1" smtClean="0"/>
              <a:t>ar</a:t>
            </a:r>
            <a:r>
              <a:rPr lang="en-US" altLang="ja-JP" dirty="0" smtClean="0"/>
              <a:t> name</a:t>
            </a:r>
            <a:r>
              <a:rPr lang="ja-JP" altLang="en-US" dirty="0" smtClean="0"/>
              <a:t> </a:t>
            </a:r>
            <a:r>
              <a:rPr lang="en-US" altLang="ja-JP" dirty="0" smtClean="0"/>
              <a:t>= function(….){….};</a:t>
            </a:r>
          </a:p>
          <a:p>
            <a:r>
              <a:rPr lang="en-US" altLang="ja-JP" dirty="0" smtClean="0"/>
              <a:t>Function Invocation</a:t>
            </a:r>
          </a:p>
          <a:p>
            <a:pPr lvl="1"/>
            <a:r>
              <a:rPr lang="en-US" altLang="ja-JP" dirty="0" smtClean="0"/>
              <a:t>Name();</a:t>
            </a:r>
            <a:endParaRPr lang="ja-JP" altLang="en-US" dirty="0" smtClean="0"/>
          </a:p>
        </p:txBody>
      </p:sp>
      <p:sp>
        <p:nvSpPr>
          <p:cNvPr id="50179"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A939224D-3057-4F5F-BC4C-38AA6FBAE6D0}" type="slidenum">
              <a:rPr lang="ja-JP" altLang="en-US" smtClean="0"/>
              <a:pPr/>
              <a:t>57</a:t>
            </a:fld>
            <a:endParaRPr lang="ja-JP" altLang="en-US"/>
          </a:p>
        </p:txBody>
      </p:sp>
      <p:sp>
        <p:nvSpPr>
          <p:cNvPr id="7" name="正方形/長方形 6"/>
          <p:cNvSpPr/>
          <p:nvPr/>
        </p:nvSpPr>
        <p:spPr>
          <a:xfrm>
            <a:off x="983432" y="5027502"/>
            <a:ext cx="8280400" cy="1728614"/>
          </a:xfrm>
          <a:prstGeom prst="rect">
            <a:avLst/>
          </a:prstGeom>
        </p:spPr>
        <p:style>
          <a:lnRef idx="2">
            <a:schemeClr val="dk1"/>
          </a:lnRef>
          <a:fillRef idx="1">
            <a:schemeClr val="lt1"/>
          </a:fillRef>
          <a:effectRef idx="0">
            <a:schemeClr val="dk1"/>
          </a:effectRef>
          <a:fontRef idx="minor">
            <a:schemeClr val="dk1"/>
          </a:fontRef>
        </p:style>
        <p:txBody>
          <a:bodyPr anchor="ctr"/>
          <a:lstStyle/>
          <a:p>
            <a:pPr fontAlgn="auto">
              <a:spcBef>
                <a:spcPts val="0"/>
              </a:spcBef>
              <a:spcAft>
                <a:spcPts val="0"/>
              </a:spcAft>
              <a:defRPr/>
            </a:pPr>
            <a:r>
              <a:rPr lang="en-US" altLang="ja-JP" sz="3200" dirty="0" err="1">
                <a:latin typeface="Consolas" panose="020B0609020204030204" pitchFamily="49" charset="0"/>
                <a:cs typeface="Consolas" panose="020B0609020204030204" pitchFamily="49" charset="0"/>
              </a:rPr>
              <a:t>var</a:t>
            </a:r>
            <a:r>
              <a:rPr lang="en-US" altLang="ja-JP" sz="3200" dirty="0">
                <a:latin typeface="Consolas" panose="020B0609020204030204" pitchFamily="49" charset="0"/>
                <a:cs typeface="Consolas" panose="020B0609020204030204" pitchFamily="49" charset="0"/>
              </a:rPr>
              <a:t> </a:t>
            </a:r>
            <a:r>
              <a:rPr lang="en-US" altLang="ja-JP" sz="3200" dirty="0" err="1">
                <a:latin typeface="Consolas" panose="020B0609020204030204" pitchFamily="49" charset="0"/>
                <a:cs typeface="Consolas" panose="020B0609020204030204" pitchFamily="49" charset="0"/>
              </a:rPr>
              <a:t>buttonAction</a:t>
            </a:r>
            <a:r>
              <a:rPr lang="en-US" altLang="ja-JP" sz="3200" dirty="0">
                <a:latin typeface="Consolas" panose="020B0609020204030204" pitchFamily="49" charset="0"/>
                <a:cs typeface="Consolas" panose="020B0609020204030204" pitchFamily="49" charset="0"/>
              </a:rPr>
              <a:t> = function() {</a:t>
            </a:r>
          </a:p>
          <a:p>
            <a:pPr fontAlgn="auto">
              <a:spcBef>
                <a:spcPts val="0"/>
              </a:spcBef>
              <a:spcAft>
                <a:spcPts val="0"/>
              </a:spcAft>
              <a:defRPr/>
            </a:pPr>
            <a:r>
              <a:rPr lang="en-US" altLang="ja-JP" sz="3200" dirty="0">
                <a:latin typeface="Consolas" panose="020B0609020204030204" pitchFamily="49" charset="0"/>
                <a:cs typeface="Consolas" panose="020B0609020204030204" pitchFamily="49" charset="0"/>
              </a:rPr>
              <a:t>  alert("The button was clicked.");</a:t>
            </a:r>
          </a:p>
          <a:p>
            <a:pPr fontAlgn="auto">
              <a:spcBef>
                <a:spcPts val="0"/>
              </a:spcBef>
              <a:spcAft>
                <a:spcPts val="0"/>
              </a:spcAft>
              <a:defRPr/>
            </a:pPr>
            <a:r>
              <a:rPr lang="en-US" altLang="ja-JP" sz="3200" dirty="0">
                <a:latin typeface="Consolas" panose="020B0609020204030204" pitchFamily="49" charset="0"/>
                <a:cs typeface="Consolas" panose="020B0609020204030204" pitchFamily="49" charset="0"/>
              </a:rPr>
              <a:t>};</a:t>
            </a:r>
          </a:p>
        </p:txBody>
      </p:sp>
    </p:spTree>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タイトル 1"/>
          <p:cNvSpPr>
            <a:spLocks noGrp="1"/>
          </p:cNvSpPr>
          <p:nvPr>
            <p:ph type="title"/>
          </p:nvPr>
        </p:nvSpPr>
        <p:spPr/>
        <p:txBody>
          <a:bodyPr/>
          <a:lstStyle/>
          <a:p>
            <a:r>
              <a:rPr lang="en-US" altLang="ja-JP" smtClean="0"/>
              <a:t>Functions and Variables (3)</a:t>
            </a:r>
            <a:endParaRPr lang="ja-JP" altLang="en-US" dirty="0" smtClean="0"/>
          </a:p>
        </p:txBody>
      </p:sp>
      <p:sp>
        <p:nvSpPr>
          <p:cNvPr id="51204" name="コンテンツ プレースホルダー 3"/>
          <p:cNvSpPr>
            <a:spLocks noGrp="1"/>
          </p:cNvSpPr>
          <p:nvPr>
            <p:ph idx="1"/>
          </p:nvPr>
        </p:nvSpPr>
        <p:spPr/>
        <p:txBody>
          <a:bodyPr/>
          <a:lstStyle/>
          <a:p>
            <a:r>
              <a:rPr lang="en-US" altLang="ja-JP" smtClean="0"/>
              <a:t>All elements of JavaScript are variables, and objects are the substance of variables. </a:t>
            </a:r>
          </a:p>
          <a:p>
            <a:r>
              <a:rPr lang="en-US" altLang="ja-JP" smtClean="0"/>
              <a:t>Object types are (1) HTML elements, (2) integer, (3) character string, (4) function, and (5) objects created by users. </a:t>
            </a:r>
            <a:endParaRPr lang="ja-JP" altLang="en-US" smtClean="0"/>
          </a:p>
        </p:txBody>
      </p:sp>
      <p:sp>
        <p:nvSpPr>
          <p:cNvPr id="51203"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51B70DE7-9CA7-4B3D-90FC-87EACF3A0560}" type="slidenum">
              <a:rPr lang="ja-JP" altLang="en-US" smtClean="0"/>
              <a:pPr/>
              <a:t>58</a:t>
            </a:fld>
            <a:endParaRPr lang="ja-JP" altLang="en-US"/>
          </a:p>
        </p:txBody>
      </p:sp>
      <p:sp>
        <p:nvSpPr>
          <p:cNvPr id="6" name="正方形/長方形 5"/>
          <p:cNvSpPr/>
          <p:nvPr/>
        </p:nvSpPr>
        <p:spPr>
          <a:xfrm>
            <a:off x="1775520" y="3730003"/>
            <a:ext cx="8280400" cy="3096344"/>
          </a:xfrm>
          <a:prstGeom prst="rect">
            <a:avLst/>
          </a:prstGeom>
        </p:spPr>
        <p:style>
          <a:lnRef idx="2">
            <a:schemeClr val="dk1"/>
          </a:lnRef>
          <a:fillRef idx="1">
            <a:schemeClr val="lt1"/>
          </a:fillRef>
          <a:effectRef idx="0">
            <a:schemeClr val="dk1"/>
          </a:effectRef>
          <a:fontRef idx="minor">
            <a:schemeClr val="dk1"/>
          </a:fontRef>
        </p:style>
        <p:txBody>
          <a:bodyPr anchor="ctr"/>
          <a:lstStyle/>
          <a:p>
            <a:r>
              <a:rPr lang="en-US" altLang="ja-JP" sz="1200" dirty="0">
                <a:solidFill>
                  <a:srgbClr val="000000"/>
                </a:solidFill>
                <a:latin typeface="Consolas" panose="020B0609020204030204" pitchFamily="49" charset="0"/>
                <a:cs typeface="Consolas" panose="020B0609020204030204" pitchFamily="49" charset="0"/>
              </a:rPr>
              <a:t>&lt;html&gt;</a:t>
            </a:r>
          </a:p>
          <a:p>
            <a:r>
              <a:rPr lang="en-US" altLang="ja-JP" sz="1200" dirty="0">
                <a:solidFill>
                  <a:srgbClr val="000000"/>
                </a:solidFill>
                <a:latin typeface="Consolas" panose="020B0609020204030204" pitchFamily="49" charset="0"/>
                <a:cs typeface="Consolas" panose="020B0609020204030204" pitchFamily="49" charset="0"/>
              </a:rPr>
              <a:t>&lt;head&gt;</a:t>
            </a:r>
          </a:p>
          <a:p>
            <a:r>
              <a:rPr lang="en-US" altLang="ja-JP" sz="1200" dirty="0">
                <a:solidFill>
                  <a:srgbClr val="000000"/>
                </a:solidFill>
                <a:latin typeface="Consolas" panose="020B0609020204030204" pitchFamily="49" charset="0"/>
                <a:cs typeface="Consolas" panose="020B0609020204030204" pitchFamily="49" charset="0"/>
              </a:rPr>
              <a:t>&lt;title&gt;Sample&lt;/title&gt;</a:t>
            </a:r>
          </a:p>
          <a:p>
            <a:r>
              <a:rPr lang="en-US" altLang="ja-JP" sz="1200" dirty="0">
                <a:solidFill>
                  <a:srgbClr val="000000"/>
                </a:solidFill>
                <a:latin typeface="Consolas" panose="020B0609020204030204" pitchFamily="49" charset="0"/>
                <a:cs typeface="Consolas" panose="020B0609020204030204" pitchFamily="49" charset="0"/>
              </a:rPr>
              <a:t>&lt;/head&gt;</a:t>
            </a:r>
          </a:p>
          <a:p>
            <a:r>
              <a:rPr lang="en-US" altLang="ja-JP" sz="1200" dirty="0">
                <a:solidFill>
                  <a:srgbClr val="000000"/>
                </a:solidFill>
                <a:latin typeface="Consolas" panose="020B0609020204030204" pitchFamily="49" charset="0"/>
                <a:cs typeface="Consolas" panose="020B0609020204030204" pitchFamily="49" charset="0"/>
              </a:rPr>
              <a:t>&lt;body&gt;</a:t>
            </a:r>
          </a:p>
          <a:p>
            <a:r>
              <a:rPr lang="en-US" altLang="ja-JP" sz="1200" dirty="0">
                <a:solidFill>
                  <a:srgbClr val="000000"/>
                </a:solidFill>
                <a:latin typeface="Consolas" panose="020B0609020204030204" pitchFamily="49" charset="0"/>
                <a:cs typeface="Consolas" panose="020B0609020204030204" pitchFamily="49" charset="0"/>
              </a:rPr>
              <a:t>&lt;input type="button" id="button1" value="Click"/&gt;</a:t>
            </a:r>
          </a:p>
          <a:p>
            <a:r>
              <a:rPr lang="en-US" altLang="ja-JP" sz="1200" dirty="0">
                <a:solidFill>
                  <a:srgbClr val="000000"/>
                </a:solidFill>
                <a:latin typeface="Consolas" panose="020B0609020204030204" pitchFamily="49" charset="0"/>
                <a:cs typeface="Consolas" panose="020B0609020204030204" pitchFamily="49" charset="0"/>
              </a:rPr>
              <a:t>&lt;/body&gt;</a:t>
            </a:r>
          </a:p>
          <a:p>
            <a:r>
              <a:rPr lang="en-US" altLang="ja-JP" sz="1200" dirty="0">
                <a:solidFill>
                  <a:srgbClr val="000000"/>
                </a:solidFill>
                <a:latin typeface="Consolas" panose="020B0609020204030204" pitchFamily="49" charset="0"/>
                <a:cs typeface="Consolas" panose="020B0609020204030204" pitchFamily="49" charset="0"/>
              </a:rPr>
              <a:t>&lt;script type="text/</a:t>
            </a:r>
            <a:r>
              <a:rPr lang="en-US" altLang="ja-JP" sz="1200" dirty="0" err="1">
                <a:solidFill>
                  <a:srgbClr val="000000"/>
                </a:solidFill>
                <a:latin typeface="Consolas" panose="020B0609020204030204" pitchFamily="49" charset="0"/>
                <a:cs typeface="Consolas" panose="020B0609020204030204" pitchFamily="49" charset="0"/>
              </a:rPr>
              <a:t>javascript</a:t>
            </a:r>
            <a:r>
              <a:rPr lang="en-US" altLang="ja-JP" sz="1200" dirty="0">
                <a:solidFill>
                  <a:srgbClr val="000000"/>
                </a:solidFill>
                <a:latin typeface="Consolas" panose="020B0609020204030204" pitchFamily="49" charset="0"/>
                <a:cs typeface="Consolas" panose="020B0609020204030204" pitchFamily="49" charset="0"/>
              </a:rPr>
              <a:t>"&gt;</a:t>
            </a:r>
          </a:p>
          <a:p>
            <a:r>
              <a:rPr lang="en-US" altLang="ja-JP" sz="1200" dirty="0">
                <a:solidFill>
                  <a:srgbClr val="000000"/>
                </a:solidFill>
                <a:latin typeface="Consolas" panose="020B0609020204030204" pitchFamily="49" charset="0"/>
                <a:cs typeface="Consolas" panose="020B0609020204030204" pitchFamily="49" charset="0"/>
              </a:rPr>
              <a:t>  </a:t>
            </a:r>
            <a:r>
              <a:rPr lang="en-US" altLang="ja-JP" sz="1200" dirty="0" err="1">
                <a:solidFill>
                  <a:srgbClr val="000000"/>
                </a:solidFill>
                <a:latin typeface="Consolas" panose="020B0609020204030204" pitchFamily="49" charset="0"/>
                <a:cs typeface="Consolas" panose="020B0609020204030204" pitchFamily="49" charset="0"/>
              </a:rPr>
              <a:t>var</a:t>
            </a:r>
            <a:r>
              <a:rPr lang="en-US" altLang="ja-JP" sz="1200" dirty="0">
                <a:solidFill>
                  <a:srgbClr val="000000"/>
                </a:solidFill>
                <a:latin typeface="Consolas" panose="020B0609020204030204" pitchFamily="49" charset="0"/>
                <a:cs typeface="Consolas" panose="020B0609020204030204" pitchFamily="49" charset="0"/>
              </a:rPr>
              <a:t> </a:t>
            </a:r>
            <a:r>
              <a:rPr lang="en-US" altLang="ja-JP" sz="1200" dirty="0" err="1">
                <a:solidFill>
                  <a:srgbClr val="000000"/>
                </a:solidFill>
                <a:latin typeface="Consolas" panose="020B0609020204030204" pitchFamily="49" charset="0"/>
                <a:cs typeface="Consolas" panose="020B0609020204030204" pitchFamily="49" charset="0"/>
              </a:rPr>
              <a:t>buttonAction</a:t>
            </a:r>
            <a:r>
              <a:rPr lang="en-US" altLang="ja-JP" sz="1200" dirty="0">
                <a:solidFill>
                  <a:srgbClr val="000000"/>
                </a:solidFill>
                <a:latin typeface="Consolas" panose="020B0609020204030204" pitchFamily="49" charset="0"/>
                <a:cs typeface="Consolas" panose="020B0609020204030204" pitchFamily="49" charset="0"/>
              </a:rPr>
              <a:t> = function() {</a:t>
            </a:r>
          </a:p>
          <a:p>
            <a:r>
              <a:rPr lang="en-US" altLang="ja-JP" sz="1200" dirty="0">
                <a:solidFill>
                  <a:srgbClr val="000000"/>
                </a:solidFill>
                <a:latin typeface="Consolas" panose="020B0609020204030204" pitchFamily="49" charset="0"/>
                <a:cs typeface="Consolas" panose="020B0609020204030204" pitchFamily="49" charset="0"/>
              </a:rPr>
              <a:t>  alert("The button was clicked.");</a:t>
            </a:r>
          </a:p>
          <a:p>
            <a:r>
              <a:rPr lang="en-US" altLang="ja-JP" sz="1200" dirty="0">
                <a:solidFill>
                  <a:srgbClr val="000000"/>
                </a:solidFill>
                <a:latin typeface="Consolas" panose="020B0609020204030204" pitchFamily="49" charset="0"/>
                <a:cs typeface="Consolas" panose="020B0609020204030204" pitchFamily="49" charset="0"/>
              </a:rPr>
              <a:t>  };</a:t>
            </a:r>
          </a:p>
          <a:p>
            <a:endParaRPr lang="en-US" altLang="ja-JP" sz="1200" dirty="0">
              <a:solidFill>
                <a:srgbClr val="000000"/>
              </a:solidFill>
              <a:latin typeface="Consolas" panose="020B0609020204030204" pitchFamily="49" charset="0"/>
              <a:cs typeface="Consolas" panose="020B0609020204030204" pitchFamily="49" charset="0"/>
            </a:endParaRPr>
          </a:p>
          <a:p>
            <a:r>
              <a:rPr lang="en-US" altLang="ja-JP" sz="1200" dirty="0">
                <a:solidFill>
                  <a:srgbClr val="000000"/>
                </a:solidFill>
                <a:latin typeface="Consolas" panose="020B0609020204030204" pitchFamily="49" charset="0"/>
                <a:cs typeface="Consolas" panose="020B0609020204030204" pitchFamily="49" charset="0"/>
              </a:rPr>
              <a:t>  </a:t>
            </a:r>
            <a:r>
              <a:rPr lang="en-US" altLang="ja-JP" sz="1200" dirty="0" err="1">
                <a:solidFill>
                  <a:srgbClr val="000000"/>
                </a:solidFill>
                <a:latin typeface="Consolas" panose="020B0609020204030204" pitchFamily="49" charset="0"/>
                <a:cs typeface="Consolas" panose="020B0609020204030204" pitchFamily="49" charset="0"/>
              </a:rPr>
              <a:t>var</a:t>
            </a:r>
            <a:r>
              <a:rPr lang="en-US" altLang="ja-JP" sz="1200" dirty="0">
                <a:solidFill>
                  <a:srgbClr val="000000"/>
                </a:solidFill>
                <a:latin typeface="Consolas" panose="020B0609020204030204" pitchFamily="49" charset="0"/>
                <a:cs typeface="Consolas" panose="020B0609020204030204" pitchFamily="49" charset="0"/>
              </a:rPr>
              <a:t> button1 = </a:t>
            </a:r>
            <a:r>
              <a:rPr lang="en-US" altLang="ja-JP" sz="1200" dirty="0" err="1">
                <a:solidFill>
                  <a:srgbClr val="000000"/>
                </a:solidFill>
                <a:latin typeface="Consolas" panose="020B0609020204030204" pitchFamily="49" charset="0"/>
                <a:cs typeface="Consolas" panose="020B0609020204030204" pitchFamily="49" charset="0"/>
              </a:rPr>
              <a:t>document.getElementById</a:t>
            </a:r>
            <a:r>
              <a:rPr lang="en-US" altLang="ja-JP" sz="1200" dirty="0">
                <a:solidFill>
                  <a:srgbClr val="000000"/>
                </a:solidFill>
                <a:latin typeface="Consolas" panose="020B0609020204030204" pitchFamily="49" charset="0"/>
                <a:cs typeface="Consolas" panose="020B0609020204030204" pitchFamily="49" charset="0"/>
              </a:rPr>
              <a:t>("button1");</a:t>
            </a:r>
          </a:p>
          <a:p>
            <a:r>
              <a:rPr lang="en-US" altLang="ja-JP" sz="1200" dirty="0">
                <a:solidFill>
                  <a:srgbClr val="000000"/>
                </a:solidFill>
                <a:latin typeface="Consolas" panose="020B0609020204030204" pitchFamily="49" charset="0"/>
                <a:cs typeface="Consolas" panose="020B0609020204030204" pitchFamily="49" charset="0"/>
              </a:rPr>
              <a:t>  button1.onclick = </a:t>
            </a:r>
            <a:r>
              <a:rPr lang="en-US" altLang="ja-JP" sz="1200" dirty="0" err="1">
                <a:solidFill>
                  <a:srgbClr val="000000"/>
                </a:solidFill>
                <a:latin typeface="Consolas" panose="020B0609020204030204" pitchFamily="49" charset="0"/>
                <a:cs typeface="Consolas" panose="020B0609020204030204" pitchFamily="49" charset="0"/>
              </a:rPr>
              <a:t>buttonAction</a:t>
            </a:r>
            <a:r>
              <a:rPr lang="en-US" altLang="ja-JP" sz="1200" dirty="0">
                <a:solidFill>
                  <a:srgbClr val="000000"/>
                </a:solidFill>
                <a:latin typeface="Consolas" panose="020B0609020204030204" pitchFamily="49" charset="0"/>
                <a:cs typeface="Consolas" panose="020B0609020204030204" pitchFamily="49" charset="0"/>
              </a:rPr>
              <a:t>;</a:t>
            </a:r>
          </a:p>
          <a:p>
            <a:r>
              <a:rPr lang="en-US" altLang="ja-JP" sz="1200" dirty="0">
                <a:solidFill>
                  <a:srgbClr val="000000"/>
                </a:solidFill>
                <a:latin typeface="Consolas" panose="020B0609020204030204" pitchFamily="49" charset="0"/>
                <a:cs typeface="Consolas" panose="020B0609020204030204" pitchFamily="49" charset="0"/>
              </a:rPr>
              <a:t>&lt;/script&gt;</a:t>
            </a:r>
          </a:p>
          <a:p>
            <a:r>
              <a:rPr lang="en-US" altLang="ja-JP" sz="1200" dirty="0">
                <a:solidFill>
                  <a:srgbClr val="000000"/>
                </a:solidFill>
                <a:latin typeface="Consolas" panose="020B0609020204030204" pitchFamily="49" charset="0"/>
                <a:cs typeface="Consolas" panose="020B0609020204030204" pitchFamily="49" charset="0"/>
              </a:rPr>
              <a:t>&lt;/html&gt;</a:t>
            </a:r>
          </a:p>
        </p:txBody>
      </p:sp>
      <p:sp>
        <p:nvSpPr>
          <p:cNvPr id="7" name="四角形吹き出し 6"/>
          <p:cNvSpPr/>
          <p:nvPr/>
        </p:nvSpPr>
        <p:spPr>
          <a:xfrm>
            <a:off x="7707758" y="3586260"/>
            <a:ext cx="2376488" cy="1350962"/>
          </a:xfrm>
          <a:prstGeom prst="wedgeRectCallout">
            <a:avLst>
              <a:gd name="adj1" fmla="val -177013"/>
              <a:gd name="adj2" fmla="val 84870"/>
            </a:avLst>
          </a:prstGeom>
        </p:spPr>
        <p:style>
          <a:lnRef idx="1">
            <a:schemeClr val="accent4"/>
          </a:lnRef>
          <a:fillRef idx="2">
            <a:schemeClr val="accent4"/>
          </a:fillRef>
          <a:effectRef idx="1">
            <a:schemeClr val="accent4"/>
          </a:effectRef>
          <a:fontRef idx="minor">
            <a:schemeClr val="dk1"/>
          </a:fontRef>
        </p:style>
        <p:txBody>
          <a:bodyPr anchor="ctr"/>
          <a:lstStyle/>
          <a:p>
            <a:r>
              <a:rPr lang="en-US" altLang="ja-JP" sz="1600" dirty="0">
                <a:solidFill>
                  <a:srgbClr val="000000"/>
                </a:solidFill>
              </a:rPr>
              <a:t>Using the function(){} syntax, a function object is created and assigned to the variable “</a:t>
            </a:r>
            <a:r>
              <a:rPr lang="en-US" altLang="ja-JP" sz="1600" dirty="0" err="1">
                <a:solidFill>
                  <a:srgbClr val="000000"/>
                </a:solidFill>
              </a:rPr>
              <a:t>buttonAction</a:t>
            </a:r>
            <a:r>
              <a:rPr lang="en-US" altLang="ja-JP" sz="1600" dirty="0">
                <a:solidFill>
                  <a:srgbClr val="000000"/>
                </a:solidFill>
              </a:rPr>
              <a:t>”</a:t>
            </a:r>
            <a:endParaRPr lang="ja-JP" altLang="en-US" sz="1600" dirty="0">
              <a:solidFill>
                <a:srgbClr val="000000"/>
              </a:solidFill>
            </a:endParaRPr>
          </a:p>
        </p:txBody>
      </p:sp>
      <p:sp>
        <p:nvSpPr>
          <p:cNvPr id="10" name="四角形吹き出し 9"/>
          <p:cNvSpPr/>
          <p:nvPr/>
        </p:nvSpPr>
        <p:spPr>
          <a:xfrm>
            <a:off x="7492107" y="5242023"/>
            <a:ext cx="2376488" cy="1368425"/>
          </a:xfrm>
          <a:prstGeom prst="wedgeRectCallout">
            <a:avLst>
              <a:gd name="adj1" fmla="val -149692"/>
              <a:gd name="adj2" fmla="val 18681"/>
            </a:avLst>
          </a:prstGeom>
        </p:spPr>
        <p:style>
          <a:lnRef idx="1">
            <a:schemeClr val="accent4"/>
          </a:lnRef>
          <a:fillRef idx="2">
            <a:schemeClr val="accent4"/>
          </a:fillRef>
          <a:effectRef idx="1">
            <a:schemeClr val="accent4"/>
          </a:effectRef>
          <a:fontRef idx="minor">
            <a:schemeClr val="dk1"/>
          </a:fontRef>
        </p:style>
        <p:txBody>
          <a:bodyPr anchor="ctr"/>
          <a:lstStyle/>
          <a:p>
            <a:r>
              <a:rPr lang="en-US" altLang="ja-JP" sz="1600">
                <a:solidFill>
                  <a:srgbClr val="000000"/>
                </a:solidFill>
              </a:rPr>
              <a:t>Substance of the “buttonAction” variable (function object) is assigned to the Button1 object’s onclick event</a:t>
            </a:r>
            <a:endParaRPr lang="ja-JP" altLang="en-US" sz="1600">
              <a:solidFill>
                <a:srgbClr val="000000"/>
              </a:solidFill>
            </a:endParaRPr>
          </a:p>
        </p:txBody>
      </p:sp>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tLang="ja-JP" smtClean="0"/>
              <a:t>What is a Variable?</a:t>
            </a:r>
            <a:endParaRPr lang="ja-JP" altLang="en-US" dirty="0" smtClean="0"/>
          </a:p>
        </p:txBody>
      </p:sp>
      <p:sp>
        <p:nvSpPr>
          <p:cNvPr id="52227" name="Rectangle 3"/>
          <p:cNvSpPr>
            <a:spLocks noGrp="1" noChangeArrowheads="1"/>
          </p:cNvSpPr>
          <p:nvPr>
            <p:ph idx="1"/>
          </p:nvPr>
        </p:nvSpPr>
        <p:spPr/>
        <p:txBody>
          <a:bodyPr/>
          <a:lstStyle/>
          <a:p>
            <a:r>
              <a:rPr lang="en-US" altLang="ja-JP" dirty="0" smtClean="0"/>
              <a:t>A variable is a reference to an object.</a:t>
            </a:r>
            <a:endParaRPr lang="ja-JP" altLang="en-US" dirty="0" smtClean="0"/>
          </a:p>
          <a:p>
            <a:pPr lvl="1"/>
            <a:r>
              <a:rPr lang="en-US" altLang="ja-JP" dirty="0" smtClean="0"/>
              <a:t>In JavaScript programming, “variables” are used to operate on objects.</a:t>
            </a:r>
          </a:p>
          <a:p>
            <a:r>
              <a:rPr lang="en-US" altLang="ja-JP" dirty="0" smtClean="0"/>
              <a:t>A variable is really </a:t>
            </a:r>
            <a:r>
              <a:rPr lang="en-US" altLang="ja-JP" i="1" dirty="0" smtClean="0"/>
              <a:t>variable</a:t>
            </a:r>
            <a:r>
              <a:rPr lang="en-US" altLang="ja-JP" dirty="0" smtClean="0"/>
              <a:t> because it can refer to objects, numbers, functions, strings.</a:t>
            </a:r>
            <a:endParaRPr lang="ja-JP" altLang="en-US" dirty="0" smtClean="0"/>
          </a:p>
        </p:txBody>
      </p:sp>
      <p:sp>
        <p:nvSpPr>
          <p:cNvPr id="52237" name="スライド番号プレースホルダ 1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A1F95FC9-44D7-4590-8569-5BA192E0C24E}" type="slidenum">
              <a:rPr lang="en-US" altLang="ja-JP" smtClean="0"/>
              <a:pPr/>
              <a:t>59</a:t>
            </a:fld>
            <a:endParaRPr lang="en-US" altLang="ja-JP"/>
          </a:p>
        </p:txBody>
      </p:sp>
      <p:sp>
        <p:nvSpPr>
          <p:cNvPr id="113668" name="Rectangle 4"/>
          <p:cNvSpPr>
            <a:spLocks noChangeArrowheads="1"/>
          </p:cNvSpPr>
          <p:nvPr/>
        </p:nvSpPr>
        <p:spPr bwMode="auto">
          <a:xfrm>
            <a:off x="2135188" y="5033094"/>
            <a:ext cx="2232620" cy="4572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lang="en-US" altLang="ja-JP" sz="2400" dirty="0"/>
              <a:t>Variable “name”</a:t>
            </a:r>
          </a:p>
        </p:txBody>
      </p:sp>
      <p:sp>
        <p:nvSpPr>
          <p:cNvPr id="113669" name="Rectangle 5"/>
          <p:cNvSpPr>
            <a:spLocks noChangeArrowheads="1"/>
          </p:cNvSpPr>
          <p:nvPr/>
        </p:nvSpPr>
        <p:spPr bwMode="auto">
          <a:xfrm>
            <a:off x="7391401" y="5033094"/>
            <a:ext cx="3097213" cy="4572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r>
              <a:rPr lang="en-US" altLang="ja-JP" sz="2400">
                <a:solidFill>
                  <a:srgbClr val="000000"/>
                </a:solidFill>
              </a:rPr>
              <a:t>Object “JavaScript”</a:t>
            </a:r>
          </a:p>
        </p:txBody>
      </p:sp>
      <p:cxnSp>
        <p:nvCxnSpPr>
          <p:cNvPr id="52230" name="AutoShape 6"/>
          <p:cNvCxnSpPr>
            <a:cxnSpLocks noChangeShapeType="1"/>
            <a:stCxn id="113668" idx="3"/>
            <a:endCxn id="113669" idx="1"/>
          </p:cNvCxnSpPr>
          <p:nvPr/>
        </p:nvCxnSpPr>
        <p:spPr bwMode="auto">
          <a:xfrm>
            <a:off x="4367808" y="5261694"/>
            <a:ext cx="3023593" cy="0"/>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2231" name="Text Box 7"/>
          <p:cNvSpPr txBox="1">
            <a:spLocks noChangeArrowheads="1"/>
          </p:cNvSpPr>
          <p:nvPr/>
        </p:nvSpPr>
        <p:spPr bwMode="auto">
          <a:xfrm>
            <a:off x="1035186" y="3635392"/>
            <a:ext cx="4432624" cy="120032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2400" dirty="0" err="1">
                <a:latin typeface="Consolas" panose="020B0609020204030204" pitchFamily="49" charset="0"/>
                <a:cs typeface="Consolas" panose="020B0609020204030204" pitchFamily="49" charset="0"/>
              </a:rPr>
              <a:t>var</a:t>
            </a:r>
            <a:r>
              <a:rPr lang="en-US" altLang="ja-JP" sz="2400" dirty="0">
                <a:latin typeface="Consolas" panose="020B0609020204030204" pitchFamily="49" charset="0"/>
                <a:cs typeface="Consolas" panose="020B0609020204030204" pitchFamily="49" charset="0"/>
              </a:rPr>
              <a:t> name = “JavaScript”;</a:t>
            </a:r>
          </a:p>
          <a:p>
            <a:pPr eaLnBrk="1" hangingPunct="1"/>
            <a:r>
              <a:rPr lang="en-US" altLang="ja-JP" sz="2400" dirty="0" err="1">
                <a:latin typeface="Consolas" panose="020B0609020204030204" pitchFamily="49" charset="0"/>
                <a:cs typeface="Consolas" panose="020B0609020204030204" pitchFamily="49" charset="0"/>
              </a:rPr>
              <a:t>var</a:t>
            </a:r>
            <a:r>
              <a:rPr lang="en-US" altLang="ja-JP" sz="2400" dirty="0">
                <a:latin typeface="Consolas" panose="020B0609020204030204" pitchFamily="49" charset="0"/>
                <a:cs typeface="Consolas" panose="020B0609020204030204" pitchFamily="49" charset="0"/>
              </a:rPr>
              <a:t> other = name;</a:t>
            </a:r>
          </a:p>
          <a:p>
            <a:pPr eaLnBrk="1" hangingPunct="1"/>
            <a:r>
              <a:rPr lang="en-US" altLang="ja-JP" sz="2400" dirty="0" err="1">
                <a:latin typeface="Consolas" panose="020B0609020204030204" pitchFamily="49" charset="0"/>
                <a:cs typeface="Consolas" panose="020B0609020204030204" pitchFamily="49" charset="0"/>
              </a:rPr>
              <a:t>other.concat</a:t>
            </a:r>
            <a:r>
              <a:rPr lang="en-US" altLang="ja-JP" sz="2400" dirty="0">
                <a:latin typeface="Consolas" panose="020B0609020204030204" pitchFamily="49" charset="0"/>
                <a:cs typeface="Consolas" panose="020B0609020204030204" pitchFamily="49" charset="0"/>
              </a:rPr>
              <a:t>(“Language”);</a:t>
            </a:r>
          </a:p>
        </p:txBody>
      </p:sp>
      <p:sp>
        <p:nvSpPr>
          <p:cNvPr id="113672" name="Rectangle 8"/>
          <p:cNvSpPr>
            <a:spLocks noChangeArrowheads="1"/>
          </p:cNvSpPr>
          <p:nvPr/>
        </p:nvSpPr>
        <p:spPr bwMode="auto">
          <a:xfrm>
            <a:off x="2135188" y="5991944"/>
            <a:ext cx="2232620" cy="4572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lang="en-US" altLang="ja-JP" sz="2400" dirty="0"/>
              <a:t>Variable “other”</a:t>
            </a:r>
          </a:p>
        </p:txBody>
      </p:sp>
      <p:cxnSp>
        <p:nvCxnSpPr>
          <p:cNvPr id="52233" name="AutoShape 9"/>
          <p:cNvCxnSpPr>
            <a:cxnSpLocks noChangeShapeType="1"/>
            <a:stCxn id="113672" idx="3"/>
            <a:endCxn id="113669" idx="1"/>
          </p:cNvCxnSpPr>
          <p:nvPr/>
        </p:nvCxnSpPr>
        <p:spPr bwMode="auto">
          <a:xfrm flipV="1">
            <a:off x="4367808" y="5261694"/>
            <a:ext cx="3023593" cy="958850"/>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13674" name="Rectangle 10"/>
          <p:cNvSpPr>
            <a:spLocks noChangeArrowheads="1"/>
          </p:cNvSpPr>
          <p:nvPr/>
        </p:nvSpPr>
        <p:spPr bwMode="auto">
          <a:xfrm>
            <a:off x="7391400" y="5991944"/>
            <a:ext cx="2895600" cy="5334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r>
              <a:rPr lang="en-US" altLang="ja-JP">
                <a:solidFill>
                  <a:srgbClr val="000000"/>
                </a:solidFill>
              </a:rPr>
              <a:t>Object “Language”</a:t>
            </a:r>
          </a:p>
        </p:txBody>
      </p:sp>
      <p:sp>
        <p:nvSpPr>
          <p:cNvPr id="52235" name="AutoShape 11"/>
          <p:cNvSpPr>
            <a:spLocks noChangeArrowheads="1"/>
          </p:cNvSpPr>
          <p:nvPr/>
        </p:nvSpPr>
        <p:spPr bwMode="auto">
          <a:xfrm>
            <a:off x="7620000" y="5458544"/>
            <a:ext cx="381000" cy="533400"/>
          </a:xfrm>
          <a:prstGeom prst="upArrow">
            <a:avLst>
              <a:gd name="adj1" fmla="val 50000"/>
              <a:gd name="adj2" fmla="val 35000"/>
            </a:avLst>
          </a:prstGeom>
          <a:solidFill>
            <a:schemeClr val="tx1"/>
          </a:solidFill>
          <a:ln w="9525">
            <a:solidFill>
              <a:schemeClr val="tx1"/>
            </a:solidFill>
            <a:miter lim="800000"/>
            <a:headEnd/>
            <a:tailEnd/>
          </a:ln>
        </p:spPr>
        <p:txBody>
          <a:bodyPr wrap="none" anchor="ctr"/>
          <a:lstStyle/>
          <a:p>
            <a:endParaRPr lang="ja-JP" altLang="en-US"/>
          </a:p>
        </p:txBody>
      </p:sp>
      <p:sp>
        <p:nvSpPr>
          <p:cNvPr id="52236" name="Text Box 12"/>
          <p:cNvSpPr txBox="1">
            <a:spLocks noChangeArrowheads="1"/>
          </p:cNvSpPr>
          <p:nvPr/>
        </p:nvSpPr>
        <p:spPr bwMode="auto">
          <a:xfrm>
            <a:off x="7924801" y="5510932"/>
            <a:ext cx="12112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2400"/>
              <a:t>concat()</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Infrastructure as Code</a:t>
            </a:r>
            <a:endParaRPr kumimoji="1" lang="ja-JP" altLang="en-US" dirty="0"/>
          </a:p>
        </p:txBody>
      </p:sp>
      <p:sp>
        <p:nvSpPr>
          <p:cNvPr id="3" name="コンテンツ プレースホルダー 2"/>
          <p:cNvSpPr>
            <a:spLocks noGrp="1"/>
          </p:cNvSpPr>
          <p:nvPr>
            <p:ph idx="1"/>
          </p:nvPr>
        </p:nvSpPr>
        <p:spPr>
          <a:xfrm>
            <a:off x="838200" y="1556793"/>
            <a:ext cx="10515600" cy="2638808"/>
          </a:xfrm>
        </p:spPr>
        <p:txBody>
          <a:bodyPr>
            <a:normAutofit lnSpcReduction="10000"/>
          </a:bodyPr>
          <a:lstStyle/>
          <a:p>
            <a:r>
              <a:rPr kumimoji="1" lang="en-US" altLang="ja-JP" dirty="0" smtClean="0"/>
              <a:t>Vagrant</a:t>
            </a:r>
          </a:p>
          <a:p>
            <a:pPr lvl="1"/>
            <a:r>
              <a:rPr lang="en-US" altLang="ja-JP" dirty="0"/>
              <a:t>Vagrant </a:t>
            </a:r>
            <a:r>
              <a:rPr lang="en-US" altLang="ja-JP" dirty="0" smtClean="0"/>
              <a:t>is a tool for managing virtual machines. You can create/delete/start/stop virtual machines by using a single command “vagrant”</a:t>
            </a:r>
            <a:endParaRPr kumimoji="1" lang="en-US" altLang="ja-JP" dirty="0" smtClean="0"/>
          </a:p>
          <a:p>
            <a:r>
              <a:rPr lang="en-US" altLang="ja-JP" dirty="0" smtClean="0"/>
              <a:t>Chef</a:t>
            </a:r>
          </a:p>
          <a:p>
            <a:pPr lvl="1"/>
            <a:r>
              <a:rPr lang="en-US" altLang="ja-JP" dirty="0"/>
              <a:t>Chef </a:t>
            </a:r>
            <a:r>
              <a:rPr lang="en-US" altLang="ja-JP" dirty="0" smtClean="0"/>
              <a:t>provides a some kind of “declarative” programming language for constructing infrastructure. You can “program” how to set up operating systems, </a:t>
            </a:r>
            <a:r>
              <a:rPr lang="en-US" altLang="ja-JP" dirty="0" err="1" smtClean="0"/>
              <a:t>middlewares</a:t>
            </a:r>
            <a:r>
              <a:rPr lang="en-US" altLang="ja-JP" dirty="0" smtClean="0"/>
              <a:t>, and applications on plain virtual machines.</a:t>
            </a:r>
            <a:endParaRPr kumimoji="1" lang="ja-JP" altLang="en-US" dirty="0"/>
          </a:p>
        </p:txBody>
      </p:sp>
      <p:sp>
        <p:nvSpPr>
          <p:cNvPr id="4" name="スライド番号プレースホルダー 3"/>
          <p:cNvSpPr>
            <a:spLocks noGrp="1"/>
          </p:cNvSpPr>
          <p:nvPr>
            <p:ph type="sldNum" sz="quarter" idx="12"/>
          </p:nvPr>
        </p:nvSpPr>
        <p:spPr/>
        <p:txBody>
          <a:bodyPr/>
          <a:lstStyle/>
          <a:p>
            <a:fld id="{31BA4CE2-D795-4C9F-AA1E-E47C147C9315}" type="slidenum">
              <a:rPr lang="ja-JP" altLang="en-US" smtClean="0"/>
              <a:pPr/>
              <a:t>6</a:t>
            </a:fld>
            <a:endParaRPr lang="ja-JP" altLang="en-US"/>
          </a:p>
        </p:txBody>
      </p:sp>
      <p:pic>
        <p:nvPicPr>
          <p:cNvPr id="1026" name="Picture 2" descr="http://upload.wikimedia.org/wikipedia/commons/8/87/Vagra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03512" y="4195600"/>
            <a:ext cx="1778516" cy="21684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3.amazonaws.com/opscode-corpsite/assets/121/pic-chef-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4152" y="4377458"/>
            <a:ext cx="2126974" cy="2090092"/>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7022823" y="6422826"/>
            <a:ext cx="3159006" cy="307777"/>
          </a:xfrm>
          <a:prstGeom prst="rect">
            <a:avLst/>
          </a:prstGeom>
          <a:noFill/>
        </p:spPr>
        <p:txBody>
          <a:bodyPr wrap="none" rtlCol="0">
            <a:spAutoFit/>
          </a:bodyPr>
          <a:lstStyle/>
          <a:p>
            <a:r>
              <a:rPr lang="en-US" altLang="ja-JP" sz="1400" dirty="0"/>
              <a:t>Excerpted from http://www.getchef.com/</a:t>
            </a:r>
            <a:endParaRPr kumimoji="1" lang="ja-JP" altLang="en-US" sz="1400" dirty="0"/>
          </a:p>
        </p:txBody>
      </p:sp>
      <p:sp>
        <p:nvSpPr>
          <p:cNvPr id="8" name="テキスト ボックス 7"/>
          <p:cNvSpPr txBox="1"/>
          <p:nvPr/>
        </p:nvSpPr>
        <p:spPr>
          <a:xfrm>
            <a:off x="1013267" y="6417976"/>
            <a:ext cx="3339632" cy="307777"/>
          </a:xfrm>
          <a:prstGeom prst="rect">
            <a:avLst/>
          </a:prstGeom>
          <a:noFill/>
        </p:spPr>
        <p:txBody>
          <a:bodyPr wrap="none" rtlCol="0">
            <a:spAutoFit/>
          </a:bodyPr>
          <a:lstStyle/>
          <a:p>
            <a:r>
              <a:rPr lang="en-US" altLang="ja-JP" sz="1400" dirty="0"/>
              <a:t>Excerpted from http://www.vagrantup.com/</a:t>
            </a:r>
            <a:endParaRPr kumimoji="1" lang="ja-JP" altLang="en-US" sz="1400" dirty="0"/>
          </a:p>
        </p:txBody>
      </p:sp>
    </p:spTree>
    <p:extLst>
      <p:ext uri="{BB962C8B-B14F-4D97-AF65-F5344CB8AC3E}">
        <p14:creationId xmlns:p14="http://schemas.microsoft.com/office/powerpoint/2010/main" val="26913428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ltLang="ja-JP" smtClean="0"/>
              <a:t>Variable Declaration and Initialization</a:t>
            </a:r>
            <a:endParaRPr lang="ja-JP" altLang="en-US" dirty="0" smtClean="0"/>
          </a:p>
        </p:txBody>
      </p:sp>
      <p:sp>
        <p:nvSpPr>
          <p:cNvPr id="56323" name="Rectangle 3"/>
          <p:cNvSpPr>
            <a:spLocks noGrp="1" noChangeArrowheads="1"/>
          </p:cNvSpPr>
          <p:nvPr>
            <p:ph idx="1"/>
          </p:nvPr>
        </p:nvSpPr>
        <p:spPr/>
        <p:txBody>
          <a:bodyPr>
            <a:normAutofit lnSpcReduction="10000"/>
          </a:bodyPr>
          <a:lstStyle/>
          <a:p>
            <a:r>
              <a:rPr lang="en-US" altLang="ja-JP" smtClean="0"/>
              <a:t>Declaration is registration of a name. </a:t>
            </a:r>
            <a:endParaRPr lang="ja-JP" altLang="en-US" smtClean="0"/>
          </a:p>
          <a:p>
            <a:pPr lvl="1"/>
            <a:r>
              <a:rPr lang="en-US" altLang="ja-JP" smtClean="0"/>
              <a:t>Global variables are registered in the system. </a:t>
            </a:r>
          </a:p>
          <a:p>
            <a:pPr lvl="1"/>
            <a:r>
              <a:rPr lang="en-US" altLang="ja-JP" smtClean="0"/>
              <a:t>Local variables within the function are registered in the function. </a:t>
            </a:r>
            <a:endParaRPr lang="ja-JP" altLang="en-US" smtClean="0"/>
          </a:p>
          <a:p>
            <a:r>
              <a:rPr lang="en-US" altLang="ja-JP" smtClean="0"/>
              <a:t>Variables temporarily place names on program components. </a:t>
            </a:r>
            <a:endParaRPr lang="ja-JP" altLang="en-US" smtClean="0"/>
          </a:p>
          <a:p>
            <a:pPr lvl="1"/>
            <a:r>
              <a:rPr lang="en-US" altLang="ja-JP" smtClean="0"/>
              <a:t>Things without names cannot be handled in programming. </a:t>
            </a:r>
          </a:p>
          <a:p>
            <a:pPr lvl="1"/>
            <a:r>
              <a:rPr lang="en-US" altLang="ja-JP" smtClean="0"/>
              <a:t>Ultimately, programming is “the work of placing names on things.”  </a:t>
            </a:r>
            <a:endParaRPr lang="ja-JP" altLang="en-US" smtClean="0"/>
          </a:p>
          <a:p>
            <a:r>
              <a:rPr lang="en-US" altLang="ja-JP" smtClean="0"/>
              <a:t>Variable Declaration</a:t>
            </a:r>
            <a:endParaRPr lang="ja-JP" altLang="en-US" smtClean="0"/>
          </a:p>
          <a:p>
            <a:pPr lvl="1"/>
            <a:r>
              <a:rPr lang="en-US" altLang="ja-JP" smtClean="0"/>
              <a:t>var  name;</a:t>
            </a:r>
          </a:p>
          <a:p>
            <a:r>
              <a:rPr lang="en-US" altLang="ja-JP" smtClean="0"/>
              <a:t>Assignment</a:t>
            </a:r>
            <a:endParaRPr lang="ja-JP" altLang="en-US" smtClean="0"/>
          </a:p>
          <a:p>
            <a:pPr lvl="1"/>
            <a:r>
              <a:rPr lang="en-US" altLang="ja-JP" smtClean="0"/>
              <a:t>name = value;</a:t>
            </a:r>
          </a:p>
          <a:p>
            <a:endParaRPr lang="en-US" altLang="ja-JP" dirty="0" smtClean="0"/>
          </a:p>
        </p:txBody>
      </p:sp>
      <p:sp>
        <p:nvSpPr>
          <p:cNvPr id="55299" name="スライド番号プレースホルダ 5"/>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A17E9F3B-645E-4A50-9B66-E2E3CC99B724}" type="slidenum">
              <a:rPr lang="en-US" altLang="ja-JP" smtClean="0"/>
              <a:pPr/>
              <a:t>60</a:t>
            </a:fld>
            <a:endParaRPr lang="en-US" altLang="ja-JP"/>
          </a:p>
        </p:txBody>
      </p:sp>
      <p:sp>
        <p:nvSpPr>
          <p:cNvPr id="56326" name="Rectangle 6"/>
          <p:cNvSpPr>
            <a:spLocks noChangeArrowheads="1"/>
          </p:cNvSpPr>
          <p:nvPr/>
        </p:nvSpPr>
        <p:spPr bwMode="auto">
          <a:xfrm>
            <a:off x="1127448" y="5903913"/>
            <a:ext cx="8077200" cy="362744"/>
          </a:xfrm>
          <a:prstGeom prst="rect">
            <a:avLst/>
          </a:prstGeom>
          <a:ln w="9525">
            <a:solidFill>
              <a:schemeClr val="tx1"/>
            </a:solidFill>
            <a:miter lim="800000"/>
            <a:headEnd/>
            <a:tailEnd/>
          </a:ln>
        </p:spPr>
        <p:style>
          <a:lnRef idx="0">
            <a:scrgbClr r="0" g="0" b="0"/>
          </a:lnRef>
          <a:fillRef idx="1002">
            <a:schemeClr val="lt1"/>
          </a:fillRef>
          <a:effectRef idx="0">
            <a:scrgbClr r="0" g="0" b="0"/>
          </a:effectRef>
          <a:fontRef idx="major"/>
        </p:style>
        <p:txBody>
          <a:bodyPr wrap="none"/>
          <a:lstStyle/>
          <a:p>
            <a:pPr fontAlgn="auto">
              <a:spcBef>
                <a:spcPts val="0"/>
              </a:spcBef>
              <a:spcAft>
                <a:spcPts val="0"/>
              </a:spcAft>
              <a:defRPr/>
            </a:pPr>
            <a:r>
              <a:rPr lang="en-US" altLang="ja-JP" dirty="0" err="1">
                <a:latin typeface="Consolas" panose="020B0609020204030204" pitchFamily="49" charset="0"/>
                <a:cs typeface="Consolas" panose="020B0609020204030204" pitchFamily="49" charset="0"/>
              </a:rPr>
              <a:t>var</a:t>
            </a:r>
            <a:r>
              <a:rPr lang="en-US" altLang="ja-JP" dirty="0">
                <a:latin typeface="Consolas" panose="020B0609020204030204" pitchFamily="49" charset="0"/>
                <a:cs typeface="Consolas" panose="020B0609020204030204" pitchFamily="49" charset="0"/>
              </a:rPr>
              <a:t> sample = {};</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ChangeArrowheads="1"/>
          </p:cNvSpPr>
          <p:nvPr/>
        </p:nvSpPr>
        <p:spPr bwMode="auto">
          <a:xfrm>
            <a:off x="8713217" y="3693368"/>
            <a:ext cx="1600200" cy="3048000"/>
          </a:xfrm>
          <a:prstGeom prst="rect">
            <a:avLst/>
          </a:prstGeom>
          <a:ln w="9525">
            <a:solidFill>
              <a:schemeClr val="tx1"/>
            </a:solidFill>
            <a:miter lim="800000"/>
            <a:headEnd/>
            <a:tailEnd/>
          </a:ln>
          <a:effectLst>
            <a:outerShdw dist="35921" dir="2700000" algn="ctr" rotWithShape="0">
              <a:srgbClr val="808080"/>
            </a:outerShdw>
          </a:effectLst>
        </p:spPr>
        <p:style>
          <a:lnRef idx="0">
            <a:scrgbClr r="0" g="0" b="0"/>
          </a:lnRef>
          <a:fillRef idx="1002">
            <a:schemeClr val="lt1"/>
          </a:fillRef>
          <a:effectRef idx="0">
            <a:scrgbClr r="0" g="0" b="0"/>
          </a:effectRef>
          <a:fontRef idx="major"/>
        </p:style>
        <p:txBody>
          <a:bodyPr wrap="none" anchor="ctr"/>
          <a:lstStyle/>
          <a:p>
            <a:endParaRPr lang="ja-JP" altLang="ja-JP" sz="2400"/>
          </a:p>
        </p:txBody>
      </p:sp>
      <p:sp>
        <p:nvSpPr>
          <p:cNvPr id="111619" name="Rectangle 3"/>
          <p:cNvSpPr>
            <a:spLocks noChangeArrowheads="1"/>
          </p:cNvSpPr>
          <p:nvPr/>
        </p:nvSpPr>
        <p:spPr bwMode="auto">
          <a:xfrm>
            <a:off x="4369817" y="3693368"/>
            <a:ext cx="3352800" cy="3048000"/>
          </a:xfrm>
          <a:prstGeom prst="rect">
            <a:avLst/>
          </a:prstGeom>
          <a:ln w="9525">
            <a:solidFill>
              <a:schemeClr val="tx1"/>
            </a:solidFill>
            <a:miter lim="800000"/>
            <a:headEnd/>
            <a:tailEnd/>
          </a:ln>
          <a:effectLst>
            <a:outerShdw dist="35921" dir="2700000" algn="ctr" rotWithShape="0">
              <a:srgbClr val="808080"/>
            </a:outerShdw>
          </a:effectLst>
        </p:spPr>
        <p:style>
          <a:lnRef idx="0">
            <a:scrgbClr r="0" g="0" b="0"/>
          </a:lnRef>
          <a:fillRef idx="1002">
            <a:schemeClr val="lt1"/>
          </a:fillRef>
          <a:effectRef idx="0">
            <a:scrgbClr r="0" g="0" b="0"/>
          </a:effectRef>
          <a:fontRef idx="major"/>
        </p:style>
        <p:txBody>
          <a:bodyPr wrap="none" anchor="ctr"/>
          <a:lstStyle/>
          <a:p>
            <a:endParaRPr lang="ja-JP" altLang="ja-JP" sz="2400"/>
          </a:p>
        </p:txBody>
      </p:sp>
      <p:sp>
        <p:nvSpPr>
          <p:cNvPr id="111620" name="Rectangle 4"/>
          <p:cNvSpPr>
            <a:spLocks noChangeArrowheads="1"/>
          </p:cNvSpPr>
          <p:nvPr/>
        </p:nvSpPr>
        <p:spPr bwMode="auto">
          <a:xfrm>
            <a:off x="1474217" y="3677493"/>
            <a:ext cx="1524000" cy="3048000"/>
          </a:xfrm>
          <a:prstGeom prst="rect">
            <a:avLst/>
          </a:prstGeom>
          <a:ln w="9525">
            <a:solidFill>
              <a:schemeClr val="tx1"/>
            </a:solidFill>
            <a:miter lim="800000"/>
            <a:headEnd/>
            <a:tailEnd/>
          </a:ln>
          <a:effectLst>
            <a:outerShdw dist="35921" dir="2700000" algn="ctr" rotWithShape="0">
              <a:srgbClr val="808080"/>
            </a:outerShdw>
          </a:effectLst>
        </p:spPr>
        <p:style>
          <a:lnRef idx="0">
            <a:scrgbClr r="0" g="0" b="0"/>
          </a:lnRef>
          <a:fillRef idx="1002">
            <a:schemeClr val="lt1"/>
          </a:fillRef>
          <a:effectRef idx="0">
            <a:scrgbClr r="0" g="0" b="0"/>
          </a:effectRef>
          <a:fontRef idx="major"/>
        </p:style>
        <p:txBody>
          <a:bodyPr wrap="none" anchor="ctr"/>
          <a:lstStyle/>
          <a:p>
            <a:endParaRPr lang="ja-JP" altLang="ja-JP" sz="2400"/>
          </a:p>
        </p:txBody>
      </p:sp>
      <p:sp>
        <p:nvSpPr>
          <p:cNvPr id="54277" name="Rectangle 5"/>
          <p:cNvSpPr>
            <a:spLocks noGrp="1" noChangeArrowheads="1"/>
          </p:cNvSpPr>
          <p:nvPr>
            <p:ph type="title"/>
          </p:nvPr>
        </p:nvSpPr>
        <p:spPr/>
        <p:txBody>
          <a:bodyPr/>
          <a:lstStyle/>
          <a:p>
            <a:r>
              <a:rPr lang="en-US" altLang="ja-JP" dirty="0" smtClean="0"/>
              <a:t>JavaScript Memory space </a:t>
            </a:r>
            <a:endParaRPr lang="ja-JP" altLang="en-US" dirty="0" smtClean="0"/>
          </a:p>
        </p:txBody>
      </p:sp>
      <p:sp>
        <p:nvSpPr>
          <p:cNvPr id="54279" name="Rectangle 6"/>
          <p:cNvSpPr>
            <a:spLocks noGrp="1" noChangeArrowheads="1"/>
          </p:cNvSpPr>
          <p:nvPr>
            <p:ph idx="1"/>
          </p:nvPr>
        </p:nvSpPr>
        <p:spPr>
          <a:xfrm>
            <a:off x="838200" y="1825625"/>
            <a:ext cx="10515600" cy="1581993"/>
          </a:xfrm>
        </p:spPr>
        <p:txBody>
          <a:bodyPr>
            <a:normAutofit fontScale="92500" lnSpcReduction="20000"/>
          </a:bodyPr>
          <a:lstStyle/>
          <a:p>
            <a:r>
              <a:rPr lang="en-US" altLang="ja-JP" dirty="0" smtClean="0"/>
              <a:t>DOM Space: the space where the Document Object Model representing the HTML’s layered structure is represented.</a:t>
            </a:r>
          </a:p>
          <a:p>
            <a:r>
              <a:rPr lang="en-US" altLang="ja-JP" dirty="0" smtClean="0"/>
              <a:t>Object Space: the space where all JavaScript objects are located.</a:t>
            </a:r>
          </a:p>
          <a:p>
            <a:r>
              <a:rPr lang="en-US" altLang="ja-JP" dirty="0" smtClean="0"/>
              <a:t>Stack: short-term memory </a:t>
            </a:r>
            <a:endParaRPr lang="ja-JP" altLang="en-US" dirty="0" smtClean="0"/>
          </a:p>
        </p:txBody>
      </p:sp>
      <p:sp>
        <p:nvSpPr>
          <p:cNvPr id="54278" name="スライド番号プレースホルダ 43"/>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36C83A8A-F75E-44C6-B2FD-FFFAE8C7A467}" type="slidenum">
              <a:rPr lang="en-US" altLang="ja-JP" smtClean="0"/>
              <a:pPr/>
              <a:t>61</a:t>
            </a:fld>
            <a:endParaRPr lang="en-US" altLang="ja-JP"/>
          </a:p>
        </p:txBody>
      </p:sp>
      <p:sp>
        <p:nvSpPr>
          <p:cNvPr id="54280" name="Line 7"/>
          <p:cNvSpPr>
            <a:spLocks noChangeShapeType="1"/>
          </p:cNvSpPr>
          <p:nvPr/>
        </p:nvSpPr>
        <p:spPr bwMode="auto">
          <a:xfrm>
            <a:off x="8865617" y="4668094"/>
            <a:ext cx="0" cy="19208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ja-JP" altLang="en-US"/>
          </a:p>
        </p:txBody>
      </p:sp>
      <p:sp>
        <p:nvSpPr>
          <p:cNvPr id="54281" name="Line 8"/>
          <p:cNvSpPr>
            <a:spLocks noChangeShapeType="1"/>
          </p:cNvSpPr>
          <p:nvPr/>
        </p:nvSpPr>
        <p:spPr bwMode="auto">
          <a:xfrm>
            <a:off x="10161017" y="4668094"/>
            <a:ext cx="0" cy="19208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ja-JP" altLang="en-US"/>
          </a:p>
        </p:txBody>
      </p:sp>
      <p:sp>
        <p:nvSpPr>
          <p:cNvPr id="54282" name="Rectangle 9"/>
          <p:cNvSpPr>
            <a:spLocks noChangeArrowheads="1"/>
          </p:cNvSpPr>
          <p:nvPr/>
        </p:nvSpPr>
        <p:spPr bwMode="auto">
          <a:xfrm>
            <a:off x="8865617" y="5369768"/>
            <a:ext cx="1295400" cy="533400"/>
          </a:xfrm>
          <a:prstGeom prst="rect">
            <a:avLst/>
          </a:prstGeom>
          <a:solidFill>
            <a:srgbClr val="FFF6F6"/>
          </a:solidFill>
          <a:ln w="9525">
            <a:solidFill>
              <a:schemeClr val="tx1"/>
            </a:solidFill>
            <a:miter lim="800000"/>
            <a:headEnd/>
            <a:tailEnd/>
          </a:ln>
        </p:spPr>
        <p:txBody>
          <a:bodyPr wrap="none" anchor="ctr"/>
          <a:lstStyle/>
          <a:p>
            <a:pPr algn="ctr"/>
            <a:r>
              <a:rPr lang="en-US" altLang="ja-JP"/>
              <a:t>Local Var.</a:t>
            </a:r>
            <a:endParaRPr lang="ja-JP" altLang="en-US"/>
          </a:p>
        </p:txBody>
      </p:sp>
      <p:sp>
        <p:nvSpPr>
          <p:cNvPr id="54283" name="Rectangle 10"/>
          <p:cNvSpPr>
            <a:spLocks noChangeArrowheads="1"/>
          </p:cNvSpPr>
          <p:nvPr/>
        </p:nvSpPr>
        <p:spPr bwMode="auto">
          <a:xfrm>
            <a:off x="8865617" y="5903168"/>
            <a:ext cx="1295400" cy="533400"/>
          </a:xfrm>
          <a:prstGeom prst="rect">
            <a:avLst/>
          </a:prstGeom>
          <a:solidFill>
            <a:srgbClr val="FFF6F6"/>
          </a:solidFill>
          <a:ln w="9525">
            <a:solidFill>
              <a:schemeClr val="tx1"/>
            </a:solidFill>
            <a:miter lim="800000"/>
            <a:headEnd/>
            <a:tailEnd/>
          </a:ln>
        </p:spPr>
        <p:txBody>
          <a:bodyPr wrap="none" anchor="ctr"/>
          <a:lstStyle/>
          <a:p>
            <a:pPr algn="ctr"/>
            <a:r>
              <a:rPr lang="en-US" altLang="ja-JP"/>
              <a:t>Local Var.</a:t>
            </a:r>
            <a:endParaRPr lang="ja-JP" altLang="en-US"/>
          </a:p>
        </p:txBody>
      </p:sp>
      <p:sp>
        <p:nvSpPr>
          <p:cNvPr id="54284" name="Text Box 11"/>
          <p:cNvSpPr txBox="1">
            <a:spLocks noChangeArrowheads="1"/>
          </p:cNvSpPr>
          <p:nvPr/>
        </p:nvSpPr>
        <p:spPr bwMode="auto">
          <a:xfrm>
            <a:off x="1590106" y="3661618"/>
            <a:ext cx="13223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a:t>DOM Space</a:t>
            </a:r>
            <a:endParaRPr lang="ja-JP" altLang="en-US"/>
          </a:p>
        </p:txBody>
      </p:sp>
      <p:sp>
        <p:nvSpPr>
          <p:cNvPr id="111628" name="Rectangle 12"/>
          <p:cNvSpPr>
            <a:spLocks noChangeArrowheads="1"/>
          </p:cNvSpPr>
          <p:nvPr/>
        </p:nvSpPr>
        <p:spPr bwMode="auto">
          <a:xfrm>
            <a:off x="1702817" y="4210893"/>
            <a:ext cx="1828800" cy="3810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fontAlgn="auto">
              <a:spcBef>
                <a:spcPts val="0"/>
              </a:spcBef>
              <a:spcAft>
                <a:spcPts val="0"/>
              </a:spcAft>
              <a:defRPr/>
            </a:pPr>
            <a:r>
              <a:rPr lang="en-US" altLang="ja-JP" dirty="0"/>
              <a:t>Window</a:t>
            </a:r>
          </a:p>
        </p:txBody>
      </p:sp>
      <p:sp>
        <p:nvSpPr>
          <p:cNvPr id="111629" name="Rectangle 13"/>
          <p:cNvSpPr>
            <a:spLocks noChangeArrowheads="1"/>
          </p:cNvSpPr>
          <p:nvPr/>
        </p:nvSpPr>
        <p:spPr bwMode="auto">
          <a:xfrm>
            <a:off x="1702817" y="4744293"/>
            <a:ext cx="1828800" cy="3810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fontAlgn="auto">
              <a:spcBef>
                <a:spcPts val="0"/>
              </a:spcBef>
              <a:spcAft>
                <a:spcPts val="0"/>
              </a:spcAft>
              <a:defRPr/>
            </a:pPr>
            <a:r>
              <a:rPr lang="en-US" altLang="ja-JP" dirty="0"/>
              <a:t>Document</a:t>
            </a:r>
          </a:p>
        </p:txBody>
      </p:sp>
      <p:sp>
        <p:nvSpPr>
          <p:cNvPr id="111630" name="Rectangle 14"/>
          <p:cNvSpPr>
            <a:spLocks noChangeArrowheads="1"/>
          </p:cNvSpPr>
          <p:nvPr/>
        </p:nvSpPr>
        <p:spPr bwMode="auto">
          <a:xfrm>
            <a:off x="1702817" y="5277693"/>
            <a:ext cx="1828800" cy="3810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fontAlgn="auto">
              <a:spcBef>
                <a:spcPts val="0"/>
              </a:spcBef>
              <a:spcAft>
                <a:spcPts val="0"/>
              </a:spcAft>
              <a:defRPr/>
            </a:pPr>
            <a:r>
              <a:rPr lang="en-US" altLang="ja-JP" dirty="0"/>
              <a:t>Form</a:t>
            </a:r>
          </a:p>
        </p:txBody>
      </p:sp>
      <p:sp>
        <p:nvSpPr>
          <p:cNvPr id="111631" name="Rectangle 15"/>
          <p:cNvSpPr>
            <a:spLocks noChangeArrowheads="1"/>
          </p:cNvSpPr>
          <p:nvPr/>
        </p:nvSpPr>
        <p:spPr bwMode="auto">
          <a:xfrm>
            <a:off x="1702817" y="6192093"/>
            <a:ext cx="1828800" cy="3810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fontAlgn="auto">
              <a:spcBef>
                <a:spcPts val="0"/>
              </a:spcBef>
              <a:spcAft>
                <a:spcPts val="0"/>
              </a:spcAft>
              <a:defRPr/>
            </a:pPr>
            <a:r>
              <a:rPr lang="en-US" altLang="ja-JP" dirty="0"/>
              <a:t>Other Node</a:t>
            </a:r>
          </a:p>
        </p:txBody>
      </p:sp>
      <p:sp>
        <p:nvSpPr>
          <p:cNvPr id="54289" name="Oval 16"/>
          <p:cNvSpPr>
            <a:spLocks noChangeArrowheads="1"/>
          </p:cNvSpPr>
          <p:nvPr/>
        </p:nvSpPr>
        <p:spPr bwMode="auto">
          <a:xfrm>
            <a:off x="2541017" y="5734893"/>
            <a:ext cx="76200" cy="76200"/>
          </a:xfrm>
          <a:prstGeom prst="ellipse">
            <a:avLst/>
          </a:prstGeom>
          <a:solidFill>
            <a:schemeClr val="tx1"/>
          </a:solidFill>
          <a:ln w="9525">
            <a:solidFill>
              <a:schemeClr val="tx1"/>
            </a:solidFill>
            <a:round/>
            <a:headEnd/>
            <a:tailEnd/>
          </a:ln>
        </p:spPr>
        <p:txBody>
          <a:bodyPr wrap="none" anchor="ctr"/>
          <a:lstStyle/>
          <a:p>
            <a:endParaRPr lang="ja-JP" altLang="en-US"/>
          </a:p>
        </p:txBody>
      </p:sp>
      <p:sp>
        <p:nvSpPr>
          <p:cNvPr id="54290" name="Oval 17"/>
          <p:cNvSpPr>
            <a:spLocks noChangeArrowheads="1"/>
          </p:cNvSpPr>
          <p:nvPr/>
        </p:nvSpPr>
        <p:spPr bwMode="auto">
          <a:xfrm>
            <a:off x="2541017" y="5887293"/>
            <a:ext cx="76200" cy="76200"/>
          </a:xfrm>
          <a:prstGeom prst="ellipse">
            <a:avLst/>
          </a:prstGeom>
          <a:solidFill>
            <a:schemeClr val="tx1"/>
          </a:solidFill>
          <a:ln w="9525">
            <a:solidFill>
              <a:schemeClr val="tx1"/>
            </a:solidFill>
            <a:round/>
            <a:headEnd/>
            <a:tailEnd/>
          </a:ln>
        </p:spPr>
        <p:txBody>
          <a:bodyPr wrap="none" anchor="ctr"/>
          <a:lstStyle/>
          <a:p>
            <a:endParaRPr lang="ja-JP" altLang="en-US"/>
          </a:p>
        </p:txBody>
      </p:sp>
      <p:sp>
        <p:nvSpPr>
          <p:cNvPr id="54291" name="Oval 18"/>
          <p:cNvSpPr>
            <a:spLocks noChangeArrowheads="1"/>
          </p:cNvSpPr>
          <p:nvPr/>
        </p:nvSpPr>
        <p:spPr bwMode="auto">
          <a:xfrm>
            <a:off x="2541017" y="6039693"/>
            <a:ext cx="76200" cy="76200"/>
          </a:xfrm>
          <a:prstGeom prst="ellipse">
            <a:avLst/>
          </a:prstGeom>
          <a:solidFill>
            <a:schemeClr val="tx1"/>
          </a:solidFill>
          <a:ln w="9525">
            <a:solidFill>
              <a:schemeClr val="tx1"/>
            </a:solidFill>
            <a:round/>
            <a:headEnd/>
            <a:tailEnd/>
          </a:ln>
        </p:spPr>
        <p:txBody>
          <a:bodyPr wrap="none" anchor="ctr"/>
          <a:lstStyle/>
          <a:p>
            <a:endParaRPr lang="ja-JP" altLang="en-US"/>
          </a:p>
        </p:txBody>
      </p:sp>
      <p:sp>
        <p:nvSpPr>
          <p:cNvPr id="111635" name="Oval 19"/>
          <p:cNvSpPr>
            <a:spLocks noChangeArrowheads="1"/>
          </p:cNvSpPr>
          <p:nvPr/>
        </p:nvSpPr>
        <p:spPr bwMode="auto">
          <a:xfrm>
            <a:off x="4446017" y="4515693"/>
            <a:ext cx="762000" cy="762000"/>
          </a:xfrm>
          <a:prstGeom prst="ellipse">
            <a:avLst/>
          </a:prstGeom>
          <a:solidFill>
            <a:srgbClr val="6CA4D2"/>
          </a:solid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auto">
              <a:spcBef>
                <a:spcPts val="0"/>
              </a:spcBef>
              <a:spcAft>
                <a:spcPts val="0"/>
              </a:spcAft>
              <a:defRPr/>
            </a:pPr>
            <a:r>
              <a:rPr lang="en-US" altLang="ja-JP" dirty="0"/>
              <a:t>Object</a:t>
            </a:r>
          </a:p>
        </p:txBody>
      </p:sp>
      <p:sp>
        <p:nvSpPr>
          <p:cNvPr id="111636" name="Oval 20"/>
          <p:cNvSpPr>
            <a:spLocks noChangeArrowheads="1"/>
          </p:cNvSpPr>
          <p:nvPr/>
        </p:nvSpPr>
        <p:spPr bwMode="auto">
          <a:xfrm>
            <a:off x="6655817" y="5506293"/>
            <a:ext cx="762000" cy="762000"/>
          </a:xfrm>
          <a:prstGeom prst="ellipse">
            <a:avLst/>
          </a:prstGeom>
          <a:solidFill>
            <a:srgbClr val="6CA4D2"/>
          </a:solid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auto">
              <a:spcBef>
                <a:spcPts val="0"/>
              </a:spcBef>
              <a:spcAft>
                <a:spcPts val="0"/>
              </a:spcAft>
              <a:defRPr/>
            </a:pPr>
            <a:r>
              <a:rPr lang="en-US" altLang="ja-JP"/>
              <a:t>Object</a:t>
            </a:r>
          </a:p>
        </p:txBody>
      </p:sp>
      <p:sp>
        <p:nvSpPr>
          <p:cNvPr id="111637" name="Oval 21"/>
          <p:cNvSpPr>
            <a:spLocks noChangeArrowheads="1"/>
          </p:cNvSpPr>
          <p:nvPr/>
        </p:nvSpPr>
        <p:spPr bwMode="auto">
          <a:xfrm>
            <a:off x="4903217" y="5887293"/>
            <a:ext cx="762000" cy="762000"/>
          </a:xfrm>
          <a:prstGeom prst="ellipse">
            <a:avLst/>
          </a:prstGeom>
          <a:solidFill>
            <a:srgbClr val="6CA4D2"/>
          </a:solid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auto">
              <a:spcBef>
                <a:spcPts val="0"/>
              </a:spcBef>
              <a:spcAft>
                <a:spcPts val="0"/>
              </a:spcAft>
              <a:defRPr/>
            </a:pPr>
            <a:r>
              <a:rPr lang="en-US" altLang="ja-JP"/>
              <a:t>Object</a:t>
            </a:r>
          </a:p>
        </p:txBody>
      </p:sp>
      <p:sp>
        <p:nvSpPr>
          <p:cNvPr id="111638" name="Oval 22"/>
          <p:cNvSpPr>
            <a:spLocks noChangeArrowheads="1"/>
          </p:cNvSpPr>
          <p:nvPr/>
        </p:nvSpPr>
        <p:spPr bwMode="auto">
          <a:xfrm>
            <a:off x="6808217" y="4439493"/>
            <a:ext cx="762000" cy="762000"/>
          </a:xfrm>
          <a:prstGeom prst="ellipse">
            <a:avLst/>
          </a:prstGeom>
          <a:solidFill>
            <a:srgbClr val="6CA4D2"/>
          </a:solid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auto">
              <a:spcBef>
                <a:spcPts val="0"/>
              </a:spcBef>
              <a:spcAft>
                <a:spcPts val="0"/>
              </a:spcAft>
              <a:defRPr/>
            </a:pPr>
            <a:r>
              <a:rPr lang="en-US" altLang="ja-JP"/>
              <a:t>Object</a:t>
            </a:r>
          </a:p>
        </p:txBody>
      </p:sp>
      <p:cxnSp>
        <p:nvCxnSpPr>
          <p:cNvPr id="54296" name="AutoShape 23"/>
          <p:cNvCxnSpPr>
            <a:cxnSpLocks noChangeShapeType="1"/>
            <a:stCxn id="111635" idx="7"/>
            <a:endCxn id="111638" idx="1"/>
          </p:cNvCxnSpPr>
          <p:nvPr/>
        </p:nvCxnSpPr>
        <p:spPr bwMode="auto">
          <a:xfrm rot="-5400000">
            <a:off x="5970017" y="3677493"/>
            <a:ext cx="76200" cy="1822450"/>
          </a:xfrm>
          <a:prstGeom prst="curvedConnector3">
            <a:avLst>
              <a:gd name="adj1" fmla="val 545833"/>
            </a:avLst>
          </a:prstGeom>
          <a:noFill/>
          <a:ln w="19050" cap="rnd">
            <a:solidFill>
              <a:srgbClr val="FA1212"/>
            </a:solidFill>
            <a:prstDash val="sysDot"/>
            <a:round/>
            <a:headEnd/>
            <a:tailEnd type="triangle" w="med" len="med"/>
          </a:ln>
          <a:extLst>
            <a:ext uri="{909E8E84-426E-40dd-AFC4-6F175D3DCCD1}">
              <a14:hiddenFill xmlns:a14="http://schemas.microsoft.com/office/drawing/2010/main">
                <a:noFill/>
              </a14:hiddenFill>
            </a:ext>
          </a:extLst>
        </p:spPr>
      </p:cxnSp>
      <p:cxnSp>
        <p:nvCxnSpPr>
          <p:cNvPr id="54297" name="AutoShape 24"/>
          <p:cNvCxnSpPr>
            <a:cxnSpLocks noChangeShapeType="1"/>
            <a:stCxn id="111637" idx="5"/>
            <a:endCxn id="111636" idx="3"/>
          </p:cNvCxnSpPr>
          <p:nvPr/>
        </p:nvCxnSpPr>
        <p:spPr bwMode="auto">
          <a:xfrm rot="5400000" flipH="1" flipV="1">
            <a:off x="5970017" y="5741243"/>
            <a:ext cx="381000" cy="1212850"/>
          </a:xfrm>
          <a:prstGeom prst="curvedConnector3">
            <a:avLst>
              <a:gd name="adj1" fmla="val -32024"/>
            </a:avLst>
          </a:prstGeom>
          <a:noFill/>
          <a:ln w="19050" cap="rnd">
            <a:solidFill>
              <a:srgbClr val="FA1212"/>
            </a:solidFill>
            <a:prstDash val="sysDot"/>
            <a:round/>
            <a:headEnd/>
            <a:tailEnd type="triangle" w="med" len="med"/>
          </a:ln>
          <a:extLst>
            <a:ext uri="{909E8E84-426E-40dd-AFC4-6F175D3DCCD1}">
              <a14:hiddenFill xmlns:a14="http://schemas.microsoft.com/office/drawing/2010/main">
                <a:noFill/>
              </a14:hiddenFill>
            </a:ext>
          </a:extLst>
        </p:spPr>
      </p:cxnSp>
      <p:cxnSp>
        <p:nvCxnSpPr>
          <p:cNvPr id="54298" name="AutoShape 25"/>
          <p:cNvCxnSpPr>
            <a:cxnSpLocks noChangeShapeType="1"/>
            <a:stCxn id="111635" idx="3"/>
            <a:endCxn id="111637" idx="2"/>
          </p:cNvCxnSpPr>
          <p:nvPr/>
        </p:nvCxnSpPr>
        <p:spPr bwMode="auto">
          <a:xfrm rot="16200000" flipH="1">
            <a:off x="4179318" y="5544394"/>
            <a:ext cx="1101725" cy="346075"/>
          </a:xfrm>
          <a:prstGeom prst="curvedConnector2">
            <a:avLst/>
          </a:prstGeom>
          <a:noFill/>
          <a:ln w="19050" cap="rnd">
            <a:solidFill>
              <a:srgbClr val="FA1212"/>
            </a:solidFill>
            <a:prstDash val="sysDot"/>
            <a:round/>
            <a:headEnd/>
            <a:tailEnd type="triangle" w="med" len="med"/>
          </a:ln>
          <a:extLst>
            <a:ext uri="{909E8E84-426E-40dd-AFC4-6F175D3DCCD1}">
              <a14:hiddenFill xmlns:a14="http://schemas.microsoft.com/office/drawing/2010/main">
                <a:noFill/>
              </a14:hiddenFill>
            </a:ext>
          </a:extLst>
        </p:spPr>
      </p:cxnSp>
      <p:sp>
        <p:nvSpPr>
          <p:cNvPr id="54299" name="Rectangle 26"/>
          <p:cNvSpPr>
            <a:spLocks noChangeArrowheads="1"/>
          </p:cNvSpPr>
          <p:nvPr/>
        </p:nvSpPr>
        <p:spPr bwMode="auto">
          <a:xfrm>
            <a:off x="5360417" y="4287094"/>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ja-JP"/>
              <a:t>Method Call</a:t>
            </a:r>
          </a:p>
        </p:txBody>
      </p:sp>
      <p:cxnSp>
        <p:nvCxnSpPr>
          <p:cNvPr id="54300" name="AutoShape 27"/>
          <p:cNvCxnSpPr>
            <a:cxnSpLocks noChangeShapeType="1"/>
            <a:stCxn id="111635" idx="6"/>
            <a:endCxn id="111638" idx="2"/>
          </p:cNvCxnSpPr>
          <p:nvPr/>
        </p:nvCxnSpPr>
        <p:spPr bwMode="auto">
          <a:xfrm flipV="1">
            <a:off x="5208017" y="4820493"/>
            <a:ext cx="1600200" cy="76200"/>
          </a:xfrm>
          <a:prstGeom prst="straightConnector1">
            <a:avLst/>
          </a:prstGeom>
          <a:noFill/>
          <a:ln w="28575">
            <a:solidFill>
              <a:schemeClr val="tx1"/>
            </a:solidFill>
            <a:round/>
            <a:headEnd/>
            <a:tailEnd type="stealth" w="med" len="med"/>
          </a:ln>
          <a:extLst>
            <a:ext uri="{909E8E84-426E-40dd-AFC4-6F175D3DCCD1}">
              <a14:hiddenFill xmlns:a14="http://schemas.microsoft.com/office/drawing/2010/main">
                <a:noFill/>
              </a14:hiddenFill>
            </a:ext>
          </a:extLst>
        </p:spPr>
      </p:cxnSp>
      <p:cxnSp>
        <p:nvCxnSpPr>
          <p:cNvPr id="54301" name="AutoShape 28"/>
          <p:cNvCxnSpPr>
            <a:cxnSpLocks noChangeShapeType="1"/>
            <a:stCxn id="111637" idx="6"/>
            <a:endCxn id="111636" idx="2"/>
          </p:cNvCxnSpPr>
          <p:nvPr/>
        </p:nvCxnSpPr>
        <p:spPr bwMode="auto">
          <a:xfrm flipV="1">
            <a:off x="5665217" y="5887293"/>
            <a:ext cx="990600" cy="381000"/>
          </a:xfrm>
          <a:prstGeom prst="straightConnector1">
            <a:avLst/>
          </a:prstGeom>
          <a:noFill/>
          <a:ln w="28575">
            <a:solidFill>
              <a:schemeClr val="tx1"/>
            </a:solidFill>
            <a:round/>
            <a:headEnd/>
            <a:tailEnd type="stealth" w="med" len="med"/>
          </a:ln>
          <a:extLst>
            <a:ext uri="{909E8E84-426E-40dd-AFC4-6F175D3DCCD1}">
              <a14:hiddenFill xmlns:a14="http://schemas.microsoft.com/office/drawing/2010/main">
                <a:noFill/>
              </a14:hiddenFill>
            </a:ext>
          </a:extLst>
        </p:spPr>
      </p:cxnSp>
      <p:cxnSp>
        <p:nvCxnSpPr>
          <p:cNvPr id="54302" name="AutoShape 29"/>
          <p:cNvCxnSpPr>
            <a:cxnSpLocks noChangeShapeType="1"/>
            <a:stCxn id="111635" idx="6"/>
            <a:endCxn id="111637" idx="0"/>
          </p:cNvCxnSpPr>
          <p:nvPr/>
        </p:nvCxnSpPr>
        <p:spPr bwMode="auto">
          <a:xfrm>
            <a:off x="5208017" y="4896693"/>
            <a:ext cx="76200" cy="990600"/>
          </a:xfrm>
          <a:prstGeom prst="straightConnector1">
            <a:avLst/>
          </a:prstGeom>
          <a:noFill/>
          <a:ln w="28575">
            <a:solidFill>
              <a:schemeClr val="tx1"/>
            </a:solidFill>
            <a:round/>
            <a:headEnd/>
            <a:tailEnd type="stealth" w="med" len="med"/>
          </a:ln>
          <a:extLst>
            <a:ext uri="{909E8E84-426E-40dd-AFC4-6F175D3DCCD1}">
              <a14:hiddenFill xmlns:a14="http://schemas.microsoft.com/office/drawing/2010/main">
                <a:noFill/>
              </a14:hiddenFill>
            </a:ext>
          </a:extLst>
        </p:spPr>
      </p:cxnSp>
      <p:sp>
        <p:nvSpPr>
          <p:cNvPr id="54303" name="Rectangle 30"/>
          <p:cNvSpPr>
            <a:spLocks noChangeArrowheads="1"/>
          </p:cNvSpPr>
          <p:nvPr/>
        </p:nvSpPr>
        <p:spPr bwMode="auto">
          <a:xfrm>
            <a:off x="5665217" y="4820493"/>
            <a:ext cx="11255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ja-JP"/>
              <a:t>Reference</a:t>
            </a:r>
            <a:endParaRPr lang="ja-JP" altLang="en-US"/>
          </a:p>
        </p:txBody>
      </p:sp>
      <p:sp>
        <p:nvSpPr>
          <p:cNvPr id="54304" name="Rectangle 31"/>
          <p:cNvSpPr>
            <a:spLocks noChangeArrowheads="1"/>
          </p:cNvSpPr>
          <p:nvPr/>
        </p:nvSpPr>
        <p:spPr bwMode="auto">
          <a:xfrm>
            <a:off x="5446142" y="5593607"/>
            <a:ext cx="11239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ja-JP"/>
              <a:t>Reference</a:t>
            </a:r>
            <a:endParaRPr lang="ja-JP" altLang="en-US"/>
          </a:p>
        </p:txBody>
      </p:sp>
      <p:sp>
        <p:nvSpPr>
          <p:cNvPr id="54305" name="Text Box 32"/>
          <p:cNvSpPr txBox="1">
            <a:spLocks noChangeArrowheads="1"/>
          </p:cNvSpPr>
          <p:nvPr/>
        </p:nvSpPr>
        <p:spPr bwMode="auto">
          <a:xfrm>
            <a:off x="4369818" y="3677493"/>
            <a:ext cx="1425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a:t>Object Space</a:t>
            </a:r>
            <a:endParaRPr lang="ja-JP" altLang="en-US"/>
          </a:p>
        </p:txBody>
      </p:sp>
      <p:sp>
        <p:nvSpPr>
          <p:cNvPr id="54306" name="Text Box 33"/>
          <p:cNvSpPr txBox="1">
            <a:spLocks noChangeArrowheads="1"/>
          </p:cNvSpPr>
          <p:nvPr/>
        </p:nvSpPr>
        <p:spPr bwMode="auto">
          <a:xfrm>
            <a:off x="9133906" y="3677493"/>
            <a:ext cx="6762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a:t>Stack</a:t>
            </a:r>
            <a:endParaRPr lang="ja-JP" altLang="en-US"/>
          </a:p>
        </p:txBody>
      </p:sp>
      <p:sp>
        <p:nvSpPr>
          <p:cNvPr id="54307" name="AutoShape 34"/>
          <p:cNvSpPr>
            <a:spLocks noChangeArrowheads="1"/>
          </p:cNvSpPr>
          <p:nvPr/>
        </p:nvSpPr>
        <p:spPr bwMode="auto">
          <a:xfrm>
            <a:off x="9170417" y="4896693"/>
            <a:ext cx="609600" cy="457200"/>
          </a:xfrm>
          <a:prstGeom prst="up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ja-JP" altLang="en-US"/>
          </a:p>
        </p:txBody>
      </p:sp>
      <p:sp>
        <p:nvSpPr>
          <p:cNvPr id="54308" name="Line 35"/>
          <p:cNvSpPr>
            <a:spLocks noChangeShapeType="1"/>
          </p:cNvSpPr>
          <p:nvPr/>
        </p:nvSpPr>
        <p:spPr bwMode="auto">
          <a:xfrm>
            <a:off x="3531617" y="4439493"/>
            <a:ext cx="838200" cy="0"/>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ja-JP" altLang="en-US"/>
          </a:p>
        </p:txBody>
      </p:sp>
      <p:sp>
        <p:nvSpPr>
          <p:cNvPr id="54309" name="Line 36"/>
          <p:cNvSpPr>
            <a:spLocks noChangeShapeType="1"/>
          </p:cNvSpPr>
          <p:nvPr/>
        </p:nvSpPr>
        <p:spPr bwMode="auto">
          <a:xfrm>
            <a:off x="3531617" y="4972893"/>
            <a:ext cx="838200" cy="0"/>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ja-JP" altLang="en-US"/>
          </a:p>
        </p:txBody>
      </p:sp>
      <p:sp>
        <p:nvSpPr>
          <p:cNvPr id="54310" name="Line 37"/>
          <p:cNvSpPr>
            <a:spLocks noChangeShapeType="1"/>
          </p:cNvSpPr>
          <p:nvPr/>
        </p:nvSpPr>
        <p:spPr bwMode="auto">
          <a:xfrm>
            <a:off x="3531617" y="5506293"/>
            <a:ext cx="838200" cy="0"/>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ja-JP" altLang="en-US"/>
          </a:p>
        </p:txBody>
      </p:sp>
      <p:sp>
        <p:nvSpPr>
          <p:cNvPr id="54311" name="Line 38"/>
          <p:cNvSpPr>
            <a:spLocks noChangeShapeType="1"/>
          </p:cNvSpPr>
          <p:nvPr/>
        </p:nvSpPr>
        <p:spPr bwMode="auto">
          <a:xfrm>
            <a:off x="3531617" y="6420693"/>
            <a:ext cx="838200" cy="0"/>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ja-JP" altLang="en-US"/>
          </a:p>
        </p:txBody>
      </p:sp>
      <p:sp>
        <p:nvSpPr>
          <p:cNvPr id="54312" name="Line 39"/>
          <p:cNvSpPr>
            <a:spLocks noChangeShapeType="1"/>
          </p:cNvSpPr>
          <p:nvPr/>
        </p:nvSpPr>
        <p:spPr bwMode="auto">
          <a:xfrm flipH="1">
            <a:off x="7722617" y="5658693"/>
            <a:ext cx="1143000" cy="0"/>
          </a:xfrm>
          <a:prstGeom prst="line">
            <a:avLst/>
          </a:prstGeom>
          <a:noFill/>
          <a:ln w="28575">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ja-JP" altLang="en-US"/>
          </a:p>
        </p:txBody>
      </p:sp>
      <p:sp>
        <p:nvSpPr>
          <p:cNvPr id="54313" name="Line 40"/>
          <p:cNvSpPr>
            <a:spLocks noChangeShapeType="1"/>
          </p:cNvSpPr>
          <p:nvPr/>
        </p:nvSpPr>
        <p:spPr bwMode="auto">
          <a:xfrm flipH="1">
            <a:off x="7722617" y="6192093"/>
            <a:ext cx="1143000" cy="0"/>
          </a:xfrm>
          <a:prstGeom prst="line">
            <a:avLst/>
          </a:prstGeom>
          <a:noFill/>
          <a:ln w="28575">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ja-JP" altLang="en-US"/>
          </a:p>
        </p:txBody>
      </p:sp>
      <p:sp>
        <p:nvSpPr>
          <p:cNvPr id="3" name="左大かっこ 2"/>
          <p:cNvSpPr/>
          <p:nvPr/>
        </p:nvSpPr>
        <p:spPr>
          <a:xfrm rot="5400000">
            <a:off x="2349724" y="2587675"/>
            <a:ext cx="377825" cy="2246312"/>
          </a:xfrm>
          <a:prstGeom prst="lef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lang="ja-JP" altLang="en-US"/>
          </a:p>
        </p:txBody>
      </p:sp>
      <p:sp>
        <p:nvSpPr>
          <p:cNvPr id="45" name="左大かっこ 44"/>
          <p:cNvSpPr/>
          <p:nvPr/>
        </p:nvSpPr>
        <p:spPr>
          <a:xfrm rot="5400000">
            <a:off x="7145562" y="614413"/>
            <a:ext cx="377825" cy="6192837"/>
          </a:xfrm>
          <a:prstGeom prst="lef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lang="ja-JP" altLang="en-US"/>
          </a:p>
        </p:txBody>
      </p:sp>
      <p:sp>
        <p:nvSpPr>
          <p:cNvPr id="54316" name="Text Box 41"/>
          <p:cNvSpPr txBox="1">
            <a:spLocks noChangeArrowheads="1"/>
          </p:cNvSpPr>
          <p:nvPr/>
        </p:nvSpPr>
        <p:spPr bwMode="auto">
          <a:xfrm>
            <a:off x="6254181" y="3306018"/>
            <a:ext cx="1743075"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a:t>JavaScript Engine</a:t>
            </a:r>
            <a:endParaRPr lang="ja-JP" altLang="en-US"/>
          </a:p>
        </p:txBody>
      </p:sp>
      <p:sp>
        <p:nvSpPr>
          <p:cNvPr id="54317" name="Text Box 41"/>
          <p:cNvSpPr txBox="1">
            <a:spLocks noChangeArrowheads="1"/>
          </p:cNvSpPr>
          <p:nvPr/>
        </p:nvSpPr>
        <p:spPr bwMode="auto">
          <a:xfrm>
            <a:off x="1610742" y="3293318"/>
            <a:ext cx="1651000"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a:t>Browser Engine</a:t>
            </a:r>
            <a:endParaRPr lang="ja-JP" altLang="en-US"/>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Exercise 1</a:t>
            </a:r>
            <a:endParaRPr lang="ja-JP" altLang="en-US" dirty="0"/>
          </a:p>
        </p:txBody>
      </p:sp>
      <p:sp>
        <p:nvSpPr>
          <p:cNvPr id="3" name="コンテンツ プレースホルダー 2"/>
          <p:cNvSpPr>
            <a:spLocks noGrp="1"/>
          </p:cNvSpPr>
          <p:nvPr>
            <p:ph idx="1"/>
          </p:nvPr>
        </p:nvSpPr>
        <p:spPr/>
        <p:txBody>
          <a:bodyPr/>
          <a:lstStyle/>
          <a:p>
            <a:r>
              <a:rPr lang="en-US" altLang="ja-JP" smtClean="0"/>
              <a:t>Try to put multiple &lt;script&gt; tags in your HTML and check the result.</a:t>
            </a:r>
          </a:p>
          <a:p>
            <a:r>
              <a:rPr lang="en-US" altLang="ja-JP" smtClean="0"/>
              <a:t>How does your program executed?</a:t>
            </a:r>
            <a:endParaRPr lang="en-US" altLang="ja-JP" dirty="0" smtClean="0"/>
          </a:p>
        </p:txBody>
      </p:sp>
      <p:sp>
        <p:nvSpPr>
          <p:cNvPr id="4" name="スライド番号プレースホルダー 3"/>
          <p:cNvSpPr>
            <a:spLocks noGrp="1"/>
          </p:cNvSpPr>
          <p:nvPr>
            <p:ph type="sldNum" sz="quarter" idx="12"/>
          </p:nvPr>
        </p:nvSpPr>
        <p:spPr/>
        <p:txBody>
          <a:bodyPr/>
          <a:lstStyle/>
          <a:p>
            <a:fld id="{31BA4CE2-D795-4C9F-AA1E-E47C147C9315}" type="slidenum">
              <a:rPr lang="ja-JP" altLang="en-US" smtClean="0"/>
              <a:pPr/>
              <a:t>62</a:t>
            </a:fld>
            <a:endParaRPr lang="ja-JP" altLang="en-US"/>
          </a:p>
        </p:txBody>
      </p:sp>
      <p:sp>
        <p:nvSpPr>
          <p:cNvPr id="5" name="正方形/長方形 4"/>
          <p:cNvSpPr/>
          <p:nvPr/>
        </p:nvSpPr>
        <p:spPr>
          <a:xfrm>
            <a:off x="1631504" y="2996952"/>
            <a:ext cx="8280400" cy="3630497"/>
          </a:xfrm>
          <a:prstGeom prst="rect">
            <a:avLst/>
          </a:prstGeom>
        </p:spPr>
        <p:style>
          <a:lnRef idx="2">
            <a:schemeClr val="dk1"/>
          </a:lnRef>
          <a:fillRef idx="1">
            <a:schemeClr val="lt1"/>
          </a:fillRef>
          <a:effectRef idx="0">
            <a:schemeClr val="dk1"/>
          </a:effectRef>
          <a:fontRef idx="minor">
            <a:schemeClr val="dk1"/>
          </a:fontRef>
        </p:style>
        <p:txBody>
          <a:bodyPr anchor="ctr"/>
          <a:lstStyle/>
          <a:p>
            <a:pPr fontAlgn="auto">
              <a:spcBef>
                <a:spcPts val="0"/>
              </a:spcBef>
              <a:spcAft>
                <a:spcPts val="0"/>
              </a:spcAft>
              <a:defRPr/>
            </a:pPr>
            <a:r>
              <a:rPr lang="en-US" altLang="ja-JP" sz="1600" dirty="0">
                <a:latin typeface="Consolas" panose="020B0609020204030204" pitchFamily="49" charset="0"/>
                <a:cs typeface="Consolas" panose="020B0609020204030204" pitchFamily="49" charset="0"/>
              </a:rPr>
              <a:t>&lt;html&gt;</a:t>
            </a:r>
          </a:p>
          <a:p>
            <a:pPr fontAlgn="auto">
              <a:spcBef>
                <a:spcPts val="0"/>
              </a:spcBef>
              <a:spcAft>
                <a:spcPts val="0"/>
              </a:spcAft>
              <a:defRPr/>
            </a:pPr>
            <a:r>
              <a:rPr lang="en-US" altLang="ja-JP" sz="1600" dirty="0">
                <a:latin typeface="Consolas" panose="020B0609020204030204" pitchFamily="49" charset="0"/>
                <a:cs typeface="Consolas" panose="020B0609020204030204" pitchFamily="49" charset="0"/>
              </a:rPr>
              <a:t>&lt;head&gt;</a:t>
            </a:r>
          </a:p>
          <a:p>
            <a:pPr fontAlgn="auto">
              <a:spcBef>
                <a:spcPts val="0"/>
              </a:spcBef>
              <a:spcAft>
                <a:spcPts val="0"/>
              </a:spcAft>
              <a:defRPr/>
            </a:pPr>
            <a:r>
              <a:rPr lang="en-US" altLang="ja-JP" sz="1600" dirty="0">
                <a:latin typeface="Consolas" panose="020B0609020204030204" pitchFamily="49" charset="0"/>
                <a:cs typeface="Consolas" panose="020B0609020204030204" pitchFamily="49" charset="0"/>
              </a:rPr>
              <a:t>&lt;title&gt;Sample&lt;/title&gt;</a:t>
            </a:r>
          </a:p>
          <a:p>
            <a:pPr fontAlgn="auto">
              <a:spcBef>
                <a:spcPts val="0"/>
              </a:spcBef>
              <a:spcAft>
                <a:spcPts val="0"/>
              </a:spcAft>
              <a:defRPr/>
            </a:pPr>
            <a:r>
              <a:rPr lang="en-US" altLang="ja-JP" sz="1600" dirty="0">
                <a:latin typeface="Consolas" panose="020B0609020204030204" pitchFamily="49" charset="0"/>
                <a:cs typeface="Consolas" panose="020B0609020204030204" pitchFamily="49" charset="0"/>
              </a:rPr>
              <a:t>&lt;/head&gt;</a:t>
            </a:r>
          </a:p>
          <a:p>
            <a:pPr fontAlgn="auto">
              <a:spcBef>
                <a:spcPts val="0"/>
              </a:spcBef>
              <a:spcAft>
                <a:spcPts val="0"/>
              </a:spcAft>
              <a:defRPr/>
            </a:pPr>
            <a:r>
              <a:rPr lang="en-US" altLang="ja-JP" sz="1600" dirty="0">
                <a:latin typeface="Consolas" panose="020B0609020204030204" pitchFamily="49" charset="0"/>
                <a:cs typeface="Consolas" panose="020B0609020204030204" pitchFamily="49" charset="0"/>
              </a:rPr>
              <a:t>&lt;body&gt;</a:t>
            </a:r>
          </a:p>
          <a:p>
            <a:pPr fontAlgn="auto">
              <a:spcBef>
                <a:spcPts val="0"/>
              </a:spcBef>
              <a:spcAft>
                <a:spcPts val="0"/>
              </a:spcAft>
              <a:defRPr/>
            </a:pPr>
            <a:r>
              <a:rPr lang="en-US" altLang="ja-JP" sz="1600" dirty="0">
                <a:solidFill>
                  <a:srgbClr val="FF0000"/>
                </a:solidFill>
                <a:latin typeface="Consolas" panose="020B0609020204030204" pitchFamily="49" charset="0"/>
                <a:cs typeface="Consolas" panose="020B0609020204030204" pitchFamily="49" charset="0"/>
              </a:rPr>
              <a:t>&lt;script type="text/</a:t>
            </a:r>
            <a:r>
              <a:rPr lang="en-US" altLang="ja-JP" sz="1600" dirty="0" err="1">
                <a:solidFill>
                  <a:srgbClr val="FF0000"/>
                </a:solidFill>
                <a:latin typeface="Consolas" panose="020B0609020204030204" pitchFamily="49" charset="0"/>
                <a:cs typeface="Consolas" panose="020B0609020204030204" pitchFamily="49" charset="0"/>
              </a:rPr>
              <a:t>javascript</a:t>
            </a:r>
            <a:r>
              <a:rPr lang="en-US" altLang="ja-JP" sz="1600" dirty="0" smtClean="0">
                <a:solidFill>
                  <a:srgbClr val="FF0000"/>
                </a:solidFill>
                <a:latin typeface="Consolas" panose="020B0609020204030204" pitchFamily="49" charset="0"/>
                <a:cs typeface="Consolas" panose="020B0609020204030204" pitchFamily="49" charset="0"/>
              </a:rPr>
              <a:t>"&gt; </a:t>
            </a:r>
            <a:r>
              <a:rPr lang="en-US" altLang="ja-JP" sz="1600" dirty="0" err="1" smtClean="0">
                <a:solidFill>
                  <a:srgbClr val="FF0000"/>
                </a:solidFill>
                <a:latin typeface="Consolas" panose="020B0609020204030204" pitchFamily="49" charset="0"/>
                <a:cs typeface="Consolas" panose="020B0609020204030204" pitchFamily="49" charset="0"/>
              </a:rPr>
              <a:t>var</a:t>
            </a:r>
            <a:r>
              <a:rPr lang="en-US" altLang="ja-JP" sz="1600" dirty="0" smtClean="0">
                <a:solidFill>
                  <a:srgbClr val="FF0000"/>
                </a:solidFill>
                <a:latin typeface="Consolas" panose="020B0609020204030204" pitchFamily="49" charset="0"/>
                <a:cs typeface="Consolas" panose="020B0609020204030204" pitchFamily="49" charset="0"/>
              </a:rPr>
              <a:t> x = "Hello World";</a:t>
            </a:r>
            <a:r>
              <a:rPr lang="en-US" altLang="ja-JP" sz="1600" dirty="0">
                <a:solidFill>
                  <a:srgbClr val="FF0000"/>
                </a:solidFill>
                <a:latin typeface="Consolas" panose="020B0609020204030204" pitchFamily="49" charset="0"/>
                <a:cs typeface="Consolas" panose="020B0609020204030204" pitchFamily="49" charset="0"/>
              </a:rPr>
              <a:t> </a:t>
            </a:r>
            <a:r>
              <a:rPr lang="en-US" altLang="ja-JP" sz="1600" dirty="0" smtClean="0">
                <a:solidFill>
                  <a:srgbClr val="FF0000"/>
                </a:solidFill>
                <a:latin typeface="Consolas" panose="020B0609020204030204" pitchFamily="49" charset="0"/>
                <a:cs typeface="Consolas" panose="020B0609020204030204" pitchFamily="49" charset="0"/>
              </a:rPr>
              <a:t>&lt;/</a:t>
            </a:r>
            <a:r>
              <a:rPr lang="en-US" altLang="ja-JP" sz="1600" dirty="0">
                <a:solidFill>
                  <a:srgbClr val="FF0000"/>
                </a:solidFill>
                <a:latin typeface="Consolas" panose="020B0609020204030204" pitchFamily="49" charset="0"/>
                <a:cs typeface="Consolas" panose="020B0609020204030204" pitchFamily="49" charset="0"/>
              </a:rPr>
              <a:t>script</a:t>
            </a:r>
            <a:r>
              <a:rPr lang="en-US" altLang="ja-JP" sz="1600" dirty="0" smtClean="0">
                <a:solidFill>
                  <a:srgbClr val="FF0000"/>
                </a:solidFill>
                <a:latin typeface="Consolas" panose="020B0609020204030204" pitchFamily="49" charset="0"/>
                <a:cs typeface="Consolas" panose="020B0609020204030204" pitchFamily="49" charset="0"/>
              </a:rPr>
              <a:t>&gt;</a:t>
            </a:r>
          </a:p>
          <a:p>
            <a:pPr fontAlgn="auto">
              <a:spcBef>
                <a:spcPts val="0"/>
              </a:spcBef>
              <a:spcAft>
                <a:spcPts val="0"/>
              </a:spcAft>
              <a:defRPr/>
            </a:pPr>
            <a:r>
              <a:rPr lang="en-US" altLang="ja-JP" sz="1600" dirty="0" smtClean="0">
                <a:solidFill>
                  <a:srgbClr val="FF0000"/>
                </a:solidFill>
                <a:latin typeface="Consolas" panose="020B0609020204030204" pitchFamily="49" charset="0"/>
                <a:cs typeface="Consolas" panose="020B0609020204030204" pitchFamily="49" charset="0"/>
              </a:rPr>
              <a:t>&lt;h1&gt;</a:t>
            </a:r>
          </a:p>
          <a:p>
            <a:pPr fontAlgn="auto">
              <a:spcBef>
                <a:spcPts val="0"/>
              </a:spcBef>
              <a:spcAft>
                <a:spcPts val="0"/>
              </a:spcAft>
              <a:defRPr/>
            </a:pPr>
            <a:r>
              <a:rPr lang="en-US" altLang="ja-JP" sz="1600" dirty="0" smtClean="0">
                <a:solidFill>
                  <a:srgbClr val="FF0000"/>
                </a:solidFill>
                <a:latin typeface="Consolas" panose="020B0609020204030204" pitchFamily="49" charset="0"/>
                <a:cs typeface="Consolas" panose="020B0609020204030204" pitchFamily="49" charset="0"/>
              </a:rPr>
              <a:t>&lt;</a:t>
            </a:r>
            <a:r>
              <a:rPr lang="en-US" altLang="ja-JP" sz="1600" dirty="0">
                <a:solidFill>
                  <a:srgbClr val="FF0000"/>
                </a:solidFill>
                <a:latin typeface="Consolas" panose="020B0609020204030204" pitchFamily="49" charset="0"/>
                <a:cs typeface="Consolas" panose="020B0609020204030204" pitchFamily="49" charset="0"/>
              </a:rPr>
              <a:t>script type="text/</a:t>
            </a:r>
            <a:r>
              <a:rPr lang="en-US" altLang="ja-JP" sz="1600" dirty="0" err="1">
                <a:solidFill>
                  <a:srgbClr val="FF0000"/>
                </a:solidFill>
                <a:latin typeface="Consolas" panose="020B0609020204030204" pitchFamily="49" charset="0"/>
                <a:cs typeface="Consolas" panose="020B0609020204030204" pitchFamily="49" charset="0"/>
              </a:rPr>
              <a:t>javascript</a:t>
            </a:r>
            <a:r>
              <a:rPr lang="en-US" altLang="ja-JP" sz="1600" dirty="0" smtClean="0">
                <a:solidFill>
                  <a:srgbClr val="FF0000"/>
                </a:solidFill>
                <a:latin typeface="Consolas" panose="020B0609020204030204" pitchFamily="49" charset="0"/>
                <a:cs typeface="Consolas" panose="020B0609020204030204" pitchFamily="49" charset="0"/>
              </a:rPr>
              <a:t>"&gt; </a:t>
            </a:r>
            <a:r>
              <a:rPr lang="en-US" altLang="ja-JP" sz="1600" dirty="0" err="1" smtClean="0">
                <a:solidFill>
                  <a:srgbClr val="FF0000"/>
                </a:solidFill>
                <a:latin typeface="Consolas" panose="020B0609020204030204" pitchFamily="49" charset="0"/>
                <a:cs typeface="Consolas" panose="020B0609020204030204" pitchFamily="49" charset="0"/>
              </a:rPr>
              <a:t>document.write</a:t>
            </a:r>
            <a:r>
              <a:rPr lang="en-US" altLang="ja-JP" sz="1600" dirty="0" smtClean="0">
                <a:solidFill>
                  <a:srgbClr val="FF0000"/>
                </a:solidFill>
                <a:latin typeface="Consolas" panose="020B0609020204030204" pitchFamily="49" charset="0"/>
                <a:cs typeface="Consolas" panose="020B0609020204030204" pitchFamily="49" charset="0"/>
              </a:rPr>
              <a:t>(x); &lt;/</a:t>
            </a:r>
            <a:r>
              <a:rPr lang="en-US" altLang="ja-JP" sz="1600" dirty="0">
                <a:solidFill>
                  <a:srgbClr val="FF0000"/>
                </a:solidFill>
                <a:latin typeface="Consolas" panose="020B0609020204030204" pitchFamily="49" charset="0"/>
                <a:cs typeface="Consolas" panose="020B0609020204030204" pitchFamily="49" charset="0"/>
              </a:rPr>
              <a:t>script</a:t>
            </a:r>
            <a:r>
              <a:rPr lang="en-US" altLang="ja-JP" sz="1600" dirty="0" smtClean="0">
                <a:solidFill>
                  <a:srgbClr val="FF0000"/>
                </a:solidFill>
                <a:latin typeface="Consolas" panose="020B0609020204030204" pitchFamily="49" charset="0"/>
                <a:cs typeface="Consolas" panose="020B0609020204030204" pitchFamily="49" charset="0"/>
              </a:rPr>
              <a:t>&gt;</a:t>
            </a:r>
          </a:p>
          <a:p>
            <a:pPr fontAlgn="auto">
              <a:spcBef>
                <a:spcPts val="0"/>
              </a:spcBef>
              <a:spcAft>
                <a:spcPts val="0"/>
              </a:spcAft>
              <a:defRPr/>
            </a:pPr>
            <a:r>
              <a:rPr lang="en-US" altLang="ja-JP" sz="1600" dirty="0" smtClean="0">
                <a:solidFill>
                  <a:srgbClr val="FF0000"/>
                </a:solidFill>
                <a:latin typeface="Consolas" panose="020B0609020204030204" pitchFamily="49" charset="0"/>
                <a:cs typeface="Consolas" panose="020B0609020204030204" pitchFamily="49" charset="0"/>
              </a:rPr>
              <a:t>&lt;/h1&gt;</a:t>
            </a:r>
            <a:endParaRPr lang="en-US" altLang="ja-JP" sz="1600" dirty="0">
              <a:solidFill>
                <a:srgbClr val="FF0000"/>
              </a:solidFill>
              <a:latin typeface="Consolas" panose="020B0609020204030204" pitchFamily="49" charset="0"/>
              <a:cs typeface="Consolas" panose="020B0609020204030204" pitchFamily="49" charset="0"/>
            </a:endParaRPr>
          </a:p>
          <a:p>
            <a:pPr fontAlgn="auto">
              <a:spcBef>
                <a:spcPts val="0"/>
              </a:spcBef>
              <a:spcAft>
                <a:spcPts val="0"/>
              </a:spcAft>
              <a:defRPr/>
            </a:pPr>
            <a:r>
              <a:rPr lang="en-US" altLang="ja-JP" sz="1600" dirty="0" smtClean="0">
                <a:solidFill>
                  <a:srgbClr val="FF0000"/>
                </a:solidFill>
                <a:latin typeface="Consolas" panose="020B0609020204030204" pitchFamily="49" charset="0"/>
                <a:cs typeface="Consolas" panose="020B0609020204030204" pitchFamily="49" charset="0"/>
              </a:rPr>
              <a:t>&lt;</a:t>
            </a:r>
            <a:r>
              <a:rPr lang="en-US" altLang="ja-JP" sz="1600" dirty="0">
                <a:solidFill>
                  <a:srgbClr val="FF0000"/>
                </a:solidFill>
                <a:latin typeface="Consolas" panose="020B0609020204030204" pitchFamily="49" charset="0"/>
                <a:cs typeface="Consolas" panose="020B0609020204030204" pitchFamily="49" charset="0"/>
              </a:rPr>
              <a:t>script type="text/</a:t>
            </a:r>
            <a:r>
              <a:rPr lang="en-US" altLang="ja-JP" sz="1600" dirty="0" err="1">
                <a:solidFill>
                  <a:srgbClr val="FF0000"/>
                </a:solidFill>
                <a:latin typeface="Consolas" panose="020B0609020204030204" pitchFamily="49" charset="0"/>
                <a:cs typeface="Consolas" panose="020B0609020204030204" pitchFamily="49" charset="0"/>
              </a:rPr>
              <a:t>javascript</a:t>
            </a:r>
            <a:r>
              <a:rPr lang="en-US" altLang="ja-JP" sz="1600" dirty="0">
                <a:solidFill>
                  <a:srgbClr val="FF0000"/>
                </a:solidFill>
                <a:latin typeface="Consolas" panose="020B0609020204030204" pitchFamily="49" charset="0"/>
                <a:cs typeface="Consolas" panose="020B0609020204030204" pitchFamily="49" charset="0"/>
              </a:rPr>
              <a:t>"&gt; </a:t>
            </a:r>
            <a:r>
              <a:rPr lang="en-US" altLang="ja-JP" sz="1600" dirty="0" smtClean="0">
                <a:solidFill>
                  <a:srgbClr val="FF0000"/>
                </a:solidFill>
                <a:latin typeface="Consolas" panose="020B0609020204030204" pitchFamily="49" charset="0"/>
                <a:cs typeface="Consolas" panose="020B0609020204030204" pitchFamily="49" charset="0"/>
              </a:rPr>
              <a:t>x = 100; &lt;/</a:t>
            </a:r>
            <a:r>
              <a:rPr lang="en-US" altLang="ja-JP" sz="1600" dirty="0">
                <a:solidFill>
                  <a:srgbClr val="FF0000"/>
                </a:solidFill>
                <a:latin typeface="Consolas" panose="020B0609020204030204" pitchFamily="49" charset="0"/>
                <a:cs typeface="Consolas" panose="020B0609020204030204" pitchFamily="49" charset="0"/>
              </a:rPr>
              <a:t>script</a:t>
            </a:r>
            <a:r>
              <a:rPr lang="en-US" altLang="ja-JP" sz="1600" dirty="0" smtClean="0">
                <a:solidFill>
                  <a:srgbClr val="FF0000"/>
                </a:solidFill>
                <a:latin typeface="Consolas" panose="020B0609020204030204" pitchFamily="49" charset="0"/>
                <a:cs typeface="Consolas" panose="020B0609020204030204" pitchFamily="49" charset="0"/>
              </a:rPr>
              <a:t>&gt;</a:t>
            </a:r>
          </a:p>
          <a:p>
            <a:pPr fontAlgn="auto">
              <a:spcBef>
                <a:spcPts val="0"/>
              </a:spcBef>
              <a:spcAft>
                <a:spcPts val="0"/>
              </a:spcAft>
              <a:defRPr/>
            </a:pPr>
            <a:r>
              <a:rPr lang="en-US" altLang="ja-JP" sz="1600" dirty="0">
                <a:solidFill>
                  <a:srgbClr val="FF0000"/>
                </a:solidFill>
                <a:latin typeface="Consolas" panose="020B0609020204030204" pitchFamily="49" charset="0"/>
                <a:cs typeface="Consolas" panose="020B0609020204030204" pitchFamily="49" charset="0"/>
              </a:rPr>
              <a:t>&lt;</a:t>
            </a:r>
            <a:r>
              <a:rPr lang="en-US" altLang="ja-JP" sz="1600" dirty="0" smtClean="0">
                <a:solidFill>
                  <a:srgbClr val="FF0000"/>
                </a:solidFill>
                <a:latin typeface="Consolas" panose="020B0609020204030204" pitchFamily="49" charset="0"/>
                <a:cs typeface="Consolas" panose="020B0609020204030204" pitchFamily="49" charset="0"/>
              </a:rPr>
              <a:t>h2&gt;</a:t>
            </a:r>
          </a:p>
          <a:p>
            <a:pPr fontAlgn="auto">
              <a:spcBef>
                <a:spcPts val="0"/>
              </a:spcBef>
              <a:spcAft>
                <a:spcPts val="0"/>
              </a:spcAft>
              <a:defRPr/>
            </a:pPr>
            <a:r>
              <a:rPr lang="en-US" altLang="ja-JP" sz="1600" dirty="0" smtClean="0">
                <a:solidFill>
                  <a:srgbClr val="FF0000"/>
                </a:solidFill>
                <a:latin typeface="Consolas" panose="020B0609020204030204" pitchFamily="49" charset="0"/>
                <a:cs typeface="Consolas" panose="020B0609020204030204" pitchFamily="49" charset="0"/>
              </a:rPr>
              <a:t>&lt;</a:t>
            </a:r>
            <a:r>
              <a:rPr lang="en-US" altLang="ja-JP" sz="1600" dirty="0">
                <a:solidFill>
                  <a:srgbClr val="FF0000"/>
                </a:solidFill>
                <a:latin typeface="Consolas" panose="020B0609020204030204" pitchFamily="49" charset="0"/>
                <a:cs typeface="Consolas" panose="020B0609020204030204" pitchFamily="49" charset="0"/>
              </a:rPr>
              <a:t>script type="text/</a:t>
            </a:r>
            <a:r>
              <a:rPr lang="en-US" altLang="ja-JP" sz="1600" dirty="0" err="1">
                <a:solidFill>
                  <a:srgbClr val="FF0000"/>
                </a:solidFill>
                <a:latin typeface="Consolas" panose="020B0609020204030204" pitchFamily="49" charset="0"/>
                <a:cs typeface="Consolas" panose="020B0609020204030204" pitchFamily="49" charset="0"/>
              </a:rPr>
              <a:t>javascript</a:t>
            </a:r>
            <a:r>
              <a:rPr lang="en-US" altLang="ja-JP" sz="1600" dirty="0" smtClean="0">
                <a:solidFill>
                  <a:srgbClr val="FF0000"/>
                </a:solidFill>
                <a:latin typeface="Consolas" panose="020B0609020204030204" pitchFamily="49" charset="0"/>
                <a:cs typeface="Consolas" panose="020B0609020204030204" pitchFamily="49" charset="0"/>
              </a:rPr>
              <a:t>"&gt; </a:t>
            </a:r>
            <a:r>
              <a:rPr lang="en-US" altLang="ja-JP" sz="1600" dirty="0" err="1" smtClean="0">
                <a:solidFill>
                  <a:srgbClr val="FF0000"/>
                </a:solidFill>
                <a:latin typeface="Consolas" panose="020B0609020204030204" pitchFamily="49" charset="0"/>
                <a:cs typeface="Consolas" panose="020B0609020204030204" pitchFamily="49" charset="0"/>
              </a:rPr>
              <a:t>document.write</a:t>
            </a:r>
            <a:r>
              <a:rPr lang="en-US" altLang="ja-JP" sz="1600" dirty="0" smtClean="0">
                <a:solidFill>
                  <a:srgbClr val="FF0000"/>
                </a:solidFill>
                <a:latin typeface="Consolas" panose="020B0609020204030204" pitchFamily="49" charset="0"/>
                <a:cs typeface="Consolas" panose="020B0609020204030204" pitchFamily="49" charset="0"/>
              </a:rPr>
              <a:t>(x); &lt;/</a:t>
            </a:r>
            <a:r>
              <a:rPr lang="en-US" altLang="ja-JP" sz="1600" dirty="0">
                <a:solidFill>
                  <a:srgbClr val="FF0000"/>
                </a:solidFill>
                <a:latin typeface="Consolas" panose="020B0609020204030204" pitchFamily="49" charset="0"/>
                <a:cs typeface="Consolas" panose="020B0609020204030204" pitchFamily="49" charset="0"/>
              </a:rPr>
              <a:t>script</a:t>
            </a:r>
            <a:r>
              <a:rPr lang="en-US" altLang="ja-JP" sz="1600" dirty="0" smtClean="0">
                <a:solidFill>
                  <a:srgbClr val="FF0000"/>
                </a:solidFill>
                <a:latin typeface="Consolas" panose="020B0609020204030204" pitchFamily="49" charset="0"/>
                <a:cs typeface="Consolas" panose="020B0609020204030204" pitchFamily="49" charset="0"/>
              </a:rPr>
              <a:t>&gt;</a:t>
            </a:r>
          </a:p>
          <a:p>
            <a:pPr fontAlgn="auto">
              <a:spcBef>
                <a:spcPts val="0"/>
              </a:spcBef>
              <a:spcAft>
                <a:spcPts val="0"/>
              </a:spcAft>
              <a:defRPr/>
            </a:pPr>
            <a:r>
              <a:rPr lang="en-US" altLang="ja-JP" sz="1600" dirty="0" smtClean="0">
                <a:solidFill>
                  <a:srgbClr val="FF0000"/>
                </a:solidFill>
                <a:latin typeface="Consolas" panose="020B0609020204030204" pitchFamily="49" charset="0"/>
                <a:cs typeface="Consolas" panose="020B0609020204030204" pitchFamily="49" charset="0"/>
              </a:rPr>
              <a:t>&lt;/h2&gt;</a:t>
            </a:r>
            <a:endParaRPr lang="en-US" altLang="ja-JP" sz="1600" dirty="0" smtClean="0">
              <a:latin typeface="Consolas" panose="020B0609020204030204" pitchFamily="49" charset="0"/>
              <a:cs typeface="Consolas" panose="020B0609020204030204" pitchFamily="49" charset="0"/>
            </a:endParaRPr>
          </a:p>
          <a:p>
            <a:pPr fontAlgn="auto">
              <a:spcBef>
                <a:spcPts val="0"/>
              </a:spcBef>
              <a:spcAft>
                <a:spcPts val="0"/>
              </a:spcAft>
              <a:defRPr/>
            </a:pPr>
            <a:r>
              <a:rPr lang="en-US" altLang="ja-JP" sz="1600" dirty="0" smtClean="0">
                <a:latin typeface="Consolas" panose="020B0609020204030204" pitchFamily="49" charset="0"/>
                <a:cs typeface="Consolas" panose="020B0609020204030204" pitchFamily="49" charset="0"/>
              </a:rPr>
              <a:t>&lt;/</a:t>
            </a:r>
            <a:r>
              <a:rPr lang="en-US" altLang="ja-JP" sz="1600" dirty="0">
                <a:latin typeface="Consolas" panose="020B0609020204030204" pitchFamily="49" charset="0"/>
                <a:cs typeface="Consolas" panose="020B0609020204030204" pitchFamily="49" charset="0"/>
              </a:rPr>
              <a:t>body&gt;</a:t>
            </a:r>
          </a:p>
          <a:p>
            <a:pPr fontAlgn="auto">
              <a:spcBef>
                <a:spcPts val="0"/>
              </a:spcBef>
              <a:spcAft>
                <a:spcPts val="0"/>
              </a:spcAft>
              <a:defRPr/>
            </a:pPr>
            <a:r>
              <a:rPr lang="en-US" altLang="ja-JP" sz="1600" dirty="0">
                <a:latin typeface="Consolas" panose="020B0609020204030204" pitchFamily="49" charset="0"/>
                <a:cs typeface="Consolas" panose="020B0609020204030204" pitchFamily="49" charset="0"/>
              </a:rPr>
              <a:t>&lt;/html&gt;</a:t>
            </a:r>
          </a:p>
        </p:txBody>
      </p:sp>
    </p:spTree>
    <p:extLst>
      <p:ext uri="{BB962C8B-B14F-4D97-AF65-F5344CB8AC3E}">
        <p14:creationId xmlns:p14="http://schemas.microsoft.com/office/powerpoint/2010/main" val="31325513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Variable Scope</a:t>
            </a:r>
            <a:endParaRPr kumimoji="1" lang="ja-JP" altLang="en-US" dirty="0"/>
          </a:p>
        </p:txBody>
      </p:sp>
      <p:sp>
        <p:nvSpPr>
          <p:cNvPr id="3" name="コンテンツ プレースホルダー 2"/>
          <p:cNvSpPr>
            <a:spLocks noGrp="1"/>
          </p:cNvSpPr>
          <p:nvPr>
            <p:ph idx="1"/>
          </p:nvPr>
        </p:nvSpPr>
        <p:spPr>
          <a:xfrm>
            <a:off x="838200" y="1825625"/>
            <a:ext cx="10515600" cy="2403373"/>
          </a:xfrm>
        </p:spPr>
        <p:txBody>
          <a:bodyPr>
            <a:normAutofit fontScale="85000" lnSpcReduction="10000"/>
          </a:bodyPr>
          <a:lstStyle/>
          <a:p>
            <a:r>
              <a:rPr kumimoji="1" lang="en-US" altLang="ja-JP" dirty="0" smtClean="0"/>
              <a:t>Variables are managed in the name space.</a:t>
            </a:r>
          </a:p>
          <a:p>
            <a:r>
              <a:rPr lang="en-US" altLang="ja-JP" dirty="0" smtClean="0"/>
              <a:t>Variables defined in the top of &lt;script&gt; tag are belonging to the global scope.</a:t>
            </a:r>
          </a:p>
          <a:p>
            <a:r>
              <a:rPr kumimoji="1" lang="en-US" altLang="ja-JP" dirty="0" smtClean="0"/>
              <a:t>Variables defined in a function are belonging to </a:t>
            </a:r>
            <a:r>
              <a:rPr lang="en-US" altLang="ja-JP" dirty="0" smtClean="0"/>
              <a:t>the function.</a:t>
            </a:r>
          </a:p>
          <a:p>
            <a:pPr lvl="1"/>
            <a:r>
              <a:rPr kumimoji="1" lang="en-US" altLang="ja-JP" dirty="0" smtClean="0"/>
              <a:t>Those variables are called “local” variables.</a:t>
            </a:r>
          </a:p>
          <a:p>
            <a:r>
              <a:rPr lang="en-US" altLang="ja-JP" dirty="0" smtClean="0"/>
              <a:t>Multiple &lt;script&gt; tags are belonging to the same global scope, thus any variables defined in the top of those &lt;script&gt; tags shares the same scope.</a:t>
            </a:r>
            <a:endParaRPr kumimoji="1" lang="ja-JP" altLang="en-US" dirty="0"/>
          </a:p>
        </p:txBody>
      </p:sp>
      <p:sp>
        <p:nvSpPr>
          <p:cNvPr id="4" name="スライド番号プレースホルダー 3"/>
          <p:cNvSpPr>
            <a:spLocks noGrp="1"/>
          </p:cNvSpPr>
          <p:nvPr>
            <p:ph type="sldNum" sz="quarter" idx="12"/>
          </p:nvPr>
        </p:nvSpPr>
        <p:spPr/>
        <p:txBody>
          <a:bodyPr/>
          <a:lstStyle/>
          <a:p>
            <a:fld id="{31BA4CE2-D795-4C9F-AA1E-E47C147C9315}" type="slidenum">
              <a:rPr lang="ja-JP" altLang="en-US" smtClean="0"/>
              <a:pPr/>
              <a:t>63</a:t>
            </a:fld>
            <a:endParaRPr lang="ja-JP" altLang="en-US"/>
          </a:p>
        </p:txBody>
      </p:sp>
      <p:sp>
        <p:nvSpPr>
          <p:cNvPr id="5" name="正方形/長方形 4"/>
          <p:cNvSpPr/>
          <p:nvPr/>
        </p:nvSpPr>
        <p:spPr>
          <a:xfrm>
            <a:off x="1775520" y="4871739"/>
            <a:ext cx="8784976" cy="14401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fontAlgn="auto">
              <a:spcBef>
                <a:spcPts val="0"/>
              </a:spcBef>
              <a:spcAft>
                <a:spcPts val="0"/>
              </a:spcAft>
              <a:defRPr/>
            </a:pPr>
            <a:r>
              <a:rPr lang="en-US" altLang="ja-JP" dirty="0">
                <a:solidFill>
                  <a:schemeClr val="tx1"/>
                </a:solidFill>
                <a:latin typeface="Consolas" panose="020B0609020204030204" pitchFamily="49" charset="0"/>
                <a:cs typeface="Consolas" panose="020B0609020204030204" pitchFamily="49" charset="0"/>
              </a:rPr>
              <a:t>&lt;script type="text/</a:t>
            </a:r>
            <a:r>
              <a:rPr lang="en-US" altLang="ja-JP" dirty="0" err="1">
                <a:solidFill>
                  <a:schemeClr val="tx1"/>
                </a:solidFill>
                <a:latin typeface="Consolas" panose="020B0609020204030204" pitchFamily="49" charset="0"/>
                <a:cs typeface="Consolas" panose="020B0609020204030204" pitchFamily="49" charset="0"/>
              </a:rPr>
              <a:t>javascript</a:t>
            </a:r>
            <a:r>
              <a:rPr lang="en-US" altLang="ja-JP" dirty="0">
                <a:solidFill>
                  <a:schemeClr val="tx1"/>
                </a:solidFill>
                <a:latin typeface="Consolas" panose="020B0609020204030204" pitchFamily="49" charset="0"/>
                <a:cs typeface="Consolas" panose="020B0609020204030204" pitchFamily="49" charset="0"/>
              </a:rPr>
              <a:t>"&gt; </a:t>
            </a:r>
            <a:r>
              <a:rPr lang="en-US" altLang="ja-JP" dirty="0" err="1">
                <a:solidFill>
                  <a:schemeClr val="tx1"/>
                </a:solidFill>
                <a:latin typeface="Consolas" panose="020B0609020204030204" pitchFamily="49" charset="0"/>
                <a:cs typeface="Consolas" panose="020B0609020204030204" pitchFamily="49" charset="0"/>
              </a:rPr>
              <a:t>var</a:t>
            </a:r>
            <a:r>
              <a:rPr lang="en-US" altLang="ja-JP" dirty="0">
                <a:solidFill>
                  <a:schemeClr val="tx1"/>
                </a:solidFill>
                <a:latin typeface="Consolas" panose="020B0609020204030204" pitchFamily="49" charset="0"/>
                <a:cs typeface="Consolas" panose="020B0609020204030204" pitchFamily="49" charset="0"/>
              </a:rPr>
              <a:t> </a:t>
            </a:r>
            <a:r>
              <a:rPr lang="en-US" altLang="ja-JP" dirty="0">
                <a:solidFill>
                  <a:srgbClr val="FF0000"/>
                </a:solidFill>
                <a:latin typeface="Consolas" panose="020B0609020204030204" pitchFamily="49" charset="0"/>
                <a:cs typeface="Consolas" panose="020B0609020204030204" pitchFamily="49" charset="0"/>
              </a:rPr>
              <a:t>x</a:t>
            </a:r>
            <a:r>
              <a:rPr lang="en-US" altLang="ja-JP" dirty="0">
                <a:solidFill>
                  <a:schemeClr val="tx1"/>
                </a:solidFill>
                <a:latin typeface="Consolas" panose="020B0609020204030204" pitchFamily="49" charset="0"/>
                <a:cs typeface="Consolas" panose="020B0609020204030204" pitchFamily="49" charset="0"/>
              </a:rPr>
              <a:t> = "Hello World"; &lt;/script</a:t>
            </a:r>
            <a:r>
              <a:rPr lang="en-US" altLang="ja-JP" dirty="0" smtClean="0">
                <a:solidFill>
                  <a:schemeClr val="tx1"/>
                </a:solidFill>
                <a:latin typeface="Consolas" panose="020B0609020204030204" pitchFamily="49" charset="0"/>
                <a:cs typeface="Consolas" panose="020B0609020204030204" pitchFamily="49" charset="0"/>
              </a:rPr>
              <a:t>&gt;</a:t>
            </a:r>
            <a:endParaRPr lang="en-US" altLang="ja-JP" dirty="0">
              <a:solidFill>
                <a:schemeClr val="tx1"/>
              </a:solidFill>
              <a:latin typeface="Consolas" panose="020B0609020204030204" pitchFamily="49" charset="0"/>
              <a:cs typeface="Consolas" panose="020B0609020204030204" pitchFamily="49" charset="0"/>
            </a:endParaRPr>
          </a:p>
          <a:p>
            <a:pPr fontAlgn="auto">
              <a:spcBef>
                <a:spcPts val="0"/>
              </a:spcBef>
              <a:spcAft>
                <a:spcPts val="0"/>
              </a:spcAft>
              <a:defRPr/>
            </a:pPr>
            <a:r>
              <a:rPr lang="en-US" altLang="ja-JP" dirty="0">
                <a:solidFill>
                  <a:schemeClr val="tx1"/>
                </a:solidFill>
                <a:latin typeface="Consolas" panose="020B0609020204030204" pitchFamily="49" charset="0"/>
                <a:cs typeface="Consolas" panose="020B0609020204030204" pitchFamily="49" charset="0"/>
              </a:rPr>
              <a:t>&lt;script type="text/</a:t>
            </a:r>
            <a:r>
              <a:rPr lang="en-US" altLang="ja-JP" dirty="0" err="1">
                <a:solidFill>
                  <a:schemeClr val="tx1"/>
                </a:solidFill>
                <a:latin typeface="Consolas" panose="020B0609020204030204" pitchFamily="49" charset="0"/>
                <a:cs typeface="Consolas" panose="020B0609020204030204" pitchFamily="49" charset="0"/>
              </a:rPr>
              <a:t>javascript</a:t>
            </a:r>
            <a:r>
              <a:rPr lang="en-US" altLang="ja-JP" dirty="0">
                <a:solidFill>
                  <a:schemeClr val="tx1"/>
                </a:solidFill>
                <a:latin typeface="Consolas" panose="020B0609020204030204" pitchFamily="49" charset="0"/>
                <a:cs typeface="Consolas" panose="020B0609020204030204" pitchFamily="49" charset="0"/>
              </a:rPr>
              <a:t>"&gt; </a:t>
            </a:r>
            <a:r>
              <a:rPr lang="en-US" altLang="ja-JP" dirty="0" err="1">
                <a:solidFill>
                  <a:schemeClr val="tx1"/>
                </a:solidFill>
                <a:latin typeface="Consolas" panose="020B0609020204030204" pitchFamily="49" charset="0"/>
                <a:cs typeface="Consolas" panose="020B0609020204030204" pitchFamily="49" charset="0"/>
              </a:rPr>
              <a:t>document.write</a:t>
            </a:r>
            <a:r>
              <a:rPr lang="en-US" altLang="ja-JP" dirty="0">
                <a:solidFill>
                  <a:schemeClr val="tx1"/>
                </a:solidFill>
                <a:latin typeface="Consolas" panose="020B0609020204030204" pitchFamily="49" charset="0"/>
                <a:cs typeface="Consolas" panose="020B0609020204030204" pitchFamily="49" charset="0"/>
              </a:rPr>
              <a:t>(</a:t>
            </a:r>
            <a:r>
              <a:rPr lang="en-US" altLang="ja-JP" dirty="0">
                <a:solidFill>
                  <a:srgbClr val="FF0000"/>
                </a:solidFill>
                <a:latin typeface="Consolas" panose="020B0609020204030204" pitchFamily="49" charset="0"/>
                <a:cs typeface="Consolas" panose="020B0609020204030204" pitchFamily="49" charset="0"/>
              </a:rPr>
              <a:t>x</a:t>
            </a:r>
            <a:r>
              <a:rPr lang="en-US" altLang="ja-JP" dirty="0">
                <a:solidFill>
                  <a:schemeClr val="tx1"/>
                </a:solidFill>
                <a:latin typeface="Consolas" panose="020B0609020204030204" pitchFamily="49" charset="0"/>
                <a:cs typeface="Consolas" panose="020B0609020204030204" pitchFamily="49" charset="0"/>
              </a:rPr>
              <a:t>); &lt;/script</a:t>
            </a:r>
            <a:r>
              <a:rPr lang="en-US" altLang="ja-JP" dirty="0" smtClean="0">
                <a:solidFill>
                  <a:schemeClr val="tx1"/>
                </a:solidFill>
                <a:latin typeface="Consolas" panose="020B0609020204030204" pitchFamily="49" charset="0"/>
                <a:cs typeface="Consolas" panose="020B0609020204030204" pitchFamily="49" charset="0"/>
              </a:rPr>
              <a:t>&gt;</a:t>
            </a:r>
            <a:endParaRPr lang="en-US" altLang="ja-JP" dirty="0">
              <a:solidFill>
                <a:schemeClr val="tx1"/>
              </a:solidFill>
              <a:latin typeface="Consolas" panose="020B0609020204030204" pitchFamily="49" charset="0"/>
              <a:cs typeface="Consolas" panose="020B0609020204030204" pitchFamily="49" charset="0"/>
            </a:endParaRPr>
          </a:p>
          <a:p>
            <a:pPr fontAlgn="auto">
              <a:spcBef>
                <a:spcPts val="0"/>
              </a:spcBef>
              <a:spcAft>
                <a:spcPts val="0"/>
              </a:spcAft>
              <a:defRPr/>
            </a:pPr>
            <a:r>
              <a:rPr lang="en-US" altLang="ja-JP" dirty="0">
                <a:solidFill>
                  <a:schemeClr val="tx1"/>
                </a:solidFill>
                <a:latin typeface="Consolas" panose="020B0609020204030204" pitchFamily="49" charset="0"/>
                <a:cs typeface="Consolas" panose="020B0609020204030204" pitchFamily="49" charset="0"/>
              </a:rPr>
              <a:t>&lt;script type="text/</a:t>
            </a:r>
            <a:r>
              <a:rPr lang="en-US" altLang="ja-JP" dirty="0" err="1">
                <a:solidFill>
                  <a:schemeClr val="tx1"/>
                </a:solidFill>
                <a:latin typeface="Consolas" panose="020B0609020204030204" pitchFamily="49" charset="0"/>
                <a:cs typeface="Consolas" panose="020B0609020204030204" pitchFamily="49" charset="0"/>
              </a:rPr>
              <a:t>javascript</a:t>
            </a:r>
            <a:r>
              <a:rPr lang="en-US" altLang="ja-JP" dirty="0">
                <a:solidFill>
                  <a:schemeClr val="tx1"/>
                </a:solidFill>
                <a:latin typeface="Consolas" panose="020B0609020204030204" pitchFamily="49" charset="0"/>
                <a:cs typeface="Consolas" panose="020B0609020204030204" pitchFamily="49" charset="0"/>
              </a:rPr>
              <a:t>"&gt; </a:t>
            </a:r>
            <a:r>
              <a:rPr lang="en-US" altLang="ja-JP" dirty="0">
                <a:solidFill>
                  <a:srgbClr val="FF0000"/>
                </a:solidFill>
                <a:latin typeface="Consolas" panose="020B0609020204030204" pitchFamily="49" charset="0"/>
                <a:cs typeface="Consolas" panose="020B0609020204030204" pitchFamily="49" charset="0"/>
              </a:rPr>
              <a:t>x</a:t>
            </a:r>
            <a:r>
              <a:rPr lang="en-US" altLang="ja-JP" dirty="0">
                <a:solidFill>
                  <a:schemeClr val="tx1"/>
                </a:solidFill>
                <a:latin typeface="Consolas" panose="020B0609020204030204" pitchFamily="49" charset="0"/>
                <a:cs typeface="Consolas" panose="020B0609020204030204" pitchFamily="49" charset="0"/>
              </a:rPr>
              <a:t> = 100; &lt;/script</a:t>
            </a:r>
            <a:r>
              <a:rPr lang="en-US" altLang="ja-JP" dirty="0" smtClean="0">
                <a:solidFill>
                  <a:schemeClr val="tx1"/>
                </a:solidFill>
                <a:latin typeface="Consolas" panose="020B0609020204030204" pitchFamily="49" charset="0"/>
                <a:cs typeface="Consolas" panose="020B0609020204030204" pitchFamily="49" charset="0"/>
              </a:rPr>
              <a:t>&gt;</a:t>
            </a:r>
            <a:endParaRPr lang="en-US" altLang="ja-JP" dirty="0">
              <a:solidFill>
                <a:schemeClr val="tx1"/>
              </a:solidFill>
              <a:latin typeface="Consolas" panose="020B0609020204030204" pitchFamily="49" charset="0"/>
              <a:cs typeface="Consolas" panose="020B0609020204030204" pitchFamily="49" charset="0"/>
            </a:endParaRPr>
          </a:p>
          <a:p>
            <a:pPr fontAlgn="auto">
              <a:spcBef>
                <a:spcPts val="0"/>
              </a:spcBef>
              <a:spcAft>
                <a:spcPts val="0"/>
              </a:spcAft>
              <a:defRPr/>
            </a:pPr>
            <a:r>
              <a:rPr lang="en-US" altLang="ja-JP" dirty="0">
                <a:solidFill>
                  <a:schemeClr val="tx1"/>
                </a:solidFill>
                <a:latin typeface="Consolas" panose="020B0609020204030204" pitchFamily="49" charset="0"/>
                <a:cs typeface="Consolas" panose="020B0609020204030204" pitchFamily="49" charset="0"/>
              </a:rPr>
              <a:t>&lt;script type="text/</a:t>
            </a:r>
            <a:r>
              <a:rPr lang="en-US" altLang="ja-JP" dirty="0" err="1">
                <a:solidFill>
                  <a:schemeClr val="tx1"/>
                </a:solidFill>
                <a:latin typeface="Consolas" panose="020B0609020204030204" pitchFamily="49" charset="0"/>
                <a:cs typeface="Consolas" panose="020B0609020204030204" pitchFamily="49" charset="0"/>
              </a:rPr>
              <a:t>javascript</a:t>
            </a:r>
            <a:r>
              <a:rPr lang="en-US" altLang="ja-JP" dirty="0">
                <a:solidFill>
                  <a:schemeClr val="tx1"/>
                </a:solidFill>
                <a:latin typeface="Consolas" panose="020B0609020204030204" pitchFamily="49" charset="0"/>
                <a:cs typeface="Consolas" panose="020B0609020204030204" pitchFamily="49" charset="0"/>
              </a:rPr>
              <a:t>"&gt; </a:t>
            </a:r>
            <a:r>
              <a:rPr lang="en-US" altLang="ja-JP" dirty="0" err="1">
                <a:solidFill>
                  <a:schemeClr val="tx1"/>
                </a:solidFill>
                <a:latin typeface="Consolas" panose="020B0609020204030204" pitchFamily="49" charset="0"/>
                <a:cs typeface="Consolas" panose="020B0609020204030204" pitchFamily="49" charset="0"/>
              </a:rPr>
              <a:t>document.write</a:t>
            </a:r>
            <a:r>
              <a:rPr lang="en-US" altLang="ja-JP" dirty="0">
                <a:solidFill>
                  <a:schemeClr val="tx1"/>
                </a:solidFill>
                <a:latin typeface="Consolas" panose="020B0609020204030204" pitchFamily="49" charset="0"/>
                <a:cs typeface="Consolas" panose="020B0609020204030204" pitchFamily="49" charset="0"/>
              </a:rPr>
              <a:t>(</a:t>
            </a:r>
            <a:r>
              <a:rPr lang="en-US" altLang="ja-JP" dirty="0">
                <a:solidFill>
                  <a:srgbClr val="FF0000"/>
                </a:solidFill>
                <a:latin typeface="Consolas" panose="020B0609020204030204" pitchFamily="49" charset="0"/>
                <a:cs typeface="Consolas" panose="020B0609020204030204" pitchFamily="49" charset="0"/>
              </a:rPr>
              <a:t>x</a:t>
            </a:r>
            <a:r>
              <a:rPr lang="en-US" altLang="ja-JP" dirty="0">
                <a:solidFill>
                  <a:schemeClr val="tx1"/>
                </a:solidFill>
                <a:latin typeface="Consolas" panose="020B0609020204030204" pitchFamily="49" charset="0"/>
                <a:cs typeface="Consolas" panose="020B0609020204030204" pitchFamily="49" charset="0"/>
              </a:rPr>
              <a:t>); &lt;/script</a:t>
            </a:r>
            <a:r>
              <a:rPr lang="en-US" altLang="ja-JP" dirty="0" smtClean="0">
                <a:solidFill>
                  <a:schemeClr val="tx1"/>
                </a:solidFill>
                <a:latin typeface="Consolas" panose="020B0609020204030204" pitchFamily="49" charset="0"/>
                <a:cs typeface="Consolas" panose="020B0609020204030204" pitchFamily="49" charset="0"/>
              </a:rPr>
              <a:t>&gt;</a:t>
            </a:r>
            <a:endParaRPr lang="en-US" altLang="ja-JP" dirty="0">
              <a:solidFill>
                <a:schemeClr val="tx1"/>
              </a:solidFill>
              <a:latin typeface="Consolas" panose="020B0609020204030204" pitchFamily="49" charset="0"/>
              <a:cs typeface="Consolas" panose="020B0609020204030204" pitchFamily="49" charset="0"/>
            </a:endParaRPr>
          </a:p>
        </p:txBody>
      </p:sp>
      <p:sp>
        <p:nvSpPr>
          <p:cNvPr id="6" name="四角形吹き出し 5"/>
          <p:cNvSpPr/>
          <p:nvPr/>
        </p:nvSpPr>
        <p:spPr>
          <a:xfrm>
            <a:off x="5519936" y="4273449"/>
            <a:ext cx="2678038" cy="576064"/>
          </a:xfrm>
          <a:prstGeom prst="wedgeRectCallout">
            <a:avLst>
              <a:gd name="adj1" fmla="val -21984"/>
              <a:gd name="adj2" fmla="val 7409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smtClean="0"/>
              <a:t>Those “x” are the same variable.</a:t>
            </a:r>
            <a:endParaRPr kumimoji="1" lang="ja-JP" altLang="en-US" dirty="0"/>
          </a:p>
        </p:txBody>
      </p:sp>
    </p:spTree>
    <p:extLst>
      <p:ext uri="{BB962C8B-B14F-4D97-AF65-F5344CB8AC3E}">
        <p14:creationId xmlns:p14="http://schemas.microsoft.com/office/powerpoint/2010/main" val="1873362716"/>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タイトル 3"/>
          <p:cNvSpPr>
            <a:spLocks noGrp="1"/>
          </p:cNvSpPr>
          <p:nvPr>
            <p:ph type="title"/>
          </p:nvPr>
        </p:nvSpPr>
        <p:spPr/>
        <p:txBody>
          <a:bodyPr/>
          <a:lstStyle/>
          <a:p>
            <a:r>
              <a:rPr lang="en-US" altLang="ja-JP" smtClean="0"/>
              <a:t>Event Listeners &amp; Basic GUI Programming in JavaScript</a:t>
            </a:r>
            <a:endParaRPr lang="ja-JP" altLang="en-US" dirty="0" smtClean="0"/>
          </a:p>
        </p:txBody>
      </p:sp>
      <p:sp>
        <p:nvSpPr>
          <p:cNvPr id="5" name="テキスト プレースホルダー 4"/>
          <p:cNvSpPr>
            <a:spLocks noGrp="1"/>
          </p:cNvSpPr>
          <p:nvPr>
            <p:ph type="body" idx="1"/>
          </p:nvPr>
        </p:nvSpPr>
        <p:spPr/>
        <p:txBody>
          <a:bodyPr/>
          <a:lstStyle/>
          <a:p>
            <a:r>
              <a:rPr kumimoji="1" lang="en-US" altLang="ja-JP" dirty="0" smtClean="0"/>
              <a:t>Introduction to Event-Driven Programming in HTML</a:t>
            </a:r>
            <a:endParaRPr kumimoji="1" lang="ja-JP" altLang="en-US" dirty="0"/>
          </a:p>
        </p:txBody>
      </p:sp>
      <p:sp>
        <p:nvSpPr>
          <p:cNvPr id="99331"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FC4D7DCC-1CF0-4DC1-A868-E8665B2A58A6}" type="slidenum">
              <a:rPr lang="ja-JP" altLang="en-US" smtClean="0"/>
              <a:pPr/>
              <a:t>64</a:t>
            </a:fld>
            <a:endParaRPr lang="ja-JP" altLang="en-US"/>
          </a:p>
        </p:txBody>
      </p:sp>
    </p:spTree>
    <p:extLst>
      <p:ext uri="{BB962C8B-B14F-4D97-AF65-F5344CB8AC3E}">
        <p14:creationId xmlns:p14="http://schemas.microsoft.com/office/powerpoint/2010/main" val="3477833382"/>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lang="en-US" altLang="ja-JP" dirty="0" smtClean="0"/>
              <a:t>What is Event?</a:t>
            </a:r>
            <a:endParaRPr kumimoji="1" lang="ja-JP" altLang="en-US" dirty="0"/>
          </a:p>
        </p:txBody>
      </p:sp>
      <p:sp>
        <p:nvSpPr>
          <p:cNvPr id="6" name="コンテンツ プレースホルダー 5"/>
          <p:cNvSpPr>
            <a:spLocks noGrp="1"/>
          </p:cNvSpPr>
          <p:nvPr>
            <p:ph idx="1"/>
          </p:nvPr>
        </p:nvSpPr>
        <p:spPr/>
        <p:txBody>
          <a:bodyPr/>
          <a:lstStyle/>
          <a:p>
            <a:r>
              <a:rPr lang="en-US" altLang="ja-JP" dirty="0" smtClean="0"/>
              <a:t>“Event” is a data object representing something occurrence - e.g</a:t>
            </a:r>
            <a:r>
              <a:rPr lang="en-US" altLang="ja-JP" dirty="0"/>
              <a:t>. </a:t>
            </a:r>
            <a:r>
              <a:rPr lang="en-US" altLang="ja-JP" dirty="0" smtClean="0"/>
              <a:t>user </a:t>
            </a:r>
            <a:r>
              <a:rPr lang="en-US" altLang="ja-JP" dirty="0"/>
              <a:t>actions (mouse clicks, key presses) </a:t>
            </a:r>
            <a:r>
              <a:rPr lang="en-US" altLang="ja-JP" dirty="0" smtClean="0"/>
              <a:t>or </a:t>
            </a:r>
            <a:r>
              <a:rPr lang="en-US" altLang="ja-JP" dirty="0"/>
              <a:t>messages from other </a:t>
            </a:r>
            <a:r>
              <a:rPr lang="en-US" altLang="ja-JP" dirty="0" smtClean="0"/>
              <a:t>programs (Web Socket and Web Worker).</a:t>
            </a:r>
          </a:p>
          <a:p>
            <a:r>
              <a:rPr lang="en-US" altLang="ja-JP" dirty="0" smtClean="0"/>
              <a:t>Web application is modelled as Event-driven architecture which consists of the following two </a:t>
            </a:r>
            <a:r>
              <a:rPr lang="en-US" altLang="ja-JP" dirty="0"/>
              <a:t>sections:</a:t>
            </a:r>
          </a:p>
          <a:p>
            <a:pPr lvl="1"/>
            <a:r>
              <a:rPr lang="en-US" altLang="ja-JP" dirty="0" smtClean="0"/>
              <a:t>Event Selection</a:t>
            </a:r>
          </a:p>
          <a:p>
            <a:pPr lvl="1"/>
            <a:r>
              <a:rPr lang="en-US" altLang="ja-JP" dirty="0" smtClean="0"/>
              <a:t>Event Handling</a:t>
            </a:r>
          </a:p>
        </p:txBody>
      </p:sp>
      <p:sp>
        <p:nvSpPr>
          <p:cNvPr id="4" name="スライド番号プレースホルダー 3"/>
          <p:cNvSpPr>
            <a:spLocks noGrp="1"/>
          </p:cNvSpPr>
          <p:nvPr>
            <p:ph type="sldNum" sz="quarter" idx="12"/>
          </p:nvPr>
        </p:nvSpPr>
        <p:spPr/>
        <p:txBody>
          <a:bodyPr/>
          <a:lstStyle/>
          <a:p>
            <a:fld id="{E606E1ED-D993-460C-AF0B-0FCB39A36B6F}" type="slidenum">
              <a:rPr lang="ja-JP" altLang="en-US" smtClean="0"/>
              <a:pPr/>
              <a:t>65</a:t>
            </a:fld>
            <a:endParaRPr lang="ja-JP" altLang="en-US"/>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4837335"/>
            <a:ext cx="2447925"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正方形/長方形 7"/>
          <p:cNvSpPr/>
          <p:nvPr/>
        </p:nvSpPr>
        <p:spPr>
          <a:xfrm>
            <a:off x="6600056" y="4668806"/>
            <a:ext cx="2736304" cy="77641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dirty="0" smtClean="0"/>
              <a:t>Event Selection</a:t>
            </a:r>
            <a:r>
              <a:rPr lang="ja-JP" altLang="en-US" dirty="0" smtClean="0"/>
              <a:t> </a:t>
            </a:r>
            <a:r>
              <a:rPr lang="en-US" altLang="ja-JP" dirty="0" smtClean="0"/>
              <a:t>Code</a:t>
            </a:r>
            <a:endParaRPr kumimoji="1" lang="en-US" altLang="ja-JP" dirty="0" smtClean="0"/>
          </a:p>
        </p:txBody>
      </p:sp>
      <p:sp>
        <p:nvSpPr>
          <p:cNvPr id="9" name="正方形/長方形 8"/>
          <p:cNvSpPr/>
          <p:nvPr/>
        </p:nvSpPr>
        <p:spPr>
          <a:xfrm>
            <a:off x="6600056" y="5877271"/>
            <a:ext cx="2736304" cy="84420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smtClean="0"/>
              <a:t>Event Handling Code</a:t>
            </a:r>
            <a:endParaRPr kumimoji="1" lang="ja-JP" altLang="en-US" dirty="0"/>
          </a:p>
        </p:txBody>
      </p:sp>
      <p:cxnSp>
        <p:nvCxnSpPr>
          <p:cNvPr id="11" name="直線矢印コネクタ 10"/>
          <p:cNvCxnSpPr>
            <a:stCxn id="7" idx="3"/>
            <a:endCxn id="8" idx="1"/>
          </p:cNvCxnSpPr>
          <p:nvPr/>
        </p:nvCxnSpPr>
        <p:spPr>
          <a:xfrm flipV="1">
            <a:off x="4223445" y="5057015"/>
            <a:ext cx="2376611" cy="6042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7" idx="3"/>
            <a:endCxn id="9" idx="1"/>
          </p:cNvCxnSpPr>
          <p:nvPr/>
        </p:nvCxnSpPr>
        <p:spPr>
          <a:xfrm>
            <a:off x="4223445" y="5661248"/>
            <a:ext cx="2376611" cy="6381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51584" y="6393303"/>
            <a:ext cx="1368152" cy="3600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smtClean="0"/>
              <a:t>HTML App</a:t>
            </a:r>
            <a:endParaRPr kumimoji="1" lang="ja-JP" altLang="en-US" dirty="0"/>
          </a:p>
        </p:txBody>
      </p:sp>
    </p:spTree>
    <p:extLst>
      <p:ext uri="{BB962C8B-B14F-4D97-AF65-F5344CB8AC3E}">
        <p14:creationId xmlns:p14="http://schemas.microsoft.com/office/powerpoint/2010/main" val="393873203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タイトル 1"/>
          <p:cNvSpPr>
            <a:spLocks noGrp="1"/>
          </p:cNvSpPr>
          <p:nvPr>
            <p:ph type="title"/>
          </p:nvPr>
        </p:nvSpPr>
        <p:spPr/>
        <p:txBody>
          <a:bodyPr/>
          <a:lstStyle/>
          <a:p>
            <a:r>
              <a:rPr lang="en-US" altLang="ja-JP" dirty="0" smtClean="0"/>
              <a:t>Event Selection</a:t>
            </a:r>
            <a:endParaRPr lang="ja-JP" altLang="en-US" dirty="0" smtClean="0"/>
          </a:p>
        </p:txBody>
      </p:sp>
      <p:sp>
        <p:nvSpPr>
          <p:cNvPr id="48132" name="コンテンツ プレースホルダー 3"/>
          <p:cNvSpPr>
            <a:spLocks noGrp="1"/>
          </p:cNvSpPr>
          <p:nvPr>
            <p:ph idx="1"/>
          </p:nvPr>
        </p:nvSpPr>
        <p:spPr>
          <a:xfrm>
            <a:off x="838200" y="1825625"/>
            <a:ext cx="5545832" cy="4351338"/>
          </a:xfrm>
        </p:spPr>
        <p:txBody>
          <a:bodyPr/>
          <a:lstStyle/>
          <a:p>
            <a:r>
              <a:rPr lang="en-US" altLang="ja-JP" dirty="0" smtClean="0"/>
              <a:t>Assign a function object to the special attributes of HTML elements, in order to react to the input of HTML elements (Form element, P tag, H tag, etc.).</a:t>
            </a:r>
          </a:p>
          <a:p>
            <a:r>
              <a:rPr lang="en-US" altLang="ja-JP" dirty="0" err="1" smtClean="0"/>
              <a:t>document.getElementByld</a:t>
            </a:r>
            <a:r>
              <a:rPr lang="en-US" altLang="ja-JP" dirty="0" smtClean="0"/>
              <a:t>() method returns the HTML element specified by ID.</a:t>
            </a:r>
          </a:p>
        </p:txBody>
      </p:sp>
      <p:sp>
        <p:nvSpPr>
          <p:cNvPr id="48131"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0B7E4117-D7C6-4AD3-A08C-7F3DE040310A}" type="slidenum">
              <a:rPr lang="ja-JP" altLang="en-US" smtClean="0"/>
              <a:pPr/>
              <a:t>66</a:t>
            </a:fld>
            <a:endParaRPr lang="ja-JP" altLang="en-US"/>
          </a:p>
        </p:txBody>
      </p:sp>
      <p:sp>
        <p:nvSpPr>
          <p:cNvPr id="6" name="正方形/長方形 5"/>
          <p:cNvSpPr/>
          <p:nvPr/>
        </p:nvSpPr>
        <p:spPr>
          <a:xfrm>
            <a:off x="6456041" y="1196752"/>
            <a:ext cx="5328591" cy="2879160"/>
          </a:xfrm>
          <a:prstGeom prst="rect">
            <a:avLst/>
          </a:prstGeom>
        </p:spPr>
        <p:style>
          <a:lnRef idx="2">
            <a:schemeClr val="dk1"/>
          </a:lnRef>
          <a:fillRef idx="1">
            <a:schemeClr val="lt1"/>
          </a:fillRef>
          <a:effectRef idx="0">
            <a:schemeClr val="dk1"/>
          </a:effectRef>
          <a:fontRef idx="minor">
            <a:schemeClr val="dk1"/>
          </a:fontRef>
        </p:style>
        <p:txBody>
          <a:bodyPr anchor="ctr"/>
          <a:lstStyle/>
          <a:p>
            <a:r>
              <a:rPr lang="en-US" altLang="ja-JP" sz="1400" dirty="0">
                <a:solidFill>
                  <a:srgbClr val="000000"/>
                </a:solidFill>
                <a:latin typeface="Consolas" panose="020B0609020204030204" pitchFamily="49" charset="0"/>
                <a:cs typeface="Consolas" panose="020B0609020204030204" pitchFamily="49" charset="0"/>
              </a:rPr>
              <a:t>&lt;html&gt;&lt;body&gt;</a:t>
            </a:r>
          </a:p>
          <a:p>
            <a:r>
              <a:rPr lang="en-US" altLang="ja-JP" sz="1400" dirty="0">
                <a:solidFill>
                  <a:srgbClr val="000000"/>
                </a:solidFill>
                <a:latin typeface="Consolas" panose="020B0609020204030204" pitchFamily="49" charset="0"/>
                <a:cs typeface="Consolas" panose="020B0609020204030204" pitchFamily="49" charset="0"/>
              </a:rPr>
              <a:t>&lt;input type="button" id="button1" value="Click"/&gt;</a:t>
            </a:r>
          </a:p>
          <a:p>
            <a:r>
              <a:rPr lang="en-US" altLang="ja-JP" sz="1400" dirty="0">
                <a:solidFill>
                  <a:srgbClr val="000000"/>
                </a:solidFill>
                <a:latin typeface="Consolas" panose="020B0609020204030204" pitchFamily="49" charset="0"/>
                <a:cs typeface="Consolas" panose="020B0609020204030204" pitchFamily="49" charset="0"/>
              </a:rPr>
              <a:t>&lt;script type="text/</a:t>
            </a:r>
            <a:r>
              <a:rPr lang="en-US" altLang="ja-JP" sz="1400" dirty="0" err="1">
                <a:solidFill>
                  <a:srgbClr val="000000"/>
                </a:solidFill>
                <a:latin typeface="Consolas" panose="020B0609020204030204" pitchFamily="49" charset="0"/>
                <a:cs typeface="Consolas" panose="020B0609020204030204" pitchFamily="49" charset="0"/>
              </a:rPr>
              <a:t>javascript</a:t>
            </a:r>
            <a:r>
              <a:rPr lang="en-US" altLang="ja-JP" sz="1400" dirty="0">
                <a:solidFill>
                  <a:srgbClr val="000000"/>
                </a:solidFill>
                <a:latin typeface="Consolas" panose="020B0609020204030204" pitchFamily="49" charset="0"/>
                <a:cs typeface="Consolas" panose="020B0609020204030204" pitchFamily="49" charset="0"/>
              </a:rPr>
              <a:t>"&gt;</a:t>
            </a:r>
          </a:p>
          <a:p>
            <a:r>
              <a:rPr lang="en-US" altLang="ja-JP" sz="1400" dirty="0">
                <a:solidFill>
                  <a:srgbClr val="FF0000"/>
                </a:solidFill>
                <a:latin typeface="Consolas" panose="020B0609020204030204" pitchFamily="49" charset="0"/>
                <a:cs typeface="Consolas" panose="020B0609020204030204" pitchFamily="49" charset="0"/>
              </a:rPr>
              <a:t>  </a:t>
            </a:r>
            <a:r>
              <a:rPr lang="en-US" altLang="ja-JP" sz="1400" dirty="0" err="1">
                <a:solidFill>
                  <a:srgbClr val="FF0000"/>
                </a:solidFill>
                <a:latin typeface="Consolas" panose="020B0609020204030204" pitchFamily="49" charset="0"/>
                <a:cs typeface="Consolas" panose="020B0609020204030204" pitchFamily="49" charset="0"/>
              </a:rPr>
              <a:t>var</a:t>
            </a:r>
            <a:r>
              <a:rPr lang="en-US" altLang="ja-JP" sz="1400" dirty="0">
                <a:solidFill>
                  <a:srgbClr val="FF0000"/>
                </a:solidFill>
                <a:latin typeface="Consolas" panose="020B0609020204030204" pitchFamily="49" charset="0"/>
                <a:cs typeface="Consolas" panose="020B0609020204030204" pitchFamily="49" charset="0"/>
              </a:rPr>
              <a:t> </a:t>
            </a:r>
            <a:r>
              <a:rPr lang="en-US" altLang="ja-JP" sz="1400" dirty="0" err="1">
                <a:solidFill>
                  <a:srgbClr val="FF0000"/>
                </a:solidFill>
                <a:latin typeface="Consolas" panose="020B0609020204030204" pitchFamily="49" charset="0"/>
                <a:cs typeface="Consolas" panose="020B0609020204030204" pitchFamily="49" charset="0"/>
              </a:rPr>
              <a:t>buttonAction</a:t>
            </a:r>
            <a:r>
              <a:rPr lang="en-US" altLang="ja-JP" sz="1400" dirty="0">
                <a:solidFill>
                  <a:srgbClr val="FF0000"/>
                </a:solidFill>
                <a:latin typeface="Consolas" panose="020B0609020204030204" pitchFamily="49" charset="0"/>
                <a:cs typeface="Consolas" panose="020B0609020204030204" pitchFamily="49" charset="0"/>
              </a:rPr>
              <a:t> = function() {</a:t>
            </a:r>
          </a:p>
          <a:p>
            <a:r>
              <a:rPr lang="en-US" altLang="ja-JP" sz="1400" dirty="0">
                <a:solidFill>
                  <a:srgbClr val="FF0000"/>
                </a:solidFill>
                <a:latin typeface="Consolas" panose="020B0609020204030204" pitchFamily="49" charset="0"/>
                <a:cs typeface="Consolas" panose="020B0609020204030204" pitchFamily="49" charset="0"/>
              </a:rPr>
              <a:t>  </a:t>
            </a:r>
            <a:r>
              <a:rPr lang="en-US" altLang="ja-JP" sz="1400" dirty="0" smtClean="0">
                <a:solidFill>
                  <a:srgbClr val="FF0000"/>
                </a:solidFill>
                <a:latin typeface="Consolas" panose="020B0609020204030204" pitchFamily="49" charset="0"/>
                <a:cs typeface="Consolas" panose="020B0609020204030204" pitchFamily="49" charset="0"/>
              </a:rPr>
              <a:t>  alert</a:t>
            </a:r>
            <a:r>
              <a:rPr lang="en-US" altLang="ja-JP" sz="1400" dirty="0">
                <a:solidFill>
                  <a:srgbClr val="FF0000"/>
                </a:solidFill>
                <a:latin typeface="Consolas" panose="020B0609020204030204" pitchFamily="49" charset="0"/>
                <a:cs typeface="Consolas" panose="020B0609020204030204" pitchFamily="49" charset="0"/>
              </a:rPr>
              <a:t>("The button was clicked.");</a:t>
            </a:r>
          </a:p>
          <a:p>
            <a:r>
              <a:rPr lang="en-US" altLang="ja-JP" sz="1400" dirty="0">
                <a:solidFill>
                  <a:srgbClr val="FF0000"/>
                </a:solidFill>
                <a:latin typeface="Consolas" panose="020B0609020204030204" pitchFamily="49" charset="0"/>
                <a:cs typeface="Consolas" panose="020B0609020204030204" pitchFamily="49" charset="0"/>
              </a:rPr>
              <a:t>  };</a:t>
            </a:r>
          </a:p>
          <a:p>
            <a:endParaRPr lang="en-US" altLang="ja-JP" sz="1400" dirty="0">
              <a:solidFill>
                <a:srgbClr val="FF0000"/>
              </a:solidFill>
              <a:latin typeface="Consolas" panose="020B0609020204030204" pitchFamily="49" charset="0"/>
              <a:cs typeface="Consolas" panose="020B0609020204030204" pitchFamily="49" charset="0"/>
            </a:endParaRPr>
          </a:p>
          <a:p>
            <a:r>
              <a:rPr lang="en-US" altLang="ja-JP" sz="1400" dirty="0">
                <a:solidFill>
                  <a:srgbClr val="FF0000"/>
                </a:solidFill>
                <a:latin typeface="Consolas" panose="020B0609020204030204" pitchFamily="49" charset="0"/>
                <a:cs typeface="Consolas" panose="020B0609020204030204" pitchFamily="49" charset="0"/>
              </a:rPr>
              <a:t>  </a:t>
            </a:r>
            <a:r>
              <a:rPr lang="en-US" altLang="ja-JP" sz="1400" dirty="0" err="1">
                <a:solidFill>
                  <a:srgbClr val="FF0000"/>
                </a:solidFill>
                <a:latin typeface="Consolas" panose="020B0609020204030204" pitchFamily="49" charset="0"/>
                <a:cs typeface="Consolas" panose="020B0609020204030204" pitchFamily="49" charset="0"/>
              </a:rPr>
              <a:t>var</a:t>
            </a:r>
            <a:r>
              <a:rPr lang="en-US" altLang="ja-JP" sz="1400" dirty="0">
                <a:solidFill>
                  <a:srgbClr val="FF0000"/>
                </a:solidFill>
                <a:latin typeface="Consolas" panose="020B0609020204030204" pitchFamily="49" charset="0"/>
                <a:cs typeface="Consolas" panose="020B0609020204030204" pitchFamily="49" charset="0"/>
              </a:rPr>
              <a:t> button = </a:t>
            </a:r>
            <a:r>
              <a:rPr lang="en-US" altLang="ja-JP" sz="1400" dirty="0" err="1">
                <a:solidFill>
                  <a:srgbClr val="FF0000"/>
                </a:solidFill>
                <a:latin typeface="Consolas" panose="020B0609020204030204" pitchFamily="49" charset="0"/>
                <a:cs typeface="Consolas" panose="020B0609020204030204" pitchFamily="49" charset="0"/>
              </a:rPr>
              <a:t>document.getElementById</a:t>
            </a:r>
            <a:r>
              <a:rPr lang="en-US" altLang="ja-JP" sz="1400" dirty="0">
                <a:solidFill>
                  <a:srgbClr val="FF0000"/>
                </a:solidFill>
                <a:latin typeface="Consolas" panose="020B0609020204030204" pitchFamily="49" charset="0"/>
                <a:cs typeface="Consolas" panose="020B0609020204030204" pitchFamily="49" charset="0"/>
              </a:rPr>
              <a:t>("button1");</a:t>
            </a:r>
          </a:p>
          <a:p>
            <a:r>
              <a:rPr lang="en-US" altLang="ja-JP" sz="1400" dirty="0">
                <a:solidFill>
                  <a:srgbClr val="FF0000"/>
                </a:solidFill>
                <a:latin typeface="Consolas" panose="020B0609020204030204" pitchFamily="49" charset="0"/>
                <a:cs typeface="Consolas" panose="020B0609020204030204" pitchFamily="49" charset="0"/>
              </a:rPr>
              <a:t>  </a:t>
            </a:r>
            <a:r>
              <a:rPr lang="en-US" altLang="ja-JP" sz="1400" dirty="0" err="1" smtClean="0">
                <a:solidFill>
                  <a:srgbClr val="FF0000"/>
                </a:solidFill>
                <a:latin typeface="Consolas" panose="020B0609020204030204" pitchFamily="49" charset="0"/>
                <a:cs typeface="Consolas" panose="020B0609020204030204" pitchFamily="49" charset="0"/>
              </a:rPr>
              <a:t>button.addEventListener</a:t>
            </a:r>
            <a:r>
              <a:rPr lang="en-US" altLang="ja-JP" sz="1400" dirty="0" smtClean="0">
                <a:solidFill>
                  <a:srgbClr val="FF0000"/>
                </a:solidFill>
                <a:latin typeface="Consolas" panose="020B0609020204030204" pitchFamily="49" charset="0"/>
                <a:cs typeface="Consolas" panose="020B0609020204030204" pitchFamily="49" charset="0"/>
              </a:rPr>
              <a:t>("click“, </a:t>
            </a:r>
            <a:r>
              <a:rPr lang="en-US" altLang="ja-JP" sz="1400" dirty="0" err="1" smtClean="0">
                <a:solidFill>
                  <a:srgbClr val="FF0000"/>
                </a:solidFill>
                <a:latin typeface="Consolas" panose="020B0609020204030204" pitchFamily="49" charset="0"/>
                <a:cs typeface="Consolas" panose="020B0609020204030204" pitchFamily="49" charset="0"/>
              </a:rPr>
              <a:t>buttonAction</a:t>
            </a:r>
            <a:r>
              <a:rPr lang="en-US" altLang="ja-JP" sz="1400" dirty="0" smtClean="0">
                <a:solidFill>
                  <a:srgbClr val="FF0000"/>
                </a:solidFill>
                <a:latin typeface="Consolas" panose="020B0609020204030204" pitchFamily="49" charset="0"/>
                <a:cs typeface="Consolas" panose="020B0609020204030204" pitchFamily="49" charset="0"/>
              </a:rPr>
              <a:t>);</a:t>
            </a:r>
            <a:endParaRPr lang="en-US" altLang="ja-JP" sz="1400" dirty="0">
              <a:solidFill>
                <a:srgbClr val="FF0000"/>
              </a:solidFill>
              <a:latin typeface="Consolas" panose="020B0609020204030204" pitchFamily="49" charset="0"/>
              <a:cs typeface="Consolas" panose="020B0609020204030204" pitchFamily="49" charset="0"/>
            </a:endParaRPr>
          </a:p>
          <a:p>
            <a:r>
              <a:rPr lang="en-US" altLang="ja-JP" sz="1400" dirty="0">
                <a:solidFill>
                  <a:srgbClr val="000000"/>
                </a:solidFill>
                <a:latin typeface="Consolas" panose="020B0609020204030204" pitchFamily="49" charset="0"/>
                <a:cs typeface="Consolas" panose="020B0609020204030204" pitchFamily="49" charset="0"/>
              </a:rPr>
              <a:t>&lt;/script&gt;</a:t>
            </a:r>
          </a:p>
          <a:p>
            <a:r>
              <a:rPr lang="en-US" altLang="ja-JP" sz="1400" dirty="0">
                <a:solidFill>
                  <a:srgbClr val="000000"/>
                </a:solidFill>
                <a:latin typeface="Consolas" panose="020B0609020204030204" pitchFamily="49" charset="0"/>
                <a:cs typeface="Consolas" panose="020B0609020204030204" pitchFamily="49" charset="0"/>
              </a:rPr>
              <a:t>&lt;/body&gt;&lt;/html&gt;</a:t>
            </a:r>
          </a:p>
        </p:txBody>
      </p:sp>
      <p:pic>
        <p:nvPicPr>
          <p:cNvPr id="481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5851" y="5093543"/>
            <a:ext cx="2447925"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2237"/>
          <a:stretch/>
        </p:blipFill>
        <p:spPr bwMode="auto">
          <a:xfrm>
            <a:off x="6816725" y="4310009"/>
            <a:ext cx="3505200" cy="249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p:cNvSpPr/>
          <p:nvPr/>
        </p:nvSpPr>
        <p:spPr>
          <a:xfrm>
            <a:off x="6209181" y="5333207"/>
            <a:ext cx="1295400" cy="86518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r>
              <a:rPr lang="en-US" altLang="ja-JP" sz="1400">
                <a:solidFill>
                  <a:srgbClr val="FFFFFF"/>
                </a:solidFill>
              </a:rPr>
              <a:t>Click</a:t>
            </a:r>
            <a:endParaRPr lang="ja-JP" altLang="en-US" sz="1400">
              <a:solidFill>
                <a:srgbClr val="FFFFFF"/>
              </a:solidFill>
            </a:endParaRPr>
          </a:p>
        </p:txBody>
      </p:sp>
      <p:sp>
        <p:nvSpPr>
          <p:cNvPr id="7" name="四角形吹き出し 6"/>
          <p:cNvSpPr/>
          <p:nvPr/>
        </p:nvSpPr>
        <p:spPr>
          <a:xfrm>
            <a:off x="1774826" y="5164979"/>
            <a:ext cx="1800225" cy="863600"/>
          </a:xfrm>
          <a:prstGeom prst="wedgeRectCallout">
            <a:avLst>
              <a:gd name="adj1" fmla="val 63934"/>
              <a:gd name="adj2" fmla="val 27065"/>
            </a:avLst>
          </a:prstGeom>
        </p:spPr>
        <p:style>
          <a:lnRef idx="1">
            <a:schemeClr val="accent4"/>
          </a:lnRef>
          <a:fillRef idx="2">
            <a:schemeClr val="accent4"/>
          </a:fillRef>
          <a:effectRef idx="1">
            <a:schemeClr val="accent4"/>
          </a:effectRef>
          <a:fontRef idx="minor">
            <a:schemeClr val="dk1"/>
          </a:fontRef>
        </p:style>
        <p:txBody>
          <a:bodyPr anchor="ctr"/>
          <a:lstStyle/>
          <a:p>
            <a:pPr algn="ctr"/>
            <a:r>
              <a:rPr lang="en-US" altLang="ja-JP" dirty="0">
                <a:solidFill>
                  <a:srgbClr val="000000"/>
                </a:solidFill>
              </a:rPr>
              <a:t>Button reacting to click. </a:t>
            </a:r>
            <a:endParaRPr lang="ja-JP" altLang="en-US" dirty="0">
              <a:solidFill>
                <a:srgbClr val="000000"/>
              </a:solidFill>
            </a:endParaRPr>
          </a:p>
        </p:txBody>
      </p:sp>
    </p:spTree>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タイトル 1"/>
          <p:cNvSpPr>
            <a:spLocks noGrp="1"/>
          </p:cNvSpPr>
          <p:nvPr>
            <p:ph type="title"/>
          </p:nvPr>
        </p:nvSpPr>
        <p:spPr/>
        <p:txBody>
          <a:bodyPr/>
          <a:lstStyle/>
          <a:p>
            <a:r>
              <a:rPr lang="en-US" altLang="ja-JP" dirty="0"/>
              <a:t>Event </a:t>
            </a:r>
            <a:r>
              <a:rPr lang="en-US" altLang="ja-JP" dirty="0" smtClean="0"/>
              <a:t>Listener Definition using Function Literal</a:t>
            </a:r>
            <a:endParaRPr lang="ja-JP" altLang="en-US" dirty="0" smtClean="0"/>
          </a:p>
        </p:txBody>
      </p:sp>
      <p:sp>
        <p:nvSpPr>
          <p:cNvPr id="65540" name="コンテンツ プレースホルダー 3"/>
          <p:cNvSpPr>
            <a:spLocks noGrp="1"/>
          </p:cNvSpPr>
          <p:nvPr>
            <p:ph idx="1"/>
          </p:nvPr>
        </p:nvSpPr>
        <p:spPr/>
        <p:txBody>
          <a:bodyPr>
            <a:normAutofit/>
          </a:bodyPr>
          <a:lstStyle/>
          <a:p>
            <a:r>
              <a:rPr lang="en-US" altLang="ja-JP" dirty="0" smtClean="0"/>
              <a:t>Function Literals </a:t>
            </a:r>
          </a:p>
          <a:p>
            <a:endParaRPr lang="en-US" altLang="ja-JP" dirty="0" smtClean="0"/>
          </a:p>
          <a:p>
            <a:endParaRPr lang="en-US" altLang="ja-JP" dirty="0" smtClean="0"/>
          </a:p>
          <a:p>
            <a:endParaRPr lang="en-US" altLang="ja-JP" dirty="0" smtClean="0"/>
          </a:p>
          <a:p>
            <a:r>
              <a:rPr lang="en-US" altLang="ja-JP" dirty="0" smtClean="0"/>
              <a:t>Function (event) indicates that the function accepts one argument, “event” representing something occurrence in DOM. </a:t>
            </a:r>
          </a:p>
          <a:p>
            <a:r>
              <a:rPr lang="en-US" altLang="ja-JP" dirty="0" smtClean="0"/>
              <a:t>Inside the { }, the process of the function is described. </a:t>
            </a:r>
          </a:p>
          <a:p>
            <a:r>
              <a:rPr lang="en-US" altLang="ja-JP" dirty="0" smtClean="0"/>
              <a:t>Functions are also objects and can be assigned to variables.  </a:t>
            </a:r>
          </a:p>
        </p:txBody>
      </p:sp>
      <p:sp>
        <p:nvSpPr>
          <p:cNvPr id="65539"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2610203D-C4CC-4879-8BF5-378682CDB68B}" type="slidenum">
              <a:rPr lang="ja-JP" altLang="en-US" smtClean="0"/>
              <a:pPr/>
              <a:t>67</a:t>
            </a:fld>
            <a:endParaRPr lang="ja-JP" altLang="en-US"/>
          </a:p>
        </p:txBody>
      </p:sp>
      <p:sp>
        <p:nvSpPr>
          <p:cNvPr id="5" name="正方形/長方形 4"/>
          <p:cNvSpPr/>
          <p:nvPr/>
        </p:nvSpPr>
        <p:spPr>
          <a:xfrm>
            <a:off x="1487488" y="2276872"/>
            <a:ext cx="7433766" cy="1223963"/>
          </a:xfrm>
          <a:prstGeom prst="rect">
            <a:avLst/>
          </a:prstGeom>
        </p:spPr>
        <p:style>
          <a:lnRef idx="2">
            <a:schemeClr val="dk1"/>
          </a:lnRef>
          <a:fillRef idx="1">
            <a:schemeClr val="lt1"/>
          </a:fillRef>
          <a:effectRef idx="0">
            <a:schemeClr val="dk1"/>
          </a:effectRef>
          <a:fontRef idx="minor">
            <a:schemeClr val="dk1"/>
          </a:fontRef>
        </p:style>
        <p:txBody>
          <a:bodyPr anchor="ctr"/>
          <a:lstStyle/>
          <a:p>
            <a:r>
              <a:rPr lang="en-US" altLang="ja-JP" dirty="0" err="1">
                <a:solidFill>
                  <a:srgbClr val="000000"/>
                </a:solidFill>
              </a:rPr>
              <a:t>var</a:t>
            </a:r>
            <a:r>
              <a:rPr lang="en-US" altLang="ja-JP" dirty="0">
                <a:solidFill>
                  <a:srgbClr val="000000"/>
                </a:solidFill>
              </a:rPr>
              <a:t> </a:t>
            </a:r>
            <a:r>
              <a:rPr lang="en-US" altLang="ja-JP" dirty="0" smtClean="0">
                <a:solidFill>
                  <a:srgbClr val="000000"/>
                </a:solidFill>
              </a:rPr>
              <a:t>listener </a:t>
            </a:r>
            <a:r>
              <a:rPr lang="en-US" altLang="ja-JP" dirty="0">
                <a:solidFill>
                  <a:srgbClr val="000000"/>
                </a:solidFill>
              </a:rPr>
              <a:t>= function </a:t>
            </a:r>
            <a:r>
              <a:rPr lang="en-US" altLang="ja-JP" dirty="0" smtClean="0">
                <a:solidFill>
                  <a:srgbClr val="000000"/>
                </a:solidFill>
              </a:rPr>
              <a:t>(event) </a:t>
            </a:r>
            <a:r>
              <a:rPr lang="en-US" altLang="ja-JP" dirty="0">
                <a:solidFill>
                  <a:srgbClr val="000000"/>
                </a:solidFill>
              </a:rPr>
              <a:t>{</a:t>
            </a:r>
          </a:p>
          <a:p>
            <a:r>
              <a:rPr lang="en-US" altLang="ja-JP" dirty="0" smtClean="0">
                <a:solidFill>
                  <a:srgbClr val="000000"/>
                </a:solidFill>
              </a:rPr>
              <a:t>    alert(“message for a user");</a:t>
            </a:r>
            <a:endParaRPr lang="en-US" altLang="ja-JP" dirty="0">
              <a:solidFill>
                <a:srgbClr val="000000"/>
              </a:solidFill>
            </a:endParaRPr>
          </a:p>
          <a:p>
            <a:r>
              <a:rPr lang="en-US" altLang="ja-JP" dirty="0">
                <a:solidFill>
                  <a:srgbClr val="000000"/>
                </a:solidFill>
              </a:rPr>
              <a:t>}</a:t>
            </a:r>
            <a:endParaRPr lang="ja-JP" altLang="en-US" dirty="0">
              <a:solidFill>
                <a:srgbClr val="000000"/>
              </a:solidFill>
            </a:endParaRPr>
          </a:p>
        </p:txBody>
      </p:sp>
    </p:spTree>
    <p:extLst>
      <p:ext uri="{BB962C8B-B14F-4D97-AF65-F5344CB8AC3E}">
        <p14:creationId xmlns:p14="http://schemas.microsoft.com/office/powerpoint/2010/main" val="95750782"/>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タイトル 1"/>
          <p:cNvSpPr>
            <a:spLocks noGrp="1"/>
          </p:cNvSpPr>
          <p:nvPr>
            <p:ph type="title"/>
          </p:nvPr>
        </p:nvSpPr>
        <p:spPr/>
        <p:txBody>
          <a:bodyPr/>
          <a:lstStyle/>
          <a:p>
            <a:r>
              <a:rPr lang="en-US" altLang="ja-JP" dirty="0" smtClean="0"/>
              <a:t>Event Listener Example</a:t>
            </a:r>
            <a:endParaRPr lang="ja-JP" altLang="en-US" dirty="0" smtClean="0"/>
          </a:p>
        </p:txBody>
      </p:sp>
      <p:sp>
        <p:nvSpPr>
          <p:cNvPr id="93187" name="スライド番号プレースホルダ 21"/>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1EC5524D-4F79-40C7-BF5D-29395A66121E}" type="slidenum">
              <a:rPr lang="ja-JP" altLang="en-US" smtClean="0"/>
              <a:pPr/>
              <a:t>68</a:t>
            </a:fld>
            <a:endParaRPr lang="ja-JP" altLang="en-US"/>
          </a:p>
        </p:txBody>
      </p:sp>
      <p:sp>
        <p:nvSpPr>
          <p:cNvPr id="93188" name="テキスト ボックス 23"/>
          <p:cNvSpPr txBox="1">
            <a:spLocks noChangeArrowheads="1"/>
          </p:cNvSpPr>
          <p:nvPr/>
        </p:nvSpPr>
        <p:spPr bwMode="auto">
          <a:xfrm>
            <a:off x="335360" y="1659856"/>
            <a:ext cx="7344965" cy="5016758"/>
          </a:xfrm>
          <a:prstGeom prst="rect">
            <a:avLst/>
          </a:prstGeom>
          <a:solidFill>
            <a:schemeClr val="bg1"/>
          </a:solidFill>
          <a:ln w="9525">
            <a:solidFill>
              <a:schemeClr val="tx1"/>
            </a:solidFill>
            <a:miter lim="800000"/>
            <a:headEnd/>
            <a:tailEnd/>
          </a:ln>
        </p:spPr>
        <p:txBody>
          <a:bodyPr wrap="squar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1600" dirty="0">
                <a:latin typeface="Consolas" panose="020B0609020204030204" pitchFamily="49" charset="0"/>
                <a:cs typeface="Consolas" panose="020B0609020204030204" pitchFamily="49" charset="0"/>
              </a:rPr>
              <a:t>&lt;html&gt;</a:t>
            </a:r>
          </a:p>
          <a:p>
            <a:pPr eaLnBrk="1" hangingPunct="1"/>
            <a:r>
              <a:rPr lang="en-US" altLang="ja-JP" sz="1600" dirty="0" smtClean="0">
                <a:latin typeface="Consolas" panose="020B0609020204030204" pitchFamily="49" charset="0"/>
                <a:cs typeface="Consolas" panose="020B0609020204030204" pitchFamily="49" charset="0"/>
              </a:rPr>
              <a:t>&lt;</a:t>
            </a:r>
            <a:r>
              <a:rPr lang="en-US" altLang="ja-JP" sz="1600" dirty="0">
                <a:latin typeface="Consolas" panose="020B0609020204030204" pitchFamily="49" charset="0"/>
                <a:cs typeface="Consolas" panose="020B0609020204030204" pitchFamily="49" charset="0"/>
              </a:rPr>
              <a:t>body&gt;</a:t>
            </a:r>
          </a:p>
          <a:p>
            <a:pPr eaLnBrk="1" hangingPunct="1"/>
            <a:r>
              <a:rPr lang="en-US" altLang="ja-JP" sz="1600" dirty="0">
                <a:latin typeface="Consolas" panose="020B0609020204030204" pitchFamily="49" charset="0"/>
                <a:cs typeface="Consolas" panose="020B0609020204030204" pitchFamily="49" charset="0"/>
              </a:rPr>
              <a:t>&lt;button id="button1"&gt;Button1&lt;/button&gt;</a:t>
            </a:r>
          </a:p>
          <a:p>
            <a:pPr eaLnBrk="1" hangingPunct="1"/>
            <a:r>
              <a:rPr lang="en-US" altLang="ja-JP" sz="1600" dirty="0">
                <a:latin typeface="Consolas" panose="020B0609020204030204" pitchFamily="49" charset="0"/>
                <a:cs typeface="Consolas" panose="020B0609020204030204" pitchFamily="49" charset="0"/>
              </a:rPr>
              <a:t>&lt;button id="button2"&gt;Button2&lt;/button</a:t>
            </a:r>
            <a:r>
              <a:rPr lang="en-US" altLang="ja-JP" sz="1600" dirty="0" smtClean="0">
                <a:latin typeface="Consolas" panose="020B0609020204030204" pitchFamily="49" charset="0"/>
                <a:cs typeface="Consolas" panose="020B0609020204030204" pitchFamily="49" charset="0"/>
              </a:rPr>
              <a:t>&gt;</a:t>
            </a:r>
            <a:endParaRPr lang="en-US" altLang="ja-JP" sz="1600" dirty="0">
              <a:latin typeface="Consolas" panose="020B0609020204030204" pitchFamily="49" charset="0"/>
              <a:cs typeface="Consolas" panose="020B0609020204030204" pitchFamily="49" charset="0"/>
            </a:endParaRPr>
          </a:p>
          <a:p>
            <a:pPr eaLnBrk="1" hangingPunct="1"/>
            <a:r>
              <a:rPr lang="en-US" altLang="ja-JP" sz="1600" dirty="0">
                <a:latin typeface="Consolas" panose="020B0609020204030204" pitchFamily="49" charset="0"/>
                <a:cs typeface="Consolas" panose="020B0609020204030204" pitchFamily="49" charset="0"/>
              </a:rPr>
              <a:t>&lt;script type="text/</a:t>
            </a:r>
            <a:r>
              <a:rPr lang="en-US" altLang="ja-JP" sz="1600" dirty="0" err="1">
                <a:latin typeface="Consolas" panose="020B0609020204030204" pitchFamily="49" charset="0"/>
                <a:cs typeface="Consolas" panose="020B0609020204030204" pitchFamily="49" charset="0"/>
              </a:rPr>
              <a:t>javascript</a:t>
            </a:r>
            <a:r>
              <a:rPr lang="en-US" altLang="ja-JP" sz="1600" dirty="0" smtClean="0">
                <a:latin typeface="Consolas" panose="020B0609020204030204" pitchFamily="49" charset="0"/>
                <a:cs typeface="Consolas" panose="020B0609020204030204" pitchFamily="49" charset="0"/>
              </a:rPr>
              <a:t>"&gt;</a:t>
            </a:r>
          </a:p>
          <a:p>
            <a:pPr eaLnBrk="1" hangingPunct="1"/>
            <a:endParaRPr lang="en-US" altLang="ja-JP" sz="1600" dirty="0" smtClean="0">
              <a:latin typeface="Consolas" panose="020B0609020204030204" pitchFamily="49" charset="0"/>
              <a:cs typeface="Consolas" panose="020B0609020204030204" pitchFamily="49" charset="0"/>
            </a:endParaRPr>
          </a:p>
          <a:p>
            <a:pPr eaLnBrk="1" hangingPunct="1"/>
            <a:r>
              <a:rPr lang="en-US" altLang="ja-JP" sz="1600" dirty="0" err="1" smtClean="0">
                <a:latin typeface="Consolas" panose="020B0609020204030204" pitchFamily="49" charset="0"/>
                <a:cs typeface="Consolas" panose="020B0609020204030204" pitchFamily="49" charset="0"/>
              </a:rPr>
              <a:t>document.getElementById</a:t>
            </a:r>
            <a:r>
              <a:rPr lang="en-US" altLang="ja-JP" sz="1600" dirty="0">
                <a:latin typeface="Consolas" panose="020B0609020204030204" pitchFamily="49" charset="0"/>
                <a:cs typeface="Consolas" panose="020B0609020204030204" pitchFamily="49" charset="0"/>
              </a:rPr>
              <a:t>("button1").</a:t>
            </a:r>
            <a:r>
              <a:rPr lang="en-US" altLang="ja-JP" sz="1600" dirty="0" err="1">
                <a:solidFill>
                  <a:srgbClr val="C00000"/>
                </a:solidFill>
                <a:latin typeface="Consolas" panose="020B0609020204030204" pitchFamily="49" charset="0"/>
                <a:cs typeface="Consolas" panose="020B0609020204030204" pitchFamily="49" charset="0"/>
              </a:rPr>
              <a:t>addEventListener</a:t>
            </a:r>
            <a:r>
              <a:rPr lang="en-US" altLang="ja-JP" sz="1600" dirty="0">
                <a:latin typeface="Consolas" panose="020B0609020204030204" pitchFamily="49" charset="0"/>
                <a:cs typeface="Consolas" panose="020B0609020204030204" pitchFamily="49" charset="0"/>
              </a:rPr>
              <a:t>("click",</a:t>
            </a:r>
          </a:p>
          <a:p>
            <a:pPr eaLnBrk="1" hangingPunct="1"/>
            <a:r>
              <a:rPr lang="en-US" altLang="ja-JP" sz="1600" dirty="0">
                <a:latin typeface="Consolas" panose="020B0609020204030204" pitchFamily="49" charset="0"/>
                <a:cs typeface="Consolas" panose="020B0609020204030204" pitchFamily="49" charset="0"/>
              </a:rPr>
              <a:t>    function(event){</a:t>
            </a:r>
          </a:p>
          <a:p>
            <a:pPr eaLnBrk="1" hangingPunct="1"/>
            <a:r>
              <a:rPr lang="en-US" altLang="ja-JP" sz="1600" dirty="0">
                <a:latin typeface="Consolas" panose="020B0609020204030204" pitchFamily="49" charset="0"/>
                <a:cs typeface="Consolas" panose="020B0609020204030204" pitchFamily="49" charset="0"/>
              </a:rPr>
              <a:t>        alert("Button 1");</a:t>
            </a:r>
          </a:p>
          <a:p>
            <a:pPr eaLnBrk="1" hangingPunct="1"/>
            <a:r>
              <a:rPr lang="en-US" altLang="ja-JP" sz="1600" dirty="0">
                <a:latin typeface="Consolas" panose="020B0609020204030204" pitchFamily="49" charset="0"/>
                <a:cs typeface="Consolas" panose="020B0609020204030204" pitchFamily="49" charset="0"/>
              </a:rPr>
              <a:t>    }</a:t>
            </a:r>
          </a:p>
          <a:p>
            <a:pPr eaLnBrk="1" hangingPunct="1"/>
            <a:r>
              <a:rPr lang="en-US" altLang="ja-JP" sz="1600" dirty="0">
                <a:latin typeface="Consolas" panose="020B0609020204030204" pitchFamily="49" charset="0"/>
                <a:cs typeface="Consolas" panose="020B0609020204030204" pitchFamily="49" charset="0"/>
              </a:rPr>
              <a:t>);</a:t>
            </a:r>
          </a:p>
          <a:p>
            <a:pPr eaLnBrk="1" hangingPunct="1"/>
            <a:endParaRPr lang="en-US" altLang="ja-JP" sz="1600" dirty="0">
              <a:latin typeface="Consolas" panose="020B0609020204030204" pitchFamily="49" charset="0"/>
              <a:cs typeface="Consolas" panose="020B0609020204030204" pitchFamily="49" charset="0"/>
            </a:endParaRPr>
          </a:p>
          <a:p>
            <a:pPr eaLnBrk="1" hangingPunct="1"/>
            <a:r>
              <a:rPr lang="en-US" altLang="ja-JP" sz="1600" dirty="0" err="1">
                <a:latin typeface="Consolas" panose="020B0609020204030204" pitchFamily="49" charset="0"/>
                <a:cs typeface="Consolas" panose="020B0609020204030204" pitchFamily="49" charset="0"/>
              </a:rPr>
              <a:t>document.getElementById</a:t>
            </a:r>
            <a:r>
              <a:rPr lang="en-US" altLang="ja-JP" sz="1600" dirty="0">
                <a:latin typeface="Consolas" panose="020B0609020204030204" pitchFamily="49" charset="0"/>
                <a:cs typeface="Consolas" panose="020B0609020204030204" pitchFamily="49" charset="0"/>
              </a:rPr>
              <a:t>("button2").</a:t>
            </a:r>
            <a:r>
              <a:rPr lang="en-US" altLang="ja-JP" sz="1600" dirty="0" err="1">
                <a:solidFill>
                  <a:srgbClr val="C00000"/>
                </a:solidFill>
                <a:latin typeface="Consolas" panose="020B0609020204030204" pitchFamily="49" charset="0"/>
                <a:cs typeface="Consolas" panose="020B0609020204030204" pitchFamily="49" charset="0"/>
              </a:rPr>
              <a:t>addEventListener</a:t>
            </a:r>
            <a:r>
              <a:rPr lang="en-US" altLang="ja-JP" sz="1600" dirty="0">
                <a:latin typeface="Consolas" panose="020B0609020204030204" pitchFamily="49" charset="0"/>
                <a:cs typeface="Consolas" panose="020B0609020204030204" pitchFamily="49" charset="0"/>
              </a:rPr>
              <a:t>("click",</a:t>
            </a:r>
          </a:p>
          <a:p>
            <a:pPr eaLnBrk="1" hangingPunct="1"/>
            <a:r>
              <a:rPr lang="en-US" altLang="ja-JP" sz="1600" dirty="0">
                <a:latin typeface="Consolas" panose="020B0609020204030204" pitchFamily="49" charset="0"/>
                <a:cs typeface="Consolas" panose="020B0609020204030204" pitchFamily="49" charset="0"/>
              </a:rPr>
              <a:t>    function(event){</a:t>
            </a:r>
          </a:p>
          <a:p>
            <a:pPr eaLnBrk="1" hangingPunct="1"/>
            <a:r>
              <a:rPr lang="en-US" altLang="ja-JP" sz="1600" dirty="0">
                <a:latin typeface="Consolas" panose="020B0609020204030204" pitchFamily="49" charset="0"/>
                <a:cs typeface="Consolas" panose="020B0609020204030204" pitchFamily="49" charset="0"/>
              </a:rPr>
              <a:t>        alert("Button 2");</a:t>
            </a:r>
          </a:p>
          <a:p>
            <a:pPr eaLnBrk="1" hangingPunct="1"/>
            <a:r>
              <a:rPr lang="en-US" altLang="ja-JP" sz="1600" dirty="0">
                <a:latin typeface="Consolas" panose="020B0609020204030204" pitchFamily="49" charset="0"/>
                <a:cs typeface="Consolas" panose="020B0609020204030204" pitchFamily="49" charset="0"/>
              </a:rPr>
              <a:t>    }</a:t>
            </a:r>
          </a:p>
          <a:p>
            <a:pPr eaLnBrk="1" hangingPunct="1"/>
            <a:r>
              <a:rPr lang="en-US" altLang="ja-JP" sz="1600" dirty="0" smtClean="0">
                <a:latin typeface="Consolas" panose="020B0609020204030204" pitchFamily="49" charset="0"/>
                <a:cs typeface="Consolas" panose="020B0609020204030204" pitchFamily="49" charset="0"/>
              </a:rPr>
              <a:t>);</a:t>
            </a:r>
            <a:endParaRPr lang="en-US" altLang="ja-JP" sz="1600" dirty="0">
              <a:latin typeface="Consolas" panose="020B0609020204030204" pitchFamily="49" charset="0"/>
              <a:cs typeface="Consolas" panose="020B0609020204030204" pitchFamily="49" charset="0"/>
            </a:endParaRPr>
          </a:p>
          <a:p>
            <a:pPr eaLnBrk="1" hangingPunct="1"/>
            <a:r>
              <a:rPr lang="en-US" altLang="ja-JP" sz="1600" dirty="0">
                <a:latin typeface="Consolas" panose="020B0609020204030204" pitchFamily="49" charset="0"/>
                <a:cs typeface="Consolas" panose="020B0609020204030204" pitchFamily="49" charset="0"/>
              </a:rPr>
              <a:t>&lt;/script&gt;</a:t>
            </a:r>
          </a:p>
          <a:p>
            <a:pPr eaLnBrk="1" hangingPunct="1"/>
            <a:r>
              <a:rPr lang="en-US" altLang="ja-JP" sz="1600" dirty="0">
                <a:latin typeface="Consolas" panose="020B0609020204030204" pitchFamily="49" charset="0"/>
                <a:cs typeface="Consolas" panose="020B0609020204030204" pitchFamily="49" charset="0"/>
              </a:rPr>
              <a:t>&lt;/body&gt;</a:t>
            </a:r>
          </a:p>
          <a:p>
            <a:pPr eaLnBrk="1" hangingPunct="1"/>
            <a:r>
              <a:rPr lang="en-US" altLang="ja-JP" sz="1600" dirty="0">
                <a:latin typeface="Consolas" panose="020B0609020204030204" pitchFamily="49" charset="0"/>
                <a:cs typeface="Consolas" panose="020B0609020204030204" pitchFamily="49" charset="0"/>
              </a:rPr>
              <a:t>&lt;/html&gt;</a:t>
            </a:r>
          </a:p>
        </p:txBody>
      </p:sp>
      <p:sp>
        <p:nvSpPr>
          <p:cNvPr id="3" name="四角形吹き出し 2"/>
          <p:cNvSpPr/>
          <p:nvPr/>
        </p:nvSpPr>
        <p:spPr>
          <a:xfrm>
            <a:off x="7896226" y="3831927"/>
            <a:ext cx="3816398" cy="865187"/>
          </a:xfrm>
          <a:prstGeom prst="wedgeRectCallout">
            <a:avLst>
              <a:gd name="adj1" fmla="val -163257"/>
              <a:gd name="adj2" fmla="val -48496"/>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anchor="ctr"/>
          <a:lstStyle/>
          <a:p>
            <a:pPr algn="ctr"/>
            <a:r>
              <a:rPr lang="en-US" altLang="ja-JP" dirty="0">
                <a:solidFill>
                  <a:srgbClr val="000000"/>
                </a:solidFill>
              </a:rPr>
              <a:t>Clicking on Button1 causes the function to run. </a:t>
            </a:r>
            <a:endParaRPr lang="ja-JP" altLang="en-US" dirty="0">
              <a:solidFill>
                <a:srgbClr val="000000"/>
              </a:solidFill>
            </a:endParaRPr>
          </a:p>
        </p:txBody>
      </p:sp>
      <p:sp>
        <p:nvSpPr>
          <p:cNvPr id="28" name="四角形吹き出し 27"/>
          <p:cNvSpPr/>
          <p:nvPr/>
        </p:nvSpPr>
        <p:spPr>
          <a:xfrm>
            <a:off x="7896226" y="4913013"/>
            <a:ext cx="3816398" cy="863600"/>
          </a:xfrm>
          <a:prstGeom prst="wedgeRectCallout">
            <a:avLst>
              <a:gd name="adj1" fmla="val -165452"/>
              <a:gd name="adj2" fmla="val -26156"/>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anchor="ctr"/>
          <a:lstStyle/>
          <a:p>
            <a:pPr algn="ctr"/>
            <a:endParaRPr lang="en-US" altLang="ja-JP">
              <a:solidFill>
                <a:srgbClr val="000000"/>
              </a:solidFill>
            </a:endParaRPr>
          </a:p>
          <a:p>
            <a:pPr algn="ctr"/>
            <a:r>
              <a:rPr lang="en-US" altLang="ja-JP">
                <a:solidFill>
                  <a:srgbClr val="000000"/>
                </a:solidFill>
              </a:rPr>
              <a:t>Clicking on Button2 causes the function to run. </a:t>
            </a:r>
            <a:endParaRPr lang="ja-JP" altLang="en-US">
              <a:solidFill>
                <a:srgbClr val="000000"/>
              </a:solidFill>
            </a:endParaRPr>
          </a:p>
          <a:p>
            <a:pPr algn="ctr"/>
            <a:endParaRPr lang="ja-JP" altLang="en-US">
              <a:solidFill>
                <a:srgbClr val="000000"/>
              </a:solidFill>
            </a:endParaRPr>
          </a:p>
        </p:txBody>
      </p:sp>
      <p:pic>
        <p:nvPicPr>
          <p:cNvPr id="93191" name="Picture 2"/>
          <p:cNvPicPr>
            <a:picLocks noChangeAspect="1" noChangeArrowheads="1"/>
          </p:cNvPicPr>
          <p:nvPr/>
        </p:nvPicPr>
        <p:blipFill>
          <a:blip r:embed="rId2"/>
          <a:srcRect/>
          <a:stretch>
            <a:fillRect/>
          </a:stretch>
        </p:blipFill>
        <p:spPr bwMode="auto">
          <a:xfrm>
            <a:off x="8139906" y="1659856"/>
            <a:ext cx="2754312" cy="1082675"/>
          </a:xfrm>
          <a:prstGeom prst="rect">
            <a:avLst/>
          </a:prstGeom>
          <a:noFill/>
          <a:ln w="9525">
            <a:solidFill>
              <a:schemeClr val="tx1"/>
            </a:solidFill>
            <a:miter lim="800000"/>
            <a:headEnd/>
            <a:tailEnd/>
          </a:ln>
          <a:effectLst>
            <a:outerShdw dist="35921" dir="2700000" algn="ctr" rotWithShape="0">
              <a:schemeClr val="bg2"/>
            </a:outerShdw>
          </a:effectLst>
        </p:spPr>
      </p:pic>
    </p:spTree>
    <p:extLst>
      <p:ext uri="{BB962C8B-B14F-4D97-AF65-F5344CB8AC3E}">
        <p14:creationId xmlns:p14="http://schemas.microsoft.com/office/powerpoint/2010/main" val="310390893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t="2237"/>
          <a:stretch/>
        </p:blipFill>
        <p:spPr bwMode="auto">
          <a:xfrm>
            <a:off x="7050720" y="3416301"/>
            <a:ext cx="3505200" cy="249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2" name="タイトル 1"/>
          <p:cNvSpPr>
            <a:spLocks noGrp="1"/>
          </p:cNvSpPr>
          <p:nvPr>
            <p:ph type="title"/>
          </p:nvPr>
        </p:nvSpPr>
        <p:spPr/>
        <p:txBody>
          <a:bodyPr/>
          <a:lstStyle/>
          <a:p>
            <a:r>
              <a:rPr lang="en-US" altLang="ja-JP" smtClean="0"/>
              <a:t>Event Listener Mechanism</a:t>
            </a:r>
            <a:endParaRPr lang="ja-JP" altLang="en-US" dirty="0" smtClean="0"/>
          </a:p>
        </p:txBody>
      </p:sp>
      <p:sp>
        <p:nvSpPr>
          <p:cNvPr id="92163" name="コンテンツ プレースホルダ 3"/>
          <p:cNvSpPr>
            <a:spLocks noGrp="1"/>
          </p:cNvSpPr>
          <p:nvPr>
            <p:ph idx="1"/>
          </p:nvPr>
        </p:nvSpPr>
        <p:spPr/>
        <p:txBody>
          <a:bodyPr/>
          <a:lstStyle/>
          <a:p>
            <a:r>
              <a:rPr lang="en-US" altLang="ja-JP" smtClean="0"/>
              <a:t>The Event Listener is called when an action occurs in a button or text-field GUI component, such as a button click or input of the return key. </a:t>
            </a:r>
          </a:p>
          <a:p>
            <a:endParaRPr lang="ja-JP" altLang="en-US" smtClean="0"/>
          </a:p>
        </p:txBody>
      </p:sp>
      <p:sp>
        <p:nvSpPr>
          <p:cNvPr id="92178" name="スライド番号プレースホルダ 21"/>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11A16D25-7E5C-4EA9-A4C6-33BBC53D7E17}" type="slidenum">
              <a:rPr lang="ja-JP" altLang="en-US" smtClean="0"/>
              <a:pPr/>
              <a:t>69</a:t>
            </a:fld>
            <a:endParaRPr lang="ja-JP" altLang="en-US"/>
          </a:p>
        </p:txBody>
      </p:sp>
      <p:sp>
        <p:nvSpPr>
          <p:cNvPr id="6" name="角丸四角形 5"/>
          <p:cNvSpPr/>
          <p:nvPr/>
        </p:nvSpPr>
        <p:spPr>
          <a:xfrm>
            <a:off x="1457003" y="3286125"/>
            <a:ext cx="1357312" cy="5715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a:r>
              <a:rPr lang="en-US" altLang="ja-JP">
                <a:solidFill>
                  <a:srgbClr val="000000"/>
                </a:solidFill>
              </a:rPr>
              <a:t>Button</a:t>
            </a:r>
            <a:endParaRPr lang="ja-JP" altLang="en-US">
              <a:solidFill>
                <a:srgbClr val="000000"/>
              </a:solidFill>
            </a:endParaRPr>
          </a:p>
        </p:txBody>
      </p:sp>
      <p:sp>
        <p:nvSpPr>
          <p:cNvPr id="7" name="角丸四角形 6"/>
          <p:cNvSpPr/>
          <p:nvPr/>
        </p:nvSpPr>
        <p:spPr>
          <a:xfrm>
            <a:off x="1457003" y="4071938"/>
            <a:ext cx="1357312" cy="5715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a:r>
              <a:rPr lang="en-US" altLang="ja-JP">
                <a:solidFill>
                  <a:srgbClr val="000000"/>
                </a:solidFill>
              </a:rPr>
              <a:t>P</a:t>
            </a:r>
            <a:endParaRPr lang="ja-JP" altLang="en-US">
              <a:solidFill>
                <a:srgbClr val="000000"/>
              </a:solidFill>
            </a:endParaRPr>
          </a:p>
        </p:txBody>
      </p:sp>
      <p:sp>
        <p:nvSpPr>
          <p:cNvPr id="8" name="角丸四角形 7"/>
          <p:cNvSpPr/>
          <p:nvPr/>
        </p:nvSpPr>
        <p:spPr>
          <a:xfrm>
            <a:off x="1457003" y="4857750"/>
            <a:ext cx="1357312" cy="5715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a:r>
              <a:rPr lang="en-US" altLang="ja-JP">
                <a:solidFill>
                  <a:srgbClr val="000000"/>
                </a:solidFill>
              </a:rPr>
              <a:t>A</a:t>
            </a:r>
            <a:endParaRPr lang="ja-JP" altLang="en-US">
              <a:solidFill>
                <a:srgbClr val="000000"/>
              </a:solidFill>
            </a:endParaRPr>
          </a:p>
        </p:txBody>
      </p:sp>
      <p:sp>
        <p:nvSpPr>
          <p:cNvPr id="9" name="円/楕円 8"/>
          <p:cNvSpPr/>
          <p:nvPr/>
        </p:nvSpPr>
        <p:spPr>
          <a:xfrm>
            <a:off x="3782691" y="3813176"/>
            <a:ext cx="1103313" cy="1103313"/>
          </a:xfrm>
          <a:prstGeom prst="ellipse">
            <a:avLst/>
          </a:prstGeom>
        </p:spPr>
        <p:style>
          <a:lnRef idx="1">
            <a:schemeClr val="accent2"/>
          </a:lnRef>
          <a:fillRef idx="2">
            <a:schemeClr val="accent2"/>
          </a:fillRef>
          <a:effectRef idx="1">
            <a:schemeClr val="accent2"/>
          </a:effectRef>
          <a:fontRef idx="minor">
            <a:schemeClr val="dk1"/>
          </a:fontRef>
        </p:style>
        <p:txBody>
          <a:bodyPr wrap="none" anchor="ctr"/>
          <a:lstStyle/>
          <a:p>
            <a:pPr algn="ctr"/>
            <a:r>
              <a:rPr lang="en-US" altLang="ja-JP">
                <a:solidFill>
                  <a:srgbClr val="000000"/>
                </a:solidFill>
              </a:rPr>
              <a:t>Event</a:t>
            </a:r>
          </a:p>
          <a:p>
            <a:pPr algn="ctr"/>
            <a:r>
              <a:rPr lang="en-US" altLang="ja-JP">
                <a:solidFill>
                  <a:srgbClr val="000000"/>
                </a:solidFill>
              </a:rPr>
              <a:t>Listener</a:t>
            </a:r>
            <a:endParaRPr lang="ja-JP" altLang="en-US">
              <a:solidFill>
                <a:srgbClr val="000000"/>
              </a:solidFill>
            </a:endParaRPr>
          </a:p>
        </p:txBody>
      </p:sp>
      <p:sp>
        <p:nvSpPr>
          <p:cNvPr id="10" name="正方形/長方形 9"/>
          <p:cNvSpPr/>
          <p:nvPr/>
        </p:nvSpPr>
        <p:spPr>
          <a:xfrm>
            <a:off x="4824090" y="4160839"/>
            <a:ext cx="1631950" cy="357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ja-JP" sz="1600">
                <a:solidFill>
                  <a:srgbClr val="FFFFFF"/>
                </a:solidFill>
              </a:rPr>
              <a:t>onClick(event)</a:t>
            </a:r>
            <a:endParaRPr lang="ja-JP" altLang="en-US" sz="1600">
              <a:solidFill>
                <a:srgbClr val="FFFFFF"/>
              </a:solidFill>
            </a:endParaRPr>
          </a:p>
        </p:txBody>
      </p:sp>
      <p:cxnSp>
        <p:nvCxnSpPr>
          <p:cNvPr id="12" name="図形 11"/>
          <p:cNvCxnSpPr>
            <a:stCxn id="9" idx="1"/>
            <a:endCxn id="6" idx="3"/>
          </p:cNvCxnSpPr>
          <p:nvPr/>
        </p:nvCxnSpPr>
        <p:spPr>
          <a:xfrm rot="16200000" flipV="1">
            <a:off x="3177853" y="3208338"/>
            <a:ext cx="403225" cy="11303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図形 15"/>
          <p:cNvCxnSpPr>
            <a:stCxn id="9" idx="3"/>
            <a:endCxn id="8" idx="3"/>
          </p:cNvCxnSpPr>
          <p:nvPr/>
        </p:nvCxnSpPr>
        <p:spPr>
          <a:xfrm rot="5400000">
            <a:off x="3184997" y="4383882"/>
            <a:ext cx="388937" cy="11303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a:stCxn id="9" idx="2"/>
            <a:endCxn id="7" idx="3"/>
          </p:cNvCxnSpPr>
          <p:nvPr/>
        </p:nvCxnSpPr>
        <p:spPr>
          <a:xfrm rot="10800000">
            <a:off x="2814316" y="4357688"/>
            <a:ext cx="968375"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rot="5400000">
            <a:off x="2433316" y="4186239"/>
            <a:ext cx="1897063" cy="357187"/>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r>
              <a:rPr lang="en-US" altLang="ja-JP" sz="1600">
                <a:solidFill>
                  <a:srgbClr val="000000"/>
                </a:solidFill>
              </a:rPr>
              <a:t>addListener();</a:t>
            </a:r>
            <a:endParaRPr lang="ja-JP" altLang="en-US" sz="1600">
              <a:solidFill>
                <a:srgbClr val="000000"/>
              </a:solidFill>
            </a:endParaRPr>
          </a:p>
        </p:txBody>
      </p:sp>
      <p:cxnSp>
        <p:nvCxnSpPr>
          <p:cNvPr id="26" name="曲線コネクタ 25"/>
          <p:cNvCxnSpPr>
            <a:stCxn id="6" idx="0"/>
            <a:endCxn id="10" idx="0"/>
          </p:cNvCxnSpPr>
          <p:nvPr/>
        </p:nvCxnSpPr>
        <p:spPr>
          <a:xfrm rot="16200000" flipH="1">
            <a:off x="3450109" y="1970882"/>
            <a:ext cx="874713" cy="3505200"/>
          </a:xfrm>
          <a:prstGeom prst="curvedConnector3">
            <a:avLst>
              <a:gd name="adj1" fmla="val -26129"/>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7" name="曲線コネクタ 26"/>
          <p:cNvCxnSpPr>
            <a:stCxn id="8" idx="2"/>
            <a:endCxn id="10" idx="2"/>
          </p:cNvCxnSpPr>
          <p:nvPr/>
        </p:nvCxnSpPr>
        <p:spPr>
          <a:xfrm rot="5400000" flipH="1" flipV="1">
            <a:off x="3431853" y="3221038"/>
            <a:ext cx="911225" cy="3505200"/>
          </a:xfrm>
          <a:prstGeom prst="curvedConnector3">
            <a:avLst>
              <a:gd name="adj1" fmla="val -25092"/>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30" name="曲線コネクタ 29"/>
          <p:cNvCxnSpPr>
            <a:stCxn id="7" idx="1"/>
            <a:endCxn id="10" idx="2"/>
          </p:cNvCxnSpPr>
          <p:nvPr/>
        </p:nvCxnSpPr>
        <p:spPr>
          <a:xfrm rot="10800000" flipH="1" flipV="1">
            <a:off x="1457003" y="4357689"/>
            <a:ext cx="4183062" cy="160337"/>
          </a:xfrm>
          <a:prstGeom prst="curvedConnector4">
            <a:avLst>
              <a:gd name="adj1" fmla="val -5465"/>
              <a:gd name="adj2" fmla="val 320417"/>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92176" name="テキスト ボックス 33"/>
          <p:cNvSpPr txBox="1">
            <a:spLocks noChangeArrowheads="1"/>
          </p:cNvSpPr>
          <p:nvPr/>
        </p:nvSpPr>
        <p:spPr bwMode="auto">
          <a:xfrm>
            <a:off x="3823966" y="2857500"/>
            <a:ext cx="2428875" cy="738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1400"/>
              <a:t>When a button is pressed, the Event Listener method is called</a:t>
            </a:r>
            <a:endParaRPr lang="ja-JP" altLang="en-US" sz="1400"/>
          </a:p>
        </p:txBody>
      </p:sp>
      <p:sp>
        <p:nvSpPr>
          <p:cNvPr id="92177" name="テキスト ボックス 34"/>
          <p:cNvSpPr txBox="1">
            <a:spLocks noChangeArrowheads="1"/>
          </p:cNvSpPr>
          <p:nvPr/>
        </p:nvSpPr>
        <p:spPr bwMode="auto">
          <a:xfrm>
            <a:off x="3752529" y="5429250"/>
            <a:ext cx="2428875" cy="738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1400"/>
              <a:t>When a button is pressed, the Event Listener method is called</a:t>
            </a:r>
            <a:endParaRPr lang="ja-JP" altLang="en-US" sz="1400"/>
          </a:p>
        </p:txBody>
      </p:sp>
      <p:sp>
        <p:nvSpPr>
          <p:cNvPr id="13" name="四角形吹き出し 12"/>
          <p:cNvSpPr/>
          <p:nvPr/>
        </p:nvSpPr>
        <p:spPr>
          <a:xfrm>
            <a:off x="9469761" y="3075299"/>
            <a:ext cx="1800225" cy="504825"/>
          </a:xfrm>
          <a:prstGeom prst="wedgeRectCallout">
            <a:avLst>
              <a:gd name="adj1" fmla="val -81484"/>
              <a:gd name="adj2" fmla="val 256085"/>
            </a:avLst>
          </a:prstGeom>
        </p:spPr>
        <p:style>
          <a:lnRef idx="1">
            <a:schemeClr val="accent4"/>
          </a:lnRef>
          <a:fillRef idx="2">
            <a:schemeClr val="accent4"/>
          </a:fillRef>
          <a:effectRef idx="1">
            <a:schemeClr val="accent4"/>
          </a:effectRef>
          <a:fontRef idx="minor">
            <a:schemeClr val="dk1"/>
          </a:fontRef>
        </p:style>
        <p:txBody>
          <a:bodyPr anchor="ctr"/>
          <a:lstStyle/>
          <a:p>
            <a:pPr algn="ctr"/>
            <a:r>
              <a:rPr lang="en-US" altLang="ja-JP">
                <a:solidFill>
                  <a:srgbClr val="000000"/>
                </a:solidFill>
              </a:rPr>
              <a:t>Button Click Event</a:t>
            </a:r>
            <a:endParaRPr lang="ja-JP" altLang="en-US">
              <a:solidFill>
                <a:srgbClr val="000000"/>
              </a:solidFill>
            </a:endParaRPr>
          </a:p>
        </p:txBody>
      </p:sp>
    </p:spTree>
    <p:extLst>
      <p:ext uri="{BB962C8B-B14F-4D97-AF65-F5344CB8AC3E}">
        <p14:creationId xmlns:p14="http://schemas.microsoft.com/office/powerpoint/2010/main" val="155429496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1018440" cy="1325563"/>
          </a:xfrm>
        </p:spPr>
        <p:txBody>
          <a:bodyPr>
            <a:normAutofit fontScale="90000"/>
          </a:bodyPr>
          <a:lstStyle/>
          <a:p>
            <a:r>
              <a:rPr kumimoji="1" lang="en-US" altLang="ja-JP" dirty="0" smtClean="0"/>
              <a:t>Case Studies</a:t>
            </a:r>
            <a:br>
              <a:rPr kumimoji="1" lang="en-US" altLang="ja-JP" dirty="0" smtClean="0"/>
            </a:br>
            <a:r>
              <a:rPr lang="ja-JP" altLang="en-US" dirty="0"/>
              <a:t>デザイン、ソーシャル、インタラクティブ</a:t>
            </a:r>
            <a:r>
              <a:rPr lang="ja-JP" altLang="en-US" dirty="0" smtClean="0"/>
              <a:t>、</a:t>
            </a:r>
            <a:r>
              <a:rPr lang="en-US" altLang="ja-JP" dirty="0"/>
              <a:t/>
            </a:r>
            <a:br>
              <a:rPr lang="en-US" altLang="ja-JP" dirty="0"/>
            </a:br>
            <a:r>
              <a:rPr lang="ja-JP" altLang="en-US" dirty="0" smtClean="0"/>
              <a:t>ビッグデータ</a:t>
            </a:r>
            <a:r>
              <a:rPr lang="ja-JP" altLang="en-US" dirty="0"/>
              <a:t>のすべてが関係</a:t>
            </a:r>
            <a:r>
              <a:rPr lang="ja-JP" altLang="en-US" dirty="0" smtClean="0"/>
              <a:t>するゲームサービス</a:t>
            </a:r>
            <a:endParaRPr kumimoji="1" lang="ja-JP" altLang="en-US" dirty="0"/>
          </a:p>
        </p:txBody>
      </p:sp>
      <p:sp>
        <p:nvSpPr>
          <p:cNvPr id="3" name="コンテンツ プレースホルダー 2"/>
          <p:cNvSpPr>
            <a:spLocks noGrp="1"/>
          </p:cNvSpPr>
          <p:nvPr>
            <p:ph idx="1"/>
          </p:nvPr>
        </p:nvSpPr>
        <p:spPr>
          <a:xfrm>
            <a:off x="838200" y="1825625"/>
            <a:ext cx="5689848" cy="4895850"/>
          </a:xfrm>
        </p:spPr>
        <p:txBody>
          <a:bodyPr>
            <a:normAutofit/>
          </a:bodyPr>
          <a:lstStyle/>
          <a:p>
            <a:r>
              <a:rPr lang="ja-JP" altLang="en-US" dirty="0" smtClean="0"/>
              <a:t>この</a:t>
            </a:r>
            <a:r>
              <a:rPr lang="ja-JP" altLang="en-US" dirty="0"/>
              <a:t>目的を実現するために、今年度は、数多くのヒット作品をリリースしてきた新進気鋭のゲームサービス企業である株式会社</a:t>
            </a:r>
            <a:r>
              <a:rPr lang="en-US" altLang="ja-JP" dirty="0" err="1" smtClean="0"/>
              <a:t>Cygames</a:t>
            </a:r>
            <a:r>
              <a:rPr lang="ja-JP" altLang="en-US" dirty="0" smtClean="0"/>
              <a:t>からゲストを招聘。</a:t>
            </a:r>
            <a:endParaRPr lang="en-US" altLang="ja-JP" dirty="0" smtClean="0"/>
          </a:p>
          <a:p>
            <a:r>
              <a:rPr lang="ja-JP" altLang="en-US" dirty="0" smtClean="0"/>
              <a:t>ゲームタイトル</a:t>
            </a:r>
            <a:r>
              <a:rPr lang="ja-JP" altLang="en-US" dirty="0"/>
              <a:t>の開発だけでなく、インタラクティブな</a:t>
            </a:r>
            <a:r>
              <a:rPr lang="en-US" altLang="ja-JP" dirty="0"/>
              <a:t>UI</a:t>
            </a:r>
            <a:r>
              <a:rPr lang="ja-JP" altLang="en-US" dirty="0"/>
              <a:t>の設計・実装手法、大規模オンラインサービスの実現方法など、履修者のスキルと興味合わせて</a:t>
            </a:r>
            <a:r>
              <a:rPr lang="ja-JP" altLang="en-US" dirty="0" smtClean="0"/>
              <a:t>幅広い話題を提供。</a:t>
            </a:r>
            <a:endParaRPr lang="ja-JP" altLang="en-US" dirty="0"/>
          </a:p>
        </p:txBody>
      </p:sp>
      <p:sp>
        <p:nvSpPr>
          <p:cNvPr id="4" name="スライド番号プレースホルダー 3"/>
          <p:cNvSpPr>
            <a:spLocks noGrp="1"/>
          </p:cNvSpPr>
          <p:nvPr>
            <p:ph type="sldNum" sz="quarter" idx="12"/>
          </p:nvPr>
        </p:nvSpPr>
        <p:spPr/>
        <p:txBody>
          <a:bodyPr/>
          <a:lstStyle/>
          <a:p>
            <a:fld id="{31BA4CE2-D795-4C9F-AA1E-E47C147C9315}" type="slidenum">
              <a:rPr lang="ja-JP" altLang="en-US" smtClean="0"/>
              <a:pPr/>
              <a:t>7</a:t>
            </a:fld>
            <a:endParaRPr lang="ja-JP" altLang="en-US"/>
          </a:p>
        </p:txBody>
      </p:sp>
      <p:pic>
        <p:nvPicPr>
          <p:cNvPr id="6" name="図 5"/>
          <p:cNvPicPr>
            <a:picLocks noChangeAspect="1"/>
          </p:cNvPicPr>
          <p:nvPr/>
        </p:nvPicPr>
        <p:blipFill>
          <a:blip r:embed="rId2"/>
          <a:stretch>
            <a:fillRect/>
          </a:stretch>
        </p:blipFill>
        <p:spPr>
          <a:xfrm>
            <a:off x="6528048" y="1999168"/>
            <a:ext cx="5492802" cy="4004252"/>
          </a:xfrm>
          <a:prstGeom prst="rect">
            <a:avLst/>
          </a:prstGeom>
        </p:spPr>
      </p:pic>
    </p:spTree>
    <p:extLst>
      <p:ext uri="{BB962C8B-B14F-4D97-AF65-F5344CB8AC3E}">
        <p14:creationId xmlns:p14="http://schemas.microsoft.com/office/powerpoint/2010/main" val="34511085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DOM for Event-Driven Application</a:t>
            </a:r>
            <a:endParaRPr kumimoji="1" lang="ja-JP" altLang="en-US" dirty="0"/>
          </a:p>
        </p:txBody>
      </p:sp>
      <p:sp>
        <p:nvSpPr>
          <p:cNvPr id="3" name="コンテンツ プレースホルダー 2"/>
          <p:cNvSpPr>
            <a:spLocks noGrp="1"/>
          </p:cNvSpPr>
          <p:nvPr>
            <p:ph idx="1"/>
          </p:nvPr>
        </p:nvSpPr>
        <p:spPr>
          <a:xfrm>
            <a:off x="838200" y="1825625"/>
            <a:ext cx="6481936" cy="2251447"/>
          </a:xfrm>
        </p:spPr>
        <p:txBody>
          <a:bodyPr>
            <a:normAutofit/>
          </a:bodyPr>
          <a:lstStyle/>
          <a:p>
            <a:r>
              <a:rPr kumimoji="1" lang="en-US" altLang="ja-JP" dirty="0" smtClean="0"/>
              <a:t>This example HTML shows four DOM elements as follows: INPUT button, SPAN, P, and INPUT text.</a:t>
            </a:r>
          </a:p>
          <a:p>
            <a:r>
              <a:rPr lang="en-US" altLang="ja-JP" dirty="0" smtClean="0"/>
              <a:t>By clicking them, text and color will be changed by event listeners.</a:t>
            </a:r>
            <a:endParaRPr kumimoji="1" lang="ja-JP" altLang="en-US" dirty="0"/>
          </a:p>
        </p:txBody>
      </p:sp>
      <p:sp>
        <p:nvSpPr>
          <p:cNvPr id="4" name="スライド番号プレースホルダー 3"/>
          <p:cNvSpPr>
            <a:spLocks noGrp="1"/>
          </p:cNvSpPr>
          <p:nvPr>
            <p:ph type="sldNum" sz="quarter" idx="12"/>
          </p:nvPr>
        </p:nvSpPr>
        <p:spPr/>
        <p:txBody>
          <a:bodyPr/>
          <a:lstStyle/>
          <a:p>
            <a:fld id="{31BA4CE2-D795-4C9F-AA1E-E47C147C9315}" type="slidenum">
              <a:rPr lang="ja-JP" altLang="en-US" smtClean="0"/>
              <a:pPr/>
              <a:t>70</a:t>
            </a:fld>
            <a:endParaRPr lang="ja-JP" altLang="en-US"/>
          </a:p>
        </p:txBody>
      </p:sp>
      <p:sp>
        <p:nvSpPr>
          <p:cNvPr id="7" name="テキスト ボックス 6"/>
          <p:cNvSpPr txBox="1"/>
          <p:nvPr/>
        </p:nvSpPr>
        <p:spPr>
          <a:xfrm>
            <a:off x="911424" y="4077072"/>
            <a:ext cx="10513168" cy="2308324"/>
          </a:xfrm>
          <a:prstGeom prst="rect">
            <a:avLst/>
          </a:prstGeom>
          <a:noFill/>
          <a:ln>
            <a:solidFill>
              <a:schemeClr val="tx1"/>
            </a:solidFill>
          </a:ln>
        </p:spPr>
        <p:txBody>
          <a:bodyPr wrap="square" rtlCol="0">
            <a:spAutoFit/>
          </a:bodyPr>
          <a:lstStyle/>
          <a:p>
            <a:r>
              <a:rPr lang="en-US" altLang="ja-JP" sz="1600" dirty="0">
                <a:latin typeface="Consolas" panose="020B0609020204030204" pitchFamily="49" charset="0"/>
                <a:cs typeface="Consolas" panose="020B0609020204030204" pitchFamily="49" charset="0"/>
              </a:rPr>
              <a:t>&lt;html&gt;</a:t>
            </a:r>
          </a:p>
          <a:p>
            <a:r>
              <a:rPr lang="en-US" altLang="ja-JP" sz="1600" dirty="0">
                <a:latin typeface="Consolas" panose="020B0609020204030204" pitchFamily="49" charset="0"/>
                <a:cs typeface="Consolas" panose="020B0609020204030204" pitchFamily="49" charset="0"/>
              </a:rPr>
              <a:t>    &lt;body&gt;</a:t>
            </a:r>
          </a:p>
          <a:p>
            <a:r>
              <a:rPr lang="en-US" altLang="ja-JP" sz="1600" dirty="0">
                <a:latin typeface="Consolas" panose="020B0609020204030204" pitchFamily="49" charset="0"/>
                <a:cs typeface="Consolas" panose="020B0609020204030204" pitchFamily="49" charset="0"/>
              </a:rPr>
              <a:t>        &lt;input type="button" id="button1" value="Button1"/&gt;</a:t>
            </a:r>
          </a:p>
          <a:p>
            <a:r>
              <a:rPr lang="en-US" altLang="ja-JP" sz="1600" dirty="0">
                <a:latin typeface="Consolas" panose="020B0609020204030204" pitchFamily="49" charset="0"/>
                <a:cs typeface="Consolas" panose="020B0609020204030204" pitchFamily="49" charset="0"/>
              </a:rPr>
              <a:t>        &lt;span id="span1"&gt;This is a SPAN tag.&lt;/span&gt;</a:t>
            </a:r>
          </a:p>
          <a:p>
            <a:r>
              <a:rPr lang="en-US" altLang="ja-JP" sz="1600" dirty="0">
                <a:latin typeface="Consolas" panose="020B0609020204030204" pitchFamily="49" charset="0"/>
                <a:cs typeface="Consolas" panose="020B0609020204030204" pitchFamily="49" charset="0"/>
              </a:rPr>
              <a:t>        &lt;p id="p1"&gt; This is a P tag.&lt;/p&gt;</a:t>
            </a:r>
          </a:p>
          <a:p>
            <a:r>
              <a:rPr lang="en-US" altLang="ja-JP" sz="1600" dirty="0">
                <a:latin typeface="Consolas" panose="020B0609020204030204" pitchFamily="49" charset="0"/>
                <a:cs typeface="Consolas" panose="020B0609020204030204" pitchFamily="49" charset="0"/>
              </a:rPr>
              <a:t>        &lt;input id="text1" type="text" size="30" value="This is an input[type=text] tag."&gt;</a:t>
            </a:r>
          </a:p>
          <a:p>
            <a:r>
              <a:rPr lang="en-US" altLang="ja-JP" sz="1600" dirty="0">
                <a:latin typeface="Consolas" panose="020B0609020204030204" pitchFamily="49" charset="0"/>
                <a:cs typeface="Consolas" panose="020B0609020204030204" pitchFamily="49" charset="0"/>
              </a:rPr>
              <a:t>        &lt;script type="text/</a:t>
            </a:r>
            <a:r>
              <a:rPr lang="en-US" altLang="ja-JP" sz="1600" dirty="0" err="1">
                <a:latin typeface="Consolas" panose="020B0609020204030204" pitchFamily="49" charset="0"/>
                <a:cs typeface="Consolas" panose="020B0609020204030204" pitchFamily="49" charset="0"/>
              </a:rPr>
              <a:t>javascript</a:t>
            </a: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src</a:t>
            </a:r>
            <a:r>
              <a:rPr lang="en-US" altLang="ja-JP" sz="1600" dirty="0">
                <a:latin typeface="Consolas" panose="020B0609020204030204" pitchFamily="49" charset="0"/>
                <a:cs typeface="Consolas" panose="020B0609020204030204" pitchFamily="49" charset="0"/>
              </a:rPr>
              <a:t>="ex2.js"&gt;&lt;/script&gt;</a:t>
            </a:r>
          </a:p>
          <a:p>
            <a:r>
              <a:rPr lang="en-US" altLang="ja-JP" sz="1600" dirty="0">
                <a:latin typeface="Consolas" panose="020B0609020204030204" pitchFamily="49" charset="0"/>
                <a:cs typeface="Consolas" panose="020B0609020204030204" pitchFamily="49" charset="0"/>
              </a:rPr>
              <a:t>    &lt;/body&gt;</a:t>
            </a:r>
          </a:p>
          <a:p>
            <a:r>
              <a:rPr lang="en-US" altLang="ja-JP" sz="1600" dirty="0">
                <a:latin typeface="Consolas" panose="020B0609020204030204" pitchFamily="49" charset="0"/>
                <a:cs typeface="Consolas" panose="020B0609020204030204" pitchFamily="49" charset="0"/>
              </a:rPr>
              <a:t>&lt;/html</a:t>
            </a:r>
            <a:r>
              <a:rPr lang="en-US" altLang="ja-JP" sz="1600" dirty="0" smtClean="0">
                <a:latin typeface="Consolas" panose="020B0609020204030204" pitchFamily="49" charset="0"/>
                <a:cs typeface="Consolas" panose="020B0609020204030204" pitchFamily="49" charset="0"/>
              </a:rPr>
              <a:t>&gt;</a:t>
            </a:r>
            <a:endParaRPr lang="en-US" altLang="ja-JP" sz="1600" dirty="0">
              <a:latin typeface="Consolas" panose="020B0609020204030204" pitchFamily="49" charset="0"/>
              <a:cs typeface="Consolas" panose="020B0609020204030204" pitchFamily="49" charset="0"/>
            </a:endParaRPr>
          </a:p>
        </p:txBody>
      </p:sp>
      <p:pic>
        <p:nvPicPr>
          <p:cNvPr id="11" name="図 10"/>
          <p:cNvPicPr>
            <a:picLocks noChangeAspect="1"/>
          </p:cNvPicPr>
          <p:nvPr/>
        </p:nvPicPr>
        <p:blipFill>
          <a:blip r:embed="rId2"/>
          <a:stretch>
            <a:fillRect/>
          </a:stretch>
        </p:blipFill>
        <p:spPr>
          <a:xfrm>
            <a:off x="7479923" y="1825625"/>
            <a:ext cx="3873877" cy="2042865"/>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75504073"/>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Event Listener Definition</a:t>
            </a:r>
            <a:endParaRPr kumimoji="1" lang="ja-JP" altLang="en-US" dirty="0"/>
          </a:p>
        </p:txBody>
      </p:sp>
      <p:sp>
        <p:nvSpPr>
          <p:cNvPr id="5" name="コンテンツ プレースホルダー 4"/>
          <p:cNvSpPr>
            <a:spLocks noGrp="1"/>
          </p:cNvSpPr>
          <p:nvPr>
            <p:ph idx="1"/>
          </p:nvPr>
        </p:nvSpPr>
        <p:spPr>
          <a:xfrm>
            <a:off x="838200" y="1825625"/>
            <a:ext cx="5329808" cy="4351338"/>
          </a:xfrm>
        </p:spPr>
        <p:txBody>
          <a:bodyPr>
            <a:normAutofit fontScale="85000" lnSpcReduction="10000"/>
          </a:bodyPr>
          <a:lstStyle/>
          <a:p>
            <a:r>
              <a:rPr kumimoji="1" lang="en-US" altLang="ja-JP" dirty="0" err="1" smtClean="0"/>
              <a:t>clickAction</a:t>
            </a:r>
            <a:endParaRPr kumimoji="1" lang="en-US" altLang="ja-JP" dirty="0" smtClean="0"/>
          </a:p>
          <a:p>
            <a:pPr lvl="1"/>
            <a:r>
              <a:rPr lang="en-US" altLang="ja-JP" dirty="0" smtClean="0"/>
              <a:t>This function will react to the clicking event. This function changes the clicked DOM element text to “clicked!” and also changes its color to “red”.</a:t>
            </a:r>
          </a:p>
          <a:p>
            <a:r>
              <a:rPr kumimoji="1" lang="en-US" altLang="ja-JP" dirty="0" err="1" smtClean="0"/>
              <a:t>mouseOverAction</a:t>
            </a:r>
            <a:endParaRPr kumimoji="1" lang="en-US" altLang="ja-JP" dirty="0" smtClean="0"/>
          </a:p>
          <a:p>
            <a:pPr lvl="1"/>
            <a:r>
              <a:rPr lang="en-US" altLang="ja-JP" dirty="0" smtClean="0"/>
              <a:t>This function will be invoked when the mouse enters into a DOM element. This function changes the target DOM element’s background color to “blue”.</a:t>
            </a:r>
          </a:p>
          <a:p>
            <a:r>
              <a:rPr kumimoji="1" lang="en-US" altLang="ja-JP" dirty="0" err="1" smtClean="0"/>
              <a:t>mouseOutAction</a:t>
            </a:r>
            <a:endParaRPr kumimoji="1" lang="en-US" altLang="ja-JP" dirty="0" smtClean="0"/>
          </a:p>
          <a:p>
            <a:pPr lvl="1"/>
            <a:r>
              <a:rPr lang="en-US" altLang="ja-JP" dirty="0" smtClean="0"/>
              <a:t>This function will be invoked when the mouse gets out from a DOM element. This function changes the target DOM element’s background color to “white”.</a:t>
            </a:r>
            <a:endParaRPr kumimoji="1" lang="ja-JP" altLang="en-US" dirty="0"/>
          </a:p>
        </p:txBody>
      </p:sp>
      <p:sp>
        <p:nvSpPr>
          <p:cNvPr id="3" name="スライド番号プレースホルダー 2"/>
          <p:cNvSpPr>
            <a:spLocks noGrp="1"/>
          </p:cNvSpPr>
          <p:nvPr>
            <p:ph type="sldNum" sz="quarter" idx="12"/>
          </p:nvPr>
        </p:nvSpPr>
        <p:spPr/>
        <p:txBody>
          <a:bodyPr/>
          <a:lstStyle/>
          <a:p>
            <a:fld id="{D0265D3D-50F2-46A9-A9D9-8B412B70C3F1}" type="slidenum">
              <a:rPr lang="ja-JP" altLang="en-US" smtClean="0"/>
              <a:pPr/>
              <a:t>71</a:t>
            </a:fld>
            <a:endParaRPr lang="ja-JP" altLang="en-US"/>
          </a:p>
        </p:txBody>
      </p:sp>
      <p:sp>
        <p:nvSpPr>
          <p:cNvPr id="4" name="正方形/長方形 3"/>
          <p:cNvSpPr/>
          <p:nvPr/>
        </p:nvSpPr>
        <p:spPr>
          <a:xfrm>
            <a:off x="6528048" y="1616025"/>
            <a:ext cx="5544616" cy="4770537"/>
          </a:xfrm>
          <a:prstGeom prst="rect">
            <a:avLst/>
          </a:prstGeom>
          <a:ln>
            <a:solidFill>
              <a:schemeClr val="tx1"/>
            </a:solidFill>
          </a:ln>
        </p:spPr>
        <p:txBody>
          <a:bodyPr wrap="square">
            <a:spAutoFit/>
          </a:bodyPr>
          <a:lstStyle/>
          <a:p>
            <a:r>
              <a:rPr lang="ja-JP" altLang="en-US" sz="1600" dirty="0">
                <a:latin typeface="Consolas" panose="020B0609020204030204" pitchFamily="49" charset="0"/>
                <a:cs typeface="Consolas" panose="020B0609020204030204" pitchFamily="49" charset="0"/>
              </a:rPr>
              <a:t>var clickAction = function(evt) {</a:t>
            </a:r>
          </a:p>
          <a:p>
            <a:r>
              <a:rPr lang="ja-JP" altLang="en-US" sz="1600" dirty="0">
                <a:latin typeface="Consolas" panose="020B0609020204030204" pitchFamily="49" charset="0"/>
                <a:cs typeface="Consolas" panose="020B0609020204030204" pitchFamily="49" charset="0"/>
              </a:rPr>
              <a:t>    var domElement = evt.target;</a:t>
            </a:r>
          </a:p>
          <a:p>
            <a:r>
              <a:rPr lang="ja-JP" altLang="en-US" sz="1600" dirty="0">
                <a:latin typeface="Consolas" panose="020B0609020204030204" pitchFamily="49" charset="0"/>
                <a:cs typeface="Consolas" panose="020B0609020204030204" pitchFamily="49" charset="0"/>
              </a:rPr>
              <a:t>    if (domElement.value) {</a:t>
            </a:r>
          </a:p>
          <a:p>
            <a:r>
              <a:rPr lang="ja-JP" altLang="en-US" sz="1600" dirty="0">
                <a:latin typeface="Consolas" panose="020B0609020204030204" pitchFamily="49" charset="0"/>
                <a:cs typeface="Consolas" panose="020B0609020204030204" pitchFamily="49" charset="0"/>
              </a:rPr>
              <a:t>        domElement.value = "Clicked!";</a:t>
            </a:r>
          </a:p>
          <a:p>
            <a:r>
              <a:rPr lang="ja-JP" altLang="en-US" sz="1600" dirty="0">
                <a:latin typeface="Consolas" panose="020B0609020204030204" pitchFamily="49" charset="0"/>
                <a:cs typeface="Consolas" panose="020B0609020204030204" pitchFamily="49" charset="0"/>
              </a:rPr>
              <a:t>    } else {</a:t>
            </a:r>
          </a:p>
          <a:p>
            <a:r>
              <a:rPr lang="ja-JP" altLang="en-US" sz="1600" dirty="0">
                <a:latin typeface="Consolas" panose="020B0609020204030204" pitchFamily="49" charset="0"/>
                <a:cs typeface="Consolas" panose="020B0609020204030204" pitchFamily="49" charset="0"/>
              </a:rPr>
              <a:t>        domElement.innerText = "Clicked!";</a:t>
            </a:r>
          </a:p>
          <a:p>
            <a:r>
              <a:rPr lang="ja-JP" altLang="en-US" sz="1600" dirty="0">
                <a:latin typeface="Consolas" panose="020B0609020204030204" pitchFamily="49" charset="0"/>
                <a:cs typeface="Consolas" panose="020B0609020204030204" pitchFamily="49" charset="0"/>
              </a:rPr>
              <a:t>    }</a:t>
            </a:r>
          </a:p>
          <a:p>
            <a:r>
              <a:rPr lang="ja-JP" altLang="en-US" sz="1600" dirty="0">
                <a:latin typeface="Consolas" panose="020B0609020204030204" pitchFamily="49" charset="0"/>
                <a:cs typeface="Consolas" panose="020B0609020204030204" pitchFamily="49" charset="0"/>
              </a:rPr>
              <a:t>    domElement.style.color = "red";</a:t>
            </a:r>
          </a:p>
          <a:p>
            <a:r>
              <a:rPr lang="ja-JP" altLang="en-US" sz="1600" dirty="0">
                <a:latin typeface="Consolas" panose="020B0609020204030204" pitchFamily="49" charset="0"/>
                <a:cs typeface="Consolas" panose="020B0609020204030204" pitchFamily="49" charset="0"/>
              </a:rPr>
              <a:t>};</a:t>
            </a:r>
          </a:p>
          <a:p>
            <a:endParaRPr lang="ja-JP" altLang="en-US" sz="1600" dirty="0">
              <a:latin typeface="Consolas" panose="020B0609020204030204" pitchFamily="49" charset="0"/>
              <a:cs typeface="Consolas" panose="020B0609020204030204" pitchFamily="49" charset="0"/>
            </a:endParaRPr>
          </a:p>
          <a:p>
            <a:r>
              <a:rPr lang="ja-JP" altLang="en-US" sz="1600" dirty="0">
                <a:latin typeface="Consolas" panose="020B0609020204030204" pitchFamily="49" charset="0"/>
                <a:cs typeface="Consolas" panose="020B0609020204030204" pitchFamily="49" charset="0"/>
              </a:rPr>
              <a:t>var mouseOverAction = function(evt) {</a:t>
            </a:r>
          </a:p>
          <a:p>
            <a:r>
              <a:rPr lang="ja-JP" altLang="en-US" sz="1600" dirty="0">
                <a:latin typeface="Consolas" panose="020B0609020204030204" pitchFamily="49" charset="0"/>
                <a:cs typeface="Consolas" panose="020B0609020204030204" pitchFamily="49" charset="0"/>
              </a:rPr>
              <a:t>    var domElement = evt.target;</a:t>
            </a:r>
          </a:p>
          <a:p>
            <a:r>
              <a:rPr lang="ja-JP" altLang="en-US" sz="1600" dirty="0">
                <a:latin typeface="Consolas" panose="020B0609020204030204" pitchFamily="49" charset="0"/>
                <a:cs typeface="Consolas" panose="020B0609020204030204" pitchFamily="49" charset="0"/>
              </a:rPr>
              <a:t>    domElement.style.backgroundColor = "blue";</a:t>
            </a:r>
          </a:p>
          <a:p>
            <a:r>
              <a:rPr lang="ja-JP" altLang="en-US" sz="1600" dirty="0">
                <a:latin typeface="Consolas" panose="020B0609020204030204" pitchFamily="49" charset="0"/>
                <a:cs typeface="Consolas" panose="020B0609020204030204" pitchFamily="49" charset="0"/>
              </a:rPr>
              <a:t>};</a:t>
            </a:r>
          </a:p>
          <a:p>
            <a:endParaRPr lang="ja-JP" altLang="en-US" sz="1600" dirty="0">
              <a:latin typeface="Consolas" panose="020B0609020204030204" pitchFamily="49" charset="0"/>
              <a:cs typeface="Consolas" panose="020B0609020204030204" pitchFamily="49" charset="0"/>
            </a:endParaRPr>
          </a:p>
          <a:p>
            <a:r>
              <a:rPr lang="ja-JP" altLang="en-US" sz="1600" dirty="0">
                <a:latin typeface="Consolas" panose="020B0609020204030204" pitchFamily="49" charset="0"/>
                <a:cs typeface="Consolas" panose="020B0609020204030204" pitchFamily="49" charset="0"/>
              </a:rPr>
              <a:t>var mouseOutAction = function(evt) {</a:t>
            </a:r>
          </a:p>
          <a:p>
            <a:r>
              <a:rPr lang="ja-JP" altLang="en-US" sz="1600" dirty="0">
                <a:latin typeface="Consolas" panose="020B0609020204030204" pitchFamily="49" charset="0"/>
                <a:cs typeface="Consolas" panose="020B0609020204030204" pitchFamily="49" charset="0"/>
              </a:rPr>
              <a:t>    var domElement = evt.target;</a:t>
            </a:r>
          </a:p>
          <a:p>
            <a:r>
              <a:rPr lang="ja-JP" altLang="en-US" sz="1600" dirty="0">
                <a:latin typeface="Consolas" panose="020B0609020204030204" pitchFamily="49" charset="0"/>
                <a:cs typeface="Consolas" panose="020B0609020204030204" pitchFamily="49" charset="0"/>
              </a:rPr>
              <a:t>    domElement.style.backgroundColor = "white";</a:t>
            </a:r>
          </a:p>
          <a:p>
            <a:r>
              <a:rPr lang="ja-JP" altLang="en-US" sz="1600" dirty="0">
                <a:latin typeface="Consolas" panose="020B0609020204030204" pitchFamily="49" charset="0"/>
                <a:cs typeface="Consolas" panose="020B0609020204030204" pitchFamily="49" charset="0"/>
              </a:rPr>
              <a:t>}</a:t>
            </a:r>
            <a:r>
              <a:rPr lang="ja-JP" altLang="en-US" sz="1600" dirty="0" smtClean="0">
                <a:latin typeface="Consolas" panose="020B0609020204030204" pitchFamily="49" charset="0"/>
                <a:cs typeface="Consolas" panose="020B0609020204030204" pitchFamily="49" charset="0"/>
              </a:rPr>
              <a:t>;</a:t>
            </a:r>
            <a:endParaRPr lang="ja-JP" alt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5415533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en-US" altLang="ja-JP" dirty="0" smtClean="0"/>
              <a:t>Event Selection: “</a:t>
            </a:r>
            <a:r>
              <a:rPr kumimoji="1" lang="en-US" altLang="ja-JP" dirty="0" err="1" smtClean="0"/>
              <a:t>addEventListener</a:t>
            </a:r>
            <a:r>
              <a:rPr kumimoji="1" lang="en-US" altLang="ja-JP" dirty="0" smtClean="0"/>
              <a:t>” method</a:t>
            </a:r>
            <a:endParaRPr kumimoji="1" lang="ja-JP" altLang="en-US" dirty="0"/>
          </a:p>
        </p:txBody>
      </p:sp>
      <p:sp>
        <p:nvSpPr>
          <p:cNvPr id="8" name="コンテンツ プレースホルダー 7"/>
          <p:cNvSpPr>
            <a:spLocks noGrp="1"/>
          </p:cNvSpPr>
          <p:nvPr>
            <p:ph idx="1"/>
          </p:nvPr>
        </p:nvSpPr>
        <p:spPr/>
        <p:txBody>
          <a:bodyPr/>
          <a:lstStyle/>
          <a:p>
            <a:r>
              <a:rPr lang="en-US" altLang="ja-JP" dirty="0" smtClean="0"/>
              <a:t>Every DOM element provide a method, called “</a:t>
            </a:r>
            <a:r>
              <a:rPr lang="en-US" altLang="ja-JP" dirty="0" err="1" smtClean="0"/>
              <a:t>addEventListener</a:t>
            </a:r>
            <a:r>
              <a:rPr lang="en-US" altLang="ja-JP" dirty="0" smtClean="0"/>
              <a:t>”, to associate an event and an event listener.</a:t>
            </a:r>
          </a:p>
          <a:p>
            <a:r>
              <a:rPr lang="en-US" altLang="ja-JP" dirty="0" err="1">
                <a:latin typeface="Consolas" panose="020B0609020204030204" pitchFamily="49" charset="0"/>
                <a:cs typeface="Consolas" panose="020B0609020204030204" pitchFamily="49" charset="0"/>
              </a:rPr>
              <a:t>dom.</a:t>
            </a:r>
            <a:r>
              <a:rPr lang="en-US" altLang="ja-JP" dirty="0" err="1">
                <a:solidFill>
                  <a:srgbClr val="FF0000"/>
                </a:solidFill>
                <a:latin typeface="Consolas" panose="020B0609020204030204" pitchFamily="49" charset="0"/>
                <a:cs typeface="Consolas" panose="020B0609020204030204" pitchFamily="49" charset="0"/>
              </a:rPr>
              <a:t>addEventListener</a:t>
            </a:r>
            <a:r>
              <a:rPr lang="en-US" altLang="ja-JP" dirty="0">
                <a:latin typeface="Consolas" panose="020B0609020204030204" pitchFamily="49" charset="0"/>
                <a:cs typeface="Consolas" panose="020B0609020204030204" pitchFamily="49" charset="0"/>
              </a:rPr>
              <a:t>("</a:t>
            </a:r>
            <a:r>
              <a:rPr lang="en-US" altLang="ja-JP" dirty="0">
                <a:solidFill>
                  <a:srgbClr val="FF0000"/>
                </a:solidFill>
                <a:latin typeface="Consolas" panose="020B0609020204030204" pitchFamily="49" charset="0"/>
                <a:cs typeface="Consolas" panose="020B0609020204030204" pitchFamily="49" charset="0"/>
              </a:rPr>
              <a:t>click</a:t>
            </a:r>
            <a:r>
              <a:rPr lang="en-US" altLang="ja-JP" dirty="0">
                <a:latin typeface="Consolas" panose="020B0609020204030204" pitchFamily="49" charset="0"/>
                <a:cs typeface="Consolas" panose="020B0609020204030204" pitchFamily="49" charset="0"/>
              </a:rPr>
              <a:t>", </a:t>
            </a:r>
            <a:r>
              <a:rPr lang="en-US" altLang="ja-JP" dirty="0" err="1">
                <a:latin typeface="Consolas" panose="020B0609020204030204" pitchFamily="49" charset="0"/>
                <a:cs typeface="Consolas" panose="020B0609020204030204" pitchFamily="49" charset="0"/>
              </a:rPr>
              <a:t>clickAction</a:t>
            </a:r>
            <a:r>
              <a:rPr lang="en-US" altLang="ja-JP" dirty="0" smtClean="0">
                <a:latin typeface="Consolas" panose="020B0609020204030204" pitchFamily="49" charset="0"/>
                <a:cs typeface="Consolas" panose="020B0609020204030204" pitchFamily="49" charset="0"/>
              </a:rPr>
              <a:t>)</a:t>
            </a:r>
            <a:r>
              <a:rPr lang="en-US" altLang="ja-JP" dirty="0"/>
              <a:t> </a:t>
            </a:r>
            <a:r>
              <a:rPr lang="en-US" altLang="ja-JP" dirty="0" smtClean="0"/>
              <a:t>associates “click” event and the event listener function </a:t>
            </a:r>
            <a:r>
              <a:rPr lang="en-US" altLang="ja-JP" dirty="0" err="1" smtClean="0"/>
              <a:t>clickAction</a:t>
            </a:r>
            <a:r>
              <a:rPr lang="en-US" altLang="ja-JP" dirty="0" smtClean="0"/>
              <a:t>.</a:t>
            </a:r>
            <a:endParaRPr kumimoji="1" lang="ja-JP" altLang="en-US" dirty="0"/>
          </a:p>
        </p:txBody>
      </p:sp>
      <p:sp>
        <p:nvSpPr>
          <p:cNvPr id="4" name="スライド番号プレースホルダー 3"/>
          <p:cNvSpPr>
            <a:spLocks noGrp="1"/>
          </p:cNvSpPr>
          <p:nvPr>
            <p:ph type="sldNum" sz="quarter" idx="12"/>
          </p:nvPr>
        </p:nvSpPr>
        <p:spPr/>
        <p:txBody>
          <a:bodyPr/>
          <a:lstStyle/>
          <a:p>
            <a:fld id="{31BA4CE2-D795-4C9F-AA1E-E47C147C9315}" type="slidenum">
              <a:rPr lang="ja-JP" altLang="en-US" smtClean="0"/>
              <a:pPr/>
              <a:t>72</a:t>
            </a:fld>
            <a:endParaRPr lang="ja-JP" altLang="en-US"/>
          </a:p>
        </p:txBody>
      </p:sp>
      <p:sp>
        <p:nvSpPr>
          <p:cNvPr id="7" name="正方形/長方形 6"/>
          <p:cNvSpPr/>
          <p:nvPr/>
        </p:nvSpPr>
        <p:spPr>
          <a:xfrm>
            <a:off x="983432" y="4011774"/>
            <a:ext cx="9649072" cy="2554545"/>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en-US" altLang="ja-JP" sz="2000" dirty="0" err="1">
                <a:latin typeface="Consolas" panose="020B0609020204030204" pitchFamily="49" charset="0"/>
                <a:cs typeface="Consolas" panose="020B0609020204030204" pitchFamily="49" charset="0"/>
              </a:rPr>
              <a:t>var</a:t>
            </a:r>
            <a:r>
              <a:rPr lang="en-US" altLang="ja-JP" sz="2000" dirty="0">
                <a:latin typeface="Consolas" panose="020B0609020204030204" pitchFamily="49" charset="0"/>
                <a:cs typeface="Consolas" panose="020B0609020204030204" pitchFamily="49" charset="0"/>
              </a:rPr>
              <a:t> ids = ["button1", "p1", "span1", "text1"];</a:t>
            </a:r>
          </a:p>
          <a:p>
            <a:r>
              <a:rPr lang="en-US" altLang="ja-JP" sz="2000" dirty="0" err="1">
                <a:latin typeface="Consolas" panose="020B0609020204030204" pitchFamily="49" charset="0"/>
                <a:cs typeface="Consolas" panose="020B0609020204030204" pitchFamily="49" charset="0"/>
              </a:rPr>
              <a:t>var</a:t>
            </a:r>
            <a:r>
              <a:rPr lang="en-US" altLang="ja-JP" sz="2000" dirty="0">
                <a:latin typeface="Consolas" panose="020B0609020204030204" pitchFamily="49" charset="0"/>
                <a:cs typeface="Consolas" panose="020B0609020204030204" pitchFamily="49" charset="0"/>
              </a:rPr>
              <a:t> </a:t>
            </a:r>
            <a:r>
              <a:rPr lang="en-US" altLang="ja-JP" sz="2000" dirty="0" err="1">
                <a:latin typeface="Consolas" panose="020B0609020204030204" pitchFamily="49" charset="0"/>
                <a:cs typeface="Consolas" panose="020B0609020204030204" pitchFamily="49" charset="0"/>
              </a:rPr>
              <a:t>i</a:t>
            </a:r>
            <a:r>
              <a:rPr lang="en-US" altLang="ja-JP" sz="2000" dirty="0">
                <a:latin typeface="Consolas" panose="020B0609020204030204" pitchFamily="49" charset="0"/>
                <a:cs typeface="Consolas" panose="020B0609020204030204" pitchFamily="49" charset="0"/>
              </a:rPr>
              <a:t>;</a:t>
            </a:r>
          </a:p>
          <a:p>
            <a:r>
              <a:rPr lang="en-US" altLang="ja-JP" sz="2000" dirty="0">
                <a:latin typeface="Consolas" panose="020B0609020204030204" pitchFamily="49" charset="0"/>
                <a:cs typeface="Consolas" panose="020B0609020204030204" pitchFamily="49" charset="0"/>
              </a:rPr>
              <a:t>for (</a:t>
            </a:r>
            <a:r>
              <a:rPr lang="en-US" altLang="ja-JP" sz="2000" dirty="0" err="1">
                <a:latin typeface="Consolas" panose="020B0609020204030204" pitchFamily="49" charset="0"/>
                <a:cs typeface="Consolas" panose="020B0609020204030204" pitchFamily="49" charset="0"/>
              </a:rPr>
              <a:t>i</a:t>
            </a:r>
            <a:r>
              <a:rPr lang="en-US" altLang="ja-JP" sz="2000" dirty="0">
                <a:latin typeface="Consolas" panose="020B0609020204030204" pitchFamily="49" charset="0"/>
                <a:cs typeface="Consolas" panose="020B0609020204030204" pitchFamily="49" charset="0"/>
              </a:rPr>
              <a:t> = 0; </a:t>
            </a:r>
            <a:r>
              <a:rPr lang="en-US" altLang="ja-JP" sz="2000" dirty="0" err="1">
                <a:latin typeface="Consolas" panose="020B0609020204030204" pitchFamily="49" charset="0"/>
                <a:cs typeface="Consolas" panose="020B0609020204030204" pitchFamily="49" charset="0"/>
              </a:rPr>
              <a:t>i</a:t>
            </a:r>
            <a:r>
              <a:rPr lang="en-US" altLang="ja-JP" sz="2000" dirty="0">
                <a:latin typeface="Consolas" panose="020B0609020204030204" pitchFamily="49" charset="0"/>
                <a:cs typeface="Consolas" panose="020B0609020204030204" pitchFamily="49" charset="0"/>
              </a:rPr>
              <a:t> &lt; </a:t>
            </a:r>
            <a:r>
              <a:rPr lang="en-US" altLang="ja-JP" sz="2000" dirty="0" err="1">
                <a:latin typeface="Consolas" panose="020B0609020204030204" pitchFamily="49" charset="0"/>
                <a:cs typeface="Consolas" panose="020B0609020204030204" pitchFamily="49" charset="0"/>
              </a:rPr>
              <a:t>ids.length</a:t>
            </a:r>
            <a:r>
              <a:rPr lang="en-US" altLang="ja-JP" sz="2000" dirty="0">
                <a:latin typeface="Consolas" panose="020B0609020204030204" pitchFamily="49" charset="0"/>
                <a:cs typeface="Consolas" panose="020B0609020204030204" pitchFamily="49" charset="0"/>
              </a:rPr>
              <a:t>; </a:t>
            </a:r>
            <a:r>
              <a:rPr lang="en-US" altLang="ja-JP" sz="2000" dirty="0" err="1">
                <a:latin typeface="Consolas" panose="020B0609020204030204" pitchFamily="49" charset="0"/>
                <a:cs typeface="Consolas" panose="020B0609020204030204" pitchFamily="49" charset="0"/>
              </a:rPr>
              <a:t>i</a:t>
            </a:r>
            <a:r>
              <a:rPr lang="en-US" altLang="ja-JP" sz="2000" dirty="0">
                <a:latin typeface="Consolas" panose="020B0609020204030204" pitchFamily="49" charset="0"/>
                <a:cs typeface="Consolas" panose="020B0609020204030204" pitchFamily="49" charset="0"/>
              </a:rPr>
              <a:t>++) {</a:t>
            </a:r>
          </a:p>
          <a:p>
            <a:r>
              <a:rPr lang="en-US" altLang="ja-JP" sz="2000" dirty="0">
                <a:latin typeface="Consolas" panose="020B0609020204030204" pitchFamily="49" charset="0"/>
                <a:cs typeface="Consolas" panose="020B0609020204030204" pitchFamily="49" charset="0"/>
              </a:rPr>
              <a:t>    </a:t>
            </a:r>
            <a:r>
              <a:rPr lang="en-US" altLang="ja-JP" sz="2000" dirty="0" err="1">
                <a:latin typeface="Consolas" panose="020B0609020204030204" pitchFamily="49" charset="0"/>
                <a:cs typeface="Consolas" panose="020B0609020204030204" pitchFamily="49" charset="0"/>
              </a:rPr>
              <a:t>var</a:t>
            </a:r>
            <a:r>
              <a:rPr lang="en-US" altLang="ja-JP" sz="2000" dirty="0">
                <a:latin typeface="Consolas" panose="020B0609020204030204" pitchFamily="49" charset="0"/>
                <a:cs typeface="Consolas" panose="020B0609020204030204" pitchFamily="49" charset="0"/>
              </a:rPr>
              <a:t> </a:t>
            </a:r>
            <a:r>
              <a:rPr lang="en-US" altLang="ja-JP" sz="2000" dirty="0" err="1">
                <a:latin typeface="Consolas" panose="020B0609020204030204" pitchFamily="49" charset="0"/>
                <a:cs typeface="Consolas" panose="020B0609020204030204" pitchFamily="49" charset="0"/>
              </a:rPr>
              <a:t>dom</a:t>
            </a:r>
            <a:r>
              <a:rPr lang="en-US" altLang="ja-JP" sz="2000" dirty="0">
                <a:latin typeface="Consolas" panose="020B0609020204030204" pitchFamily="49" charset="0"/>
                <a:cs typeface="Consolas" panose="020B0609020204030204" pitchFamily="49" charset="0"/>
              </a:rPr>
              <a:t> = </a:t>
            </a:r>
            <a:r>
              <a:rPr lang="en-US" altLang="ja-JP" sz="2000" dirty="0" err="1">
                <a:latin typeface="Consolas" panose="020B0609020204030204" pitchFamily="49" charset="0"/>
                <a:cs typeface="Consolas" panose="020B0609020204030204" pitchFamily="49" charset="0"/>
              </a:rPr>
              <a:t>document.getElementById</a:t>
            </a:r>
            <a:r>
              <a:rPr lang="en-US" altLang="ja-JP" sz="2000" dirty="0">
                <a:latin typeface="Consolas" panose="020B0609020204030204" pitchFamily="49" charset="0"/>
                <a:cs typeface="Consolas" panose="020B0609020204030204" pitchFamily="49" charset="0"/>
              </a:rPr>
              <a:t>(ids[</a:t>
            </a:r>
            <a:r>
              <a:rPr lang="en-US" altLang="ja-JP" sz="2000" dirty="0" err="1">
                <a:latin typeface="Consolas" panose="020B0609020204030204" pitchFamily="49" charset="0"/>
                <a:cs typeface="Consolas" panose="020B0609020204030204" pitchFamily="49" charset="0"/>
              </a:rPr>
              <a:t>i</a:t>
            </a:r>
            <a:r>
              <a:rPr lang="en-US" altLang="ja-JP" sz="2000" dirty="0">
                <a:latin typeface="Consolas" panose="020B0609020204030204" pitchFamily="49" charset="0"/>
                <a:cs typeface="Consolas" panose="020B0609020204030204" pitchFamily="49" charset="0"/>
              </a:rPr>
              <a:t>]);</a:t>
            </a:r>
          </a:p>
          <a:p>
            <a:r>
              <a:rPr lang="en-US" altLang="ja-JP" sz="2000" dirty="0">
                <a:latin typeface="Consolas" panose="020B0609020204030204" pitchFamily="49" charset="0"/>
                <a:cs typeface="Consolas" panose="020B0609020204030204" pitchFamily="49" charset="0"/>
              </a:rPr>
              <a:t>    </a:t>
            </a:r>
            <a:r>
              <a:rPr lang="en-US" altLang="ja-JP" sz="2000" dirty="0" err="1">
                <a:latin typeface="Consolas" panose="020B0609020204030204" pitchFamily="49" charset="0"/>
                <a:cs typeface="Consolas" panose="020B0609020204030204" pitchFamily="49" charset="0"/>
              </a:rPr>
              <a:t>dom.</a:t>
            </a:r>
            <a:r>
              <a:rPr lang="en-US" altLang="ja-JP" sz="2000" dirty="0" err="1">
                <a:solidFill>
                  <a:srgbClr val="FF0000"/>
                </a:solidFill>
                <a:latin typeface="Consolas" panose="020B0609020204030204" pitchFamily="49" charset="0"/>
                <a:cs typeface="Consolas" panose="020B0609020204030204" pitchFamily="49" charset="0"/>
              </a:rPr>
              <a:t>addEventListener</a:t>
            </a:r>
            <a:r>
              <a:rPr lang="en-US" altLang="ja-JP" sz="2000" dirty="0">
                <a:latin typeface="Consolas" panose="020B0609020204030204" pitchFamily="49" charset="0"/>
                <a:cs typeface="Consolas" panose="020B0609020204030204" pitchFamily="49" charset="0"/>
              </a:rPr>
              <a:t>("</a:t>
            </a:r>
            <a:r>
              <a:rPr lang="en-US" altLang="ja-JP" sz="2000" dirty="0">
                <a:solidFill>
                  <a:srgbClr val="FF0000"/>
                </a:solidFill>
                <a:latin typeface="Consolas" panose="020B0609020204030204" pitchFamily="49" charset="0"/>
                <a:cs typeface="Consolas" panose="020B0609020204030204" pitchFamily="49" charset="0"/>
              </a:rPr>
              <a:t>click</a:t>
            </a:r>
            <a:r>
              <a:rPr lang="en-US" altLang="ja-JP" sz="2000" dirty="0">
                <a:latin typeface="Consolas" panose="020B0609020204030204" pitchFamily="49" charset="0"/>
                <a:cs typeface="Consolas" panose="020B0609020204030204" pitchFamily="49" charset="0"/>
              </a:rPr>
              <a:t>", </a:t>
            </a:r>
            <a:r>
              <a:rPr lang="en-US" altLang="ja-JP" sz="2000" dirty="0" err="1">
                <a:latin typeface="Consolas" panose="020B0609020204030204" pitchFamily="49" charset="0"/>
                <a:cs typeface="Consolas" panose="020B0609020204030204" pitchFamily="49" charset="0"/>
              </a:rPr>
              <a:t>clickAction</a:t>
            </a:r>
            <a:r>
              <a:rPr lang="en-US" altLang="ja-JP" sz="2000" dirty="0">
                <a:latin typeface="Consolas" panose="020B0609020204030204" pitchFamily="49" charset="0"/>
                <a:cs typeface="Consolas" panose="020B0609020204030204" pitchFamily="49" charset="0"/>
              </a:rPr>
              <a:t>);</a:t>
            </a:r>
          </a:p>
          <a:p>
            <a:r>
              <a:rPr lang="en-US" altLang="ja-JP" sz="2000" dirty="0">
                <a:latin typeface="Consolas" panose="020B0609020204030204" pitchFamily="49" charset="0"/>
                <a:cs typeface="Consolas" panose="020B0609020204030204" pitchFamily="49" charset="0"/>
              </a:rPr>
              <a:t>    </a:t>
            </a:r>
            <a:r>
              <a:rPr lang="en-US" altLang="ja-JP" sz="2000" dirty="0" err="1">
                <a:latin typeface="Consolas" panose="020B0609020204030204" pitchFamily="49" charset="0"/>
                <a:cs typeface="Consolas" panose="020B0609020204030204" pitchFamily="49" charset="0"/>
              </a:rPr>
              <a:t>dom.</a:t>
            </a:r>
            <a:r>
              <a:rPr lang="en-US" altLang="ja-JP" sz="2000" dirty="0" err="1">
                <a:solidFill>
                  <a:srgbClr val="FF0000"/>
                </a:solidFill>
                <a:latin typeface="Consolas" panose="020B0609020204030204" pitchFamily="49" charset="0"/>
                <a:cs typeface="Consolas" panose="020B0609020204030204" pitchFamily="49" charset="0"/>
              </a:rPr>
              <a:t>addEventListener</a:t>
            </a:r>
            <a:r>
              <a:rPr lang="en-US" altLang="ja-JP" sz="2000" dirty="0">
                <a:latin typeface="Consolas" panose="020B0609020204030204" pitchFamily="49" charset="0"/>
                <a:cs typeface="Consolas" panose="020B0609020204030204" pitchFamily="49" charset="0"/>
              </a:rPr>
              <a:t>("</a:t>
            </a:r>
            <a:r>
              <a:rPr lang="en-US" altLang="ja-JP" sz="2000" dirty="0" err="1">
                <a:solidFill>
                  <a:srgbClr val="FF0000"/>
                </a:solidFill>
                <a:latin typeface="Consolas" panose="020B0609020204030204" pitchFamily="49" charset="0"/>
                <a:cs typeface="Consolas" panose="020B0609020204030204" pitchFamily="49" charset="0"/>
              </a:rPr>
              <a:t>mouseover</a:t>
            </a:r>
            <a:r>
              <a:rPr lang="en-US" altLang="ja-JP" sz="2000" dirty="0">
                <a:latin typeface="Consolas" panose="020B0609020204030204" pitchFamily="49" charset="0"/>
                <a:cs typeface="Consolas" panose="020B0609020204030204" pitchFamily="49" charset="0"/>
              </a:rPr>
              <a:t>", </a:t>
            </a:r>
            <a:r>
              <a:rPr lang="en-US" altLang="ja-JP" sz="2000" dirty="0" err="1">
                <a:latin typeface="Consolas" panose="020B0609020204030204" pitchFamily="49" charset="0"/>
                <a:cs typeface="Consolas" panose="020B0609020204030204" pitchFamily="49" charset="0"/>
              </a:rPr>
              <a:t>mouseOverAction</a:t>
            </a:r>
            <a:r>
              <a:rPr lang="en-US" altLang="ja-JP" sz="2000" dirty="0">
                <a:latin typeface="Consolas" panose="020B0609020204030204" pitchFamily="49" charset="0"/>
                <a:cs typeface="Consolas" panose="020B0609020204030204" pitchFamily="49" charset="0"/>
              </a:rPr>
              <a:t>);</a:t>
            </a:r>
          </a:p>
          <a:p>
            <a:r>
              <a:rPr lang="en-US" altLang="ja-JP" sz="2000" dirty="0">
                <a:latin typeface="Consolas" panose="020B0609020204030204" pitchFamily="49" charset="0"/>
                <a:cs typeface="Consolas" panose="020B0609020204030204" pitchFamily="49" charset="0"/>
              </a:rPr>
              <a:t>    </a:t>
            </a:r>
            <a:r>
              <a:rPr lang="en-US" altLang="ja-JP" sz="2000" dirty="0" err="1">
                <a:latin typeface="Consolas" panose="020B0609020204030204" pitchFamily="49" charset="0"/>
                <a:cs typeface="Consolas" panose="020B0609020204030204" pitchFamily="49" charset="0"/>
              </a:rPr>
              <a:t>dom.</a:t>
            </a:r>
            <a:r>
              <a:rPr lang="en-US" altLang="ja-JP" sz="2000" dirty="0" err="1">
                <a:solidFill>
                  <a:srgbClr val="FF0000"/>
                </a:solidFill>
                <a:latin typeface="Consolas" panose="020B0609020204030204" pitchFamily="49" charset="0"/>
                <a:cs typeface="Consolas" panose="020B0609020204030204" pitchFamily="49" charset="0"/>
              </a:rPr>
              <a:t>addEventListener</a:t>
            </a:r>
            <a:r>
              <a:rPr lang="en-US" altLang="ja-JP" sz="2000" dirty="0">
                <a:latin typeface="Consolas" panose="020B0609020204030204" pitchFamily="49" charset="0"/>
                <a:cs typeface="Consolas" panose="020B0609020204030204" pitchFamily="49" charset="0"/>
              </a:rPr>
              <a:t>("</a:t>
            </a:r>
            <a:r>
              <a:rPr lang="en-US" altLang="ja-JP" sz="2000" dirty="0" err="1">
                <a:solidFill>
                  <a:srgbClr val="FF0000"/>
                </a:solidFill>
                <a:latin typeface="Consolas" panose="020B0609020204030204" pitchFamily="49" charset="0"/>
                <a:cs typeface="Consolas" panose="020B0609020204030204" pitchFamily="49" charset="0"/>
              </a:rPr>
              <a:t>mouseout</a:t>
            </a:r>
            <a:r>
              <a:rPr lang="en-US" altLang="ja-JP" sz="2000" dirty="0">
                <a:latin typeface="Consolas" panose="020B0609020204030204" pitchFamily="49" charset="0"/>
                <a:cs typeface="Consolas" panose="020B0609020204030204" pitchFamily="49" charset="0"/>
              </a:rPr>
              <a:t>", </a:t>
            </a:r>
            <a:r>
              <a:rPr lang="en-US" altLang="ja-JP" sz="2000" dirty="0" err="1">
                <a:latin typeface="Consolas" panose="020B0609020204030204" pitchFamily="49" charset="0"/>
                <a:cs typeface="Consolas" panose="020B0609020204030204" pitchFamily="49" charset="0"/>
              </a:rPr>
              <a:t>mouseOutAction</a:t>
            </a:r>
            <a:r>
              <a:rPr lang="en-US" altLang="ja-JP" sz="2000" dirty="0">
                <a:latin typeface="Consolas" panose="020B0609020204030204" pitchFamily="49" charset="0"/>
                <a:cs typeface="Consolas" panose="020B0609020204030204" pitchFamily="49" charset="0"/>
              </a:rPr>
              <a:t>);</a:t>
            </a:r>
          </a:p>
          <a:p>
            <a:r>
              <a:rPr lang="en-US" altLang="ja-JP" sz="2000" dirty="0">
                <a:latin typeface="Consolas" panose="020B0609020204030204" pitchFamily="49" charset="0"/>
                <a:cs typeface="Consolas" panose="020B0609020204030204" pitchFamily="49" charset="0"/>
              </a:rPr>
              <a:t>}</a:t>
            </a:r>
          </a:p>
        </p:txBody>
      </p:sp>
      <p:sp>
        <p:nvSpPr>
          <p:cNvPr id="9" name="四角形吹き出し 8"/>
          <p:cNvSpPr/>
          <p:nvPr/>
        </p:nvSpPr>
        <p:spPr>
          <a:xfrm>
            <a:off x="8472264" y="3645024"/>
            <a:ext cx="3310136" cy="720080"/>
          </a:xfrm>
          <a:prstGeom prst="wedgeRectCallout">
            <a:avLst>
              <a:gd name="adj1" fmla="val -76549"/>
              <a:gd name="adj2" fmla="val 30455"/>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dirty="0" smtClean="0"/>
              <a:t>ids is an array that stores each DOM element’s ID.</a:t>
            </a:r>
            <a:endParaRPr kumimoji="1" lang="ja-JP" altLang="en-US" dirty="0"/>
          </a:p>
        </p:txBody>
      </p:sp>
    </p:spTree>
    <p:extLst>
      <p:ext uri="{BB962C8B-B14F-4D97-AF65-F5344CB8AC3E}">
        <p14:creationId xmlns:p14="http://schemas.microsoft.com/office/powerpoint/2010/main" val="14731807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Event Lister and Dynamic HTML (DHTML)</a:t>
            </a:r>
            <a:endParaRPr kumimoji="1" lang="ja-JP" altLang="en-US" dirty="0"/>
          </a:p>
        </p:txBody>
      </p:sp>
      <p:sp>
        <p:nvSpPr>
          <p:cNvPr id="3" name="コンテンツ プレースホルダー 2"/>
          <p:cNvSpPr>
            <a:spLocks noGrp="1"/>
          </p:cNvSpPr>
          <p:nvPr>
            <p:ph idx="1"/>
          </p:nvPr>
        </p:nvSpPr>
        <p:spPr>
          <a:xfrm>
            <a:off x="838200" y="1825625"/>
            <a:ext cx="10515600" cy="1243335"/>
          </a:xfrm>
        </p:spPr>
        <p:txBody>
          <a:bodyPr>
            <a:normAutofit fontScale="85000" lnSpcReduction="20000"/>
          </a:bodyPr>
          <a:lstStyle/>
          <a:p>
            <a:r>
              <a:rPr lang="en-US" altLang="ja-JP" dirty="0" smtClean="0"/>
              <a:t>A web browser invokes event listeners associated with DOM elements when a specified event, such as click and mouse over, is detected.</a:t>
            </a:r>
          </a:p>
          <a:p>
            <a:r>
              <a:rPr lang="en-US" altLang="ja-JP" dirty="0" smtClean="0"/>
              <a:t>When an event listener modifies DOM elements or CSS, a browser updates the screen. This dynamic update mechanism is called “Dynamic HTML”.</a:t>
            </a:r>
            <a:endParaRPr kumimoji="1" lang="ja-JP" altLang="en-US" dirty="0"/>
          </a:p>
        </p:txBody>
      </p:sp>
      <p:sp>
        <p:nvSpPr>
          <p:cNvPr id="4" name="スライド番号プレースホルダー 3"/>
          <p:cNvSpPr>
            <a:spLocks noGrp="1"/>
          </p:cNvSpPr>
          <p:nvPr>
            <p:ph type="sldNum" sz="quarter" idx="12"/>
          </p:nvPr>
        </p:nvSpPr>
        <p:spPr/>
        <p:txBody>
          <a:bodyPr/>
          <a:lstStyle/>
          <a:p>
            <a:fld id="{31BA4CE2-D795-4C9F-AA1E-E47C147C9315}" type="slidenum">
              <a:rPr lang="ja-JP" altLang="en-US" smtClean="0"/>
              <a:pPr/>
              <a:t>73</a:t>
            </a:fld>
            <a:endParaRPr lang="ja-JP" altLang="en-US"/>
          </a:p>
        </p:txBody>
      </p:sp>
      <p:pic>
        <p:nvPicPr>
          <p:cNvPr id="5" name="図 4"/>
          <p:cNvPicPr>
            <a:picLocks noChangeAspect="1"/>
          </p:cNvPicPr>
          <p:nvPr/>
        </p:nvPicPr>
        <p:blipFill>
          <a:blip r:embed="rId2"/>
          <a:stretch>
            <a:fillRect/>
          </a:stretch>
        </p:blipFill>
        <p:spPr>
          <a:xfrm>
            <a:off x="7824192" y="3339169"/>
            <a:ext cx="2832687" cy="1339304"/>
          </a:xfrm>
          <a:prstGeom prst="rect">
            <a:avLst/>
          </a:prstGeom>
        </p:spPr>
      </p:pic>
      <p:pic>
        <p:nvPicPr>
          <p:cNvPr id="6" name="図 5"/>
          <p:cNvPicPr>
            <a:picLocks noChangeAspect="1"/>
          </p:cNvPicPr>
          <p:nvPr/>
        </p:nvPicPr>
        <p:blipFill>
          <a:blip r:embed="rId3"/>
          <a:stretch>
            <a:fillRect/>
          </a:stretch>
        </p:blipFill>
        <p:spPr>
          <a:xfrm>
            <a:off x="47328" y="4172336"/>
            <a:ext cx="2729027" cy="1439135"/>
          </a:xfrm>
          <a:prstGeom prst="rect">
            <a:avLst/>
          </a:prstGeom>
          <a:ln>
            <a:noFill/>
          </a:ln>
          <a:effectLst/>
        </p:spPr>
      </p:pic>
      <p:pic>
        <p:nvPicPr>
          <p:cNvPr id="7" name="図 6"/>
          <p:cNvPicPr>
            <a:picLocks noChangeAspect="1"/>
          </p:cNvPicPr>
          <p:nvPr/>
        </p:nvPicPr>
        <p:blipFill>
          <a:blip r:embed="rId4"/>
          <a:stretch>
            <a:fillRect/>
          </a:stretch>
        </p:blipFill>
        <p:spPr>
          <a:xfrm>
            <a:off x="7879548" y="5144941"/>
            <a:ext cx="3040988" cy="1581314"/>
          </a:xfrm>
          <a:prstGeom prst="rect">
            <a:avLst/>
          </a:prstGeom>
        </p:spPr>
      </p:pic>
      <p:sp>
        <p:nvSpPr>
          <p:cNvPr id="8" name="正方形/長方形 7"/>
          <p:cNvSpPr/>
          <p:nvPr/>
        </p:nvSpPr>
        <p:spPr>
          <a:xfrm>
            <a:off x="3101301" y="4987042"/>
            <a:ext cx="4085981" cy="1754326"/>
          </a:xfrm>
          <a:prstGeom prst="rect">
            <a:avLst/>
          </a:prstGeom>
          <a:ln>
            <a:solidFill>
              <a:schemeClr val="tx1"/>
            </a:solidFill>
          </a:ln>
        </p:spPr>
        <p:txBody>
          <a:bodyPr wrap="square">
            <a:spAutoFit/>
          </a:bodyPr>
          <a:lstStyle/>
          <a:p>
            <a:r>
              <a:rPr lang="ja-JP" altLang="en-US" sz="1200" dirty="0">
                <a:latin typeface="Consolas" panose="020B0609020204030204" pitchFamily="49" charset="0"/>
                <a:cs typeface="Consolas" panose="020B0609020204030204" pitchFamily="49" charset="0"/>
              </a:rPr>
              <a:t>var clickAction = function(evt) {</a:t>
            </a:r>
          </a:p>
          <a:p>
            <a:r>
              <a:rPr lang="ja-JP" altLang="en-US" sz="1200" dirty="0">
                <a:latin typeface="Consolas" panose="020B0609020204030204" pitchFamily="49" charset="0"/>
                <a:cs typeface="Consolas" panose="020B0609020204030204" pitchFamily="49" charset="0"/>
              </a:rPr>
              <a:t>    var domElement = evt.target;</a:t>
            </a:r>
          </a:p>
          <a:p>
            <a:r>
              <a:rPr lang="ja-JP" altLang="en-US" sz="1200" dirty="0">
                <a:latin typeface="Consolas" panose="020B0609020204030204" pitchFamily="49" charset="0"/>
                <a:cs typeface="Consolas" panose="020B0609020204030204" pitchFamily="49" charset="0"/>
              </a:rPr>
              <a:t>    if (domElement.value) {</a:t>
            </a:r>
          </a:p>
          <a:p>
            <a:r>
              <a:rPr lang="ja-JP" altLang="en-US" sz="1200" dirty="0">
                <a:latin typeface="Consolas" panose="020B0609020204030204" pitchFamily="49" charset="0"/>
                <a:cs typeface="Consolas" panose="020B0609020204030204" pitchFamily="49" charset="0"/>
              </a:rPr>
              <a:t>        domElement.value = "Clicked!";</a:t>
            </a:r>
          </a:p>
          <a:p>
            <a:r>
              <a:rPr lang="ja-JP" altLang="en-US" sz="1200" dirty="0">
                <a:latin typeface="Consolas" panose="020B0609020204030204" pitchFamily="49" charset="0"/>
                <a:cs typeface="Consolas" panose="020B0609020204030204" pitchFamily="49" charset="0"/>
              </a:rPr>
              <a:t>    } else {</a:t>
            </a:r>
          </a:p>
          <a:p>
            <a:r>
              <a:rPr lang="ja-JP" altLang="en-US" sz="1200" dirty="0">
                <a:latin typeface="Consolas" panose="020B0609020204030204" pitchFamily="49" charset="0"/>
                <a:cs typeface="Consolas" panose="020B0609020204030204" pitchFamily="49" charset="0"/>
              </a:rPr>
              <a:t>        domElement.innerText = "Clicked!";</a:t>
            </a:r>
          </a:p>
          <a:p>
            <a:r>
              <a:rPr lang="ja-JP" altLang="en-US" sz="1200" dirty="0">
                <a:latin typeface="Consolas" panose="020B0609020204030204" pitchFamily="49" charset="0"/>
                <a:cs typeface="Consolas" panose="020B0609020204030204" pitchFamily="49" charset="0"/>
              </a:rPr>
              <a:t>    }</a:t>
            </a:r>
          </a:p>
          <a:p>
            <a:r>
              <a:rPr lang="ja-JP" altLang="en-US" sz="1200" dirty="0">
                <a:latin typeface="Consolas" panose="020B0609020204030204" pitchFamily="49" charset="0"/>
                <a:cs typeface="Consolas" panose="020B0609020204030204" pitchFamily="49" charset="0"/>
              </a:rPr>
              <a:t>    domElement.style.color = "red";</a:t>
            </a:r>
          </a:p>
          <a:p>
            <a:r>
              <a:rPr lang="ja-JP" altLang="en-US" sz="1200" dirty="0">
                <a:latin typeface="Consolas" panose="020B0609020204030204" pitchFamily="49" charset="0"/>
                <a:cs typeface="Consolas" panose="020B0609020204030204" pitchFamily="49" charset="0"/>
              </a:rPr>
              <a:t>}</a:t>
            </a:r>
            <a:r>
              <a:rPr lang="ja-JP" altLang="en-US" sz="1200" dirty="0" smtClean="0">
                <a:latin typeface="Consolas" panose="020B0609020204030204" pitchFamily="49" charset="0"/>
                <a:cs typeface="Consolas" panose="020B0609020204030204" pitchFamily="49" charset="0"/>
              </a:rPr>
              <a:t>;</a:t>
            </a:r>
            <a:endParaRPr lang="ja-JP" altLang="en-US" sz="1200" dirty="0">
              <a:latin typeface="Consolas" panose="020B0609020204030204" pitchFamily="49" charset="0"/>
              <a:cs typeface="Consolas" panose="020B0609020204030204" pitchFamily="49" charset="0"/>
            </a:endParaRPr>
          </a:p>
        </p:txBody>
      </p:sp>
      <p:sp>
        <p:nvSpPr>
          <p:cNvPr id="9" name="正方形/長方形 8"/>
          <p:cNvSpPr/>
          <p:nvPr/>
        </p:nvSpPr>
        <p:spPr>
          <a:xfrm>
            <a:off x="3102660" y="3341504"/>
            <a:ext cx="4082343" cy="830997"/>
          </a:xfrm>
          <a:prstGeom prst="rect">
            <a:avLst/>
          </a:prstGeom>
          <a:ln>
            <a:solidFill>
              <a:schemeClr val="tx1"/>
            </a:solidFill>
          </a:ln>
        </p:spPr>
        <p:txBody>
          <a:bodyPr wrap="square">
            <a:spAutoFit/>
          </a:bodyPr>
          <a:lstStyle/>
          <a:p>
            <a:r>
              <a:rPr lang="ja-JP" altLang="en-US" sz="1200" dirty="0" smtClean="0">
                <a:latin typeface="Consolas" panose="020B0609020204030204" pitchFamily="49" charset="0"/>
                <a:cs typeface="Consolas" panose="020B0609020204030204" pitchFamily="49" charset="0"/>
              </a:rPr>
              <a:t>var </a:t>
            </a:r>
            <a:r>
              <a:rPr lang="ja-JP" altLang="en-US" sz="1200" dirty="0">
                <a:latin typeface="Consolas" panose="020B0609020204030204" pitchFamily="49" charset="0"/>
                <a:cs typeface="Consolas" panose="020B0609020204030204" pitchFamily="49" charset="0"/>
              </a:rPr>
              <a:t>mouseOverAction = function(evt) {</a:t>
            </a:r>
          </a:p>
          <a:p>
            <a:r>
              <a:rPr lang="ja-JP" altLang="en-US" sz="1200" dirty="0">
                <a:latin typeface="Consolas" panose="020B0609020204030204" pitchFamily="49" charset="0"/>
                <a:cs typeface="Consolas" panose="020B0609020204030204" pitchFamily="49" charset="0"/>
              </a:rPr>
              <a:t>    var domElement = evt.target;</a:t>
            </a:r>
          </a:p>
          <a:p>
            <a:r>
              <a:rPr lang="ja-JP" altLang="en-US" sz="1200" dirty="0">
                <a:latin typeface="Consolas" panose="020B0609020204030204" pitchFamily="49" charset="0"/>
                <a:cs typeface="Consolas" panose="020B0609020204030204" pitchFamily="49" charset="0"/>
              </a:rPr>
              <a:t>    domElement.style.backgroundColor = "blue";</a:t>
            </a:r>
          </a:p>
          <a:p>
            <a:r>
              <a:rPr lang="ja-JP" altLang="en-US" sz="1200" dirty="0">
                <a:latin typeface="Consolas" panose="020B0609020204030204" pitchFamily="49" charset="0"/>
                <a:cs typeface="Consolas" panose="020B0609020204030204" pitchFamily="49" charset="0"/>
              </a:rPr>
              <a:t>}</a:t>
            </a:r>
            <a:r>
              <a:rPr lang="ja-JP" altLang="en-US" sz="1200" dirty="0" smtClean="0">
                <a:latin typeface="Consolas" panose="020B0609020204030204" pitchFamily="49" charset="0"/>
                <a:cs typeface="Consolas" panose="020B0609020204030204" pitchFamily="49" charset="0"/>
              </a:rPr>
              <a:t>;</a:t>
            </a:r>
            <a:endParaRPr lang="ja-JP" altLang="en-US" sz="1200" dirty="0">
              <a:latin typeface="Consolas" panose="020B0609020204030204" pitchFamily="49" charset="0"/>
              <a:cs typeface="Consolas" panose="020B0609020204030204" pitchFamily="49" charset="0"/>
            </a:endParaRPr>
          </a:p>
        </p:txBody>
      </p:sp>
      <p:sp>
        <p:nvSpPr>
          <p:cNvPr id="10" name="右矢印 9"/>
          <p:cNvSpPr/>
          <p:nvPr/>
        </p:nvSpPr>
        <p:spPr>
          <a:xfrm rot="18900000">
            <a:off x="2615656" y="4141489"/>
            <a:ext cx="472106" cy="23384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右矢印 10"/>
          <p:cNvSpPr/>
          <p:nvPr/>
        </p:nvSpPr>
        <p:spPr>
          <a:xfrm rot="1800000">
            <a:off x="2628953" y="5205623"/>
            <a:ext cx="472106" cy="23384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 name="右矢印 11"/>
          <p:cNvSpPr/>
          <p:nvPr/>
        </p:nvSpPr>
        <p:spPr>
          <a:xfrm>
            <a:off x="7268246" y="3608770"/>
            <a:ext cx="555946" cy="27473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右矢印 12"/>
          <p:cNvSpPr/>
          <p:nvPr/>
        </p:nvSpPr>
        <p:spPr>
          <a:xfrm>
            <a:off x="7307649" y="5798232"/>
            <a:ext cx="555946" cy="27473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4" name="四角形吹き出し 13"/>
          <p:cNvSpPr/>
          <p:nvPr/>
        </p:nvSpPr>
        <p:spPr>
          <a:xfrm>
            <a:off x="1847528" y="3203897"/>
            <a:ext cx="928827" cy="553105"/>
          </a:xfrm>
          <a:prstGeom prst="wedgeRectCallout">
            <a:avLst>
              <a:gd name="adj1" fmla="val 44242"/>
              <a:gd name="adj2" fmla="val 14095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smtClean="0"/>
              <a:t>Mouse Over</a:t>
            </a:r>
            <a:endParaRPr kumimoji="1" lang="ja-JP" altLang="en-US" dirty="0"/>
          </a:p>
        </p:txBody>
      </p:sp>
      <p:sp>
        <p:nvSpPr>
          <p:cNvPr id="15" name="四角形吹き出し 14"/>
          <p:cNvSpPr/>
          <p:nvPr/>
        </p:nvSpPr>
        <p:spPr>
          <a:xfrm>
            <a:off x="1847528" y="5864205"/>
            <a:ext cx="928827" cy="553105"/>
          </a:xfrm>
          <a:prstGeom prst="wedgeRectCallout">
            <a:avLst>
              <a:gd name="adj1" fmla="val 47579"/>
              <a:gd name="adj2" fmla="val -13784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smtClean="0"/>
              <a:t>Mouse Click</a:t>
            </a:r>
            <a:endParaRPr kumimoji="1" lang="ja-JP" altLang="en-US" dirty="0"/>
          </a:p>
        </p:txBody>
      </p:sp>
      <p:sp>
        <p:nvSpPr>
          <p:cNvPr id="16" name="テキスト ボックス 15"/>
          <p:cNvSpPr txBox="1"/>
          <p:nvPr/>
        </p:nvSpPr>
        <p:spPr>
          <a:xfrm>
            <a:off x="3794188" y="3019399"/>
            <a:ext cx="2507097" cy="369332"/>
          </a:xfrm>
          <a:prstGeom prst="rect">
            <a:avLst/>
          </a:prstGeom>
          <a:noFill/>
        </p:spPr>
        <p:txBody>
          <a:bodyPr wrap="none" rtlCol="0">
            <a:spAutoFit/>
          </a:bodyPr>
          <a:lstStyle/>
          <a:p>
            <a:r>
              <a:rPr kumimoji="1" lang="en-US" altLang="ja-JP" dirty="0" smtClean="0"/>
              <a:t>Event Listener is invoked</a:t>
            </a:r>
            <a:endParaRPr kumimoji="1" lang="ja-JP" altLang="en-US" dirty="0"/>
          </a:p>
        </p:txBody>
      </p:sp>
      <p:sp>
        <p:nvSpPr>
          <p:cNvPr id="17" name="テキスト ボックス 16"/>
          <p:cNvSpPr txBox="1"/>
          <p:nvPr/>
        </p:nvSpPr>
        <p:spPr>
          <a:xfrm>
            <a:off x="3794188" y="4628956"/>
            <a:ext cx="2507097" cy="369332"/>
          </a:xfrm>
          <a:prstGeom prst="rect">
            <a:avLst/>
          </a:prstGeom>
          <a:noFill/>
        </p:spPr>
        <p:txBody>
          <a:bodyPr wrap="none" rtlCol="0">
            <a:spAutoFit/>
          </a:bodyPr>
          <a:lstStyle/>
          <a:p>
            <a:r>
              <a:rPr kumimoji="1" lang="en-US" altLang="ja-JP" dirty="0" smtClean="0"/>
              <a:t>Event Listener is invoked</a:t>
            </a:r>
            <a:endParaRPr kumimoji="1" lang="ja-JP" altLang="en-US" dirty="0"/>
          </a:p>
        </p:txBody>
      </p:sp>
      <p:sp>
        <p:nvSpPr>
          <p:cNvPr id="18" name="四角形吹き出し 17"/>
          <p:cNvSpPr/>
          <p:nvPr/>
        </p:nvSpPr>
        <p:spPr>
          <a:xfrm>
            <a:off x="10920536" y="3339169"/>
            <a:ext cx="928827" cy="833167"/>
          </a:xfrm>
          <a:prstGeom prst="wedgeRectCallout">
            <a:avLst>
              <a:gd name="adj1" fmla="val -117611"/>
              <a:gd name="adj2" fmla="val -2341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1200" dirty="0" smtClean="0"/>
              <a:t>Result of Event Listener Execution</a:t>
            </a:r>
            <a:endParaRPr kumimoji="1" lang="ja-JP" altLang="en-US" sz="1200" dirty="0"/>
          </a:p>
        </p:txBody>
      </p:sp>
      <p:sp>
        <p:nvSpPr>
          <p:cNvPr id="19" name="四角形吹き出し 18"/>
          <p:cNvSpPr/>
          <p:nvPr/>
        </p:nvSpPr>
        <p:spPr>
          <a:xfrm>
            <a:off x="10889386" y="5404233"/>
            <a:ext cx="928827" cy="833167"/>
          </a:xfrm>
          <a:prstGeom prst="wedgeRectCallout">
            <a:avLst>
              <a:gd name="adj1" fmla="val -286138"/>
              <a:gd name="adj2" fmla="val -108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1200" dirty="0" smtClean="0"/>
              <a:t>Result of Event Listener Execution</a:t>
            </a:r>
            <a:endParaRPr kumimoji="1" lang="ja-JP" altLang="en-US" sz="1200" dirty="0"/>
          </a:p>
        </p:txBody>
      </p:sp>
    </p:spTree>
    <p:extLst>
      <p:ext uri="{BB962C8B-B14F-4D97-AF65-F5344CB8AC3E}">
        <p14:creationId xmlns:p14="http://schemas.microsoft.com/office/powerpoint/2010/main" val="36977973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Exercise 2</a:t>
            </a:r>
            <a:endParaRPr lang="ja-JP" altLang="en-US" dirty="0"/>
          </a:p>
        </p:txBody>
      </p:sp>
      <p:sp>
        <p:nvSpPr>
          <p:cNvPr id="3" name="コンテンツ プレースホルダー 2"/>
          <p:cNvSpPr>
            <a:spLocks noGrp="1"/>
          </p:cNvSpPr>
          <p:nvPr>
            <p:ph idx="1"/>
          </p:nvPr>
        </p:nvSpPr>
        <p:spPr/>
        <p:txBody>
          <a:bodyPr/>
          <a:lstStyle/>
          <a:p>
            <a:r>
              <a:rPr lang="en-US" altLang="ja-JP" smtClean="0"/>
              <a:t>Create a program that provides three buttons(Button1, Button2, and Button3). Each button is assigned a corresponding event listener for showing dialog when the button is clicked.</a:t>
            </a:r>
            <a:endParaRPr lang="en-US" altLang="ja-JP" dirty="0" smtClean="0"/>
          </a:p>
        </p:txBody>
      </p:sp>
      <p:sp>
        <p:nvSpPr>
          <p:cNvPr id="4" name="スライド番号プレースホルダー 3"/>
          <p:cNvSpPr>
            <a:spLocks noGrp="1"/>
          </p:cNvSpPr>
          <p:nvPr>
            <p:ph type="sldNum" sz="quarter" idx="12"/>
          </p:nvPr>
        </p:nvSpPr>
        <p:spPr/>
        <p:txBody>
          <a:bodyPr/>
          <a:lstStyle/>
          <a:p>
            <a:fld id="{31BA4CE2-D795-4C9F-AA1E-E47C147C9315}" type="slidenum">
              <a:rPr lang="ja-JP" altLang="en-US" smtClean="0"/>
              <a:pPr/>
              <a:t>74</a:t>
            </a:fld>
            <a:endParaRPr lang="ja-JP" altLang="en-US"/>
          </a:p>
        </p:txBody>
      </p:sp>
      <p:pic>
        <p:nvPicPr>
          <p:cNvPr id="6" name="図 5"/>
          <p:cNvPicPr>
            <a:picLocks noChangeAspect="1"/>
          </p:cNvPicPr>
          <p:nvPr/>
        </p:nvPicPr>
        <p:blipFill>
          <a:blip r:embed="rId2"/>
          <a:stretch>
            <a:fillRect/>
          </a:stretch>
        </p:blipFill>
        <p:spPr>
          <a:xfrm>
            <a:off x="4452293" y="3212003"/>
            <a:ext cx="3305175" cy="1657350"/>
          </a:xfrm>
          <a:prstGeom prst="rect">
            <a:avLst/>
          </a:prstGeom>
        </p:spPr>
      </p:pic>
      <p:pic>
        <p:nvPicPr>
          <p:cNvPr id="7" name="図 6"/>
          <p:cNvPicPr>
            <a:picLocks noChangeAspect="1"/>
          </p:cNvPicPr>
          <p:nvPr/>
        </p:nvPicPr>
        <p:blipFill>
          <a:blip r:embed="rId3"/>
          <a:stretch>
            <a:fillRect/>
          </a:stretch>
        </p:blipFill>
        <p:spPr>
          <a:xfrm>
            <a:off x="2567609" y="5078050"/>
            <a:ext cx="2023567" cy="1395742"/>
          </a:xfrm>
          <a:prstGeom prst="rect">
            <a:avLst/>
          </a:prstGeom>
        </p:spPr>
      </p:pic>
      <p:pic>
        <p:nvPicPr>
          <p:cNvPr id="8" name="図 7"/>
          <p:cNvPicPr>
            <a:picLocks noChangeAspect="1"/>
          </p:cNvPicPr>
          <p:nvPr/>
        </p:nvPicPr>
        <p:blipFill>
          <a:blip r:embed="rId4"/>
          <a:stretch>
            <a:fillRect/>
          </a:stretch>
        </p:blipFill>
        <p:spPr>
          <a:xfrm>
            <a:off x="5159896" y="5058646"/>
            <a:ext cx="2087292" cy="1439696"/>
          </a:xfrm>
          <a:prstGeom prst="rect">
            <a:avLst/>
          </a:prstGeom>
        </p:spPr>
      </p:pic>
      <p:pic>
        <p:nvPicPr>
          <p:cNvPr id="9" name="図 8"/>
          <p:cNvPicPr>
            <a:picLocks noChangeAspect="1"/>
          </p:cNvPicPr>
          <p:nvPr/>
        </p:nvPicPr>
        <p:blipFill>
          <a:blip r:embed="rId5"/>
          <a:stretch>
            <a:fillRect/>
          </a:stretch>
        </p:blipFill>
        <p:spPr>
          <a:xfrm>
            <a:off x="7748588" y="5058647"/>
            <a:ext cx="2126439" cy="1466697"/>
          </a:xfrm>
          <a:prstGeom prst="rect">
            <a:avLst/>
          </a:prstGeom>
        </p:spPr>
      </p:pic>
      <p:cxnSp>
        <p:nvCxnSpPr>
          <p:cNvPr id="11" name="直線矢印コネクタ 10"/>
          <p:cNvCxnSpPr/>
          <p:nvPr/>
        </p:nvCxnSpPr>
        <p:spPr>
          <a:xfrm flipH="1">
            <a:off x="3647728" y="4364131"/>
            <a:ext cx="1296144" cy="864096"/>
          </a:xfrm>
          <a:prstGeom prst="straightConnector1">
            <a:avLst/>
          </a:prstGeom>
          <a:ln>
            <a:solidFill>
              <a:srgbClr val="FA121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5671296" y="4364131"/>
            <a:ext cx="532246" cy="864096"/>
          </a:xfrm>
          <a:prstGeom prst="straightConnector1">
            <a:avLst/>
          </a:prstGeom>
          <a:ln>
            <a:solidFill>
              <a:srgbClr val="FA121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a:off x="6419566" y="4364131"/>
            <a:ext cx="2392240" cy="864096"/>
          </a:xfrm>
          <a:prstGeom prst="straightConnector1">
            <a:avLst/>
          </a:prstGeom>
          <a:ln>
            <a:solidFill>
              <a:srgbClr val="FA121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91928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p:cNvSpPr/>
          <p:nvPr/>
        </p:nvSpPr>
        <p:spPr>
          <a:xfrm>
            <a:off x="623392" y="3183236"/>
            <a:ext cx="10153128" cy="3600400"/>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91139" name="タイトル 1"/>
          <p:cNvSpPr>
            <a:spLocks noGrp="1"/>
          </p:cNvSpPr>
          <p:nvPr>
            <p:ph type="title"/>
          </p:nvPr>
        </p:nvSpPr>
        <p:spPr/>
        <p:txBody>
          <a:bodyPr/>
          <a:lstStyle/>
          <a:p>
            <a:r>
              <a:rPr lang="en-US" altLang="ja-JP" dirty="0" smtClean="0"/>
              <a:t>Event Loop</a:t>
            </a:r>
            <a:endParaRPr lang="ja-JP" altLang="en-US" dirty="0" smtClean="0"/>
          </a:p>
        </p:txBody>
      </p:sp>
      <p:sp>
        <p:nvSpPr>
          <p:cNvPr id="91141" name="コンテンツ プレースホルダー 3"/>
          <p:cNvSpPr>
            <a:spLocks noGrp="1"/>
          </p:cNvSpPr>
          <p:nvPr>
            <p:ph idx="1"/>
          </p:nvPr>
        </p:nvSpPr>
        <p:spPr>
          <a:xfrm>
            <a:off x="838200" y="1330768"/>
            <a:ext cx="10515600" cy="1954216"/>
          </a:xfrm>
        </p:spPr>
        <p:txBody>
          <a:bodyPr>
            <a:normAutofit fontScale="70000" lnSpcReduction="20000"/>
          </a:bodyPr>
          <a:lstStyle/>
          <a:p>
            <a:r>
              <a:rPr lang="en-US" altLang="ja-JP" dirty="0" smtClean="0"/>
              <a:t>The web browser provides an “Event Loop” as the central mechanism to execute GUI-based interaction with users. </a:t>
            </a:r>
          </a:p>
          <a:p>
            <a:r>
              <a:rPr lang="en-US" altLang="ja-JP" dirty="0" smtClean="0"/>
              <a:t>In an event loop,</a:t>
            </a:r>
          </a:p>
          <a:p>
            <a:pPr lvl="1"/>
            <a:r>
              <a:rPr lang="en-US" altLang="ja-JP" dirty="0" smtClean="0"/>
              <a:t>“events” (mouse clicks, etc.) sent from DOM are stored in the event queue</a:t>
            </a:r>
          </a:p>
          <a:p>
            <a:pPr lvl="1"/>
            <a:r>
              <a:rPr lang="en-US" altLang="ja-JP" dirty="0" smtClean="0"/>
              <a:t>and carry out a method for the processing of each successive event. </a:t>
            </a:r>
          </a:p>
          <a:p>
            <a:r>
              <a:rPr lang="en-US" altLang="ja-JP" dirty="0" smtClean="0"/>
              <a:t>This event processing function is called an Event Handler and is registered through the </a:t>
            </a:r>
            <a:r>
              <a:rPr lang="en-US" altLang="ja-JP" dirty="0" err="1" smtClean="0"/>
              <a:t>addEventListener</a:t>
            </a:r>
            <a:r>
              <a:rPr lang="en-US" altLang="ja-JP" dirty="0" smtClean="0"/>
              <a:t>() method as a callback function.    </a:t>
            </a:r>
            <a:endParaRPr lang="ja-JP" altLang="en-US" dirty="0" smtClean="0"/>
          </a:p>
        </p:txBody>
      </p:sp>
      <p:sp>
        <p:nvSpPr>
          <p:cNvPr id="91140"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9D5DFAD8-4BD6-4044-A3CB-5192E942E4A4}" type="slidenum">
              <a:rPr lang="ja-JP" altLang="en-US" smtClean="0"/>
              <a:pPr/>
              <a:t>75</a:t>
            </a:fld>
            <a:endParaRPr lang="ja-JP" altLang="en-US"/>
          </a:p>
        </p:txBody>
      </p:sp>
      <p:grpSp>
        <p:nvGrpSpPr>
          <p:cNvPr id="18" name="グループ化 17"/>
          <p:cNvGrpSpPr/>
          <p:nvPr/>
        </p:nvGrpSpPr>
        <p:grpSpPr>
          <a:xfrm>
            <a:off x="767408" y="3164215"/>
            <a:ext cx="10009112" cy="3580676"/>
            <a:chOff x="767408" y="3193955"/>
            <a:chExt cx="10009112" cy="3580676"/>
          </a:xfrm>
        </p:grpSpPr>
        <p:cxnSp>
          <p:nvCxnSpPr>
            <p:cNvPr id="2061" name="直線コネクタ 2060"/>
            <p:cNvCxnSpPr>
              <a:stCxn id="10" idx="2"/>
              <a:endCxn id="13" idx="0"/>
            </p:cNvCxnSpPr>
            <p:nvPr/>
          </p:nvCxnSpPr>
          <p:spPr>
            <a:xfrm>
              <a:off x="9906570" y="4170268"/>
              <a:ext cx="0" cy="1800225"/>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6" name="円弧 5"/>
            <p:cNvSpPr/>
            <p:nvPr/>
          </p:nvSpPr>
          <p:spPr>
            <a:xfrm>
              <a:off x="4891361" y="3919443"/>
              <a:ext cx="2341563" cy="2339975"/>
            </a:xfrm>
            <a:prstGeom prst="arc">
              <a:avLst>
                <a:gd name="adj1" fmla="val 9947269"/>
                <a:gd name="adj2" fmla="val 9006527"/>
              </a:avLst>
            </a:prstGeom>
            <a:ln w="76200">
              <a:solidFill>
                <a:schemeClr val="accent3">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ja-JP" altLang="en-US"/>
            </a:p>
          </p:txBody>
        </p:sp>
        <p:sp>
          <p:nvSpPr>
            <p:cNvPr id="8" name="フローチャート : 直接アクセス記憶 7"/>
            <p:cNvSpPr/>
            <p:nvPr/>
          </p:nvSpPr>
          <p:spPr>
            <a:xfrm>
              <a:off x="5207274" y="4746530"/>
              <a:ext cx="1601787" cy="504825"/>
            </a:xfrm>
            <a:prstGeom prst="flowChartMagneticDrum">
              <a:avLst/>
            </a:prstGeom>
          </p:spPr>
          <p:style>
            <a:lnRef idx="1">
              <a:schemeClr val="dk1"/>
            </a:lnRef>
            <a:fillRef idx="2">
              <a:schemeClr val="dk1"/>
            </a:fillRef>
            <a:effectRef idx="1">
              <a:schemeClr val="dk1"/>
            </a:effectRef>
            <a:fontRef idx="minor">
              <a:schemeClr val="dk1"/>
            </a:fontRef>
          </p:style>
          <p:txBody>
            <a:bodyPr anchor="ctr"/>
            <a:lstStyle/>
            <a:p>
              <a:pPr algn="ctr"/>
              <a:endParaRPr lang="ja-JP" altLang="en-US">
                <a:solidFill>
                  <a:srgbClr val="000000"/>
                </a:solidFill>
              </a:endParaRPr>
            </a:p>
          </p:txBody>
        </p:sp>
        <p:sp>
          <p:nvSpPr>
            <p:cNvPr id="91144" name="テキスト ボックス 8"/>
            <p:cNvSpPr txBox="1">
              <a:spLocks noChangeArrowheads="1"/>
            </p:cNvSpPr>
            <p:nvPr/>
          </p:nvSpPr>
          <p:spPr bwMode="auto">
            <a:xfrm>
              <a:off x="5356499" y="5273579"/>
              <a:ext cx="1406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a:t>Event Queue</a:t>
              </a:r>
              <a:endParaRPr lang="ja-JP" altLang="en-US"/>
            </a:p>
          </p:txBody>
        </p:sp>
        <p:sp>
          <p:nvSpPr>
            <p:cNvPr id="10" name="角丸四角形 9"/>
            <p:cNvSpPr/>
            <p:nvPr/>
          </p:nvSpPr>
          <p:spPr>
            <a:xfrm>
              <a:off x="9268395" y="3738467"/>
              <a:ext cx="1276350" cy="431800"/>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altLang="ja-JP" sz="1400">
                  <a:solidFill>
                    <a:srgbClr val="000000"/>
                  </a:solidFill>
                </a:rPr>
                <a:t>Event Handler</a:t>
              </a:r>
              <a:endParaRPr lang="ja-JP" altLang="en-US" sz="1400">
                <a:solidFill>
                  <a:srgbClr val="000000"/>
                </a:solidFill>
              </a:endParaRPr>
            </a:p>
          </p:txBody>
        </p:sp>
        <p:sp>
          <p:nvSpPr>
            <p:cNvPr id="11" name="角丸四角形 10"/>
            <p:cNvSpPr/>
            <p:nvPr/>
          </p:nvSpPr>
          <p:spPr>
            <a:xfrm>
              <a:off x="9268395" y="4314729"/>
              <a:ext cx="1347788" cy="431800"/>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altLang="ja-JP" sz="1400">
                  <a:solidFill>
                    <a:srgbClr val="000000"/>
                  </a:solidFill>
                </a:rPr>
                <a:t>Event Handler</a:t>
              </a:r>
              <a:endParaRPr lang="ja-JP" altLang="en-US" sz="1400">
                <a:solidFill>
                  <a:srgbClr val="000000"/>
                </a:solidFill>
              </a:endParaRPr>
            </a:p>
          </p:txBody>
        </p:sp>
        <p:sp>
          <p:nvSpPr>
            <p:cNvPr id="12" name="角丸四角形 11"/>
            <p:cNvSpPr/>
            <p:nvPr/>
          </p:nvSpPr>
          <p:spPr>
            <a:xfrm>
              <a:off x="9268395" y="4957667"/>
              <a:ext cx="1276350" cy="436562"/>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altLang="ja-JP" sz="1400">
                  <a:solidFill>
                    <a:srgbClr val="000000"/>
                  </a:solidFill>
                </a:rPr>
                <a:t>Event Handler</a:t>
              </a:r>
              <a:endParaRPr lang="ja-JP" altLang="en-US" sz="1400">
                <a:solidFill>
                  <a:srgbClr val="000000"/>
                </a:solidFill>
              </a:endParaRPr>
            </a:p>
          </p:txBody>
        </p:sp>
        <p:sp>
          <p:nvSpPr>
            <p:cNvPr id="13" name="角丸四角形 12"/>
            <p:cNvSpPr/>
            <p:nvPr/>
          </p:nvSpPr>
          <p:spPr>
            <a:xfrm>
              <a:off x="9268395" y="5970492"/>
              <a:ext cx="1276350" cy="431800"/>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altLang="ja-JP" sz="1400">
                  <a:solidFill>
                    <a:srgbClr val="000000"/>
                  </a:solidFill>
                </a:rPr>
                <a:t>Event Handler</a:t>
              </a:r>
              <a:endParaRPr lang="ja-JP" altLang="en-US" sz="1400">
                <a:solidFill>
                  <a:srgbClr val="000000"/>
                </a:solidFill>
              </a:endParaRPr>
            </a:p>
          </p:txBody>
        </p:sp>
        <p:sp>
          <p:nvSpPr>
            <p:cNvPr id="14" name="円/楕円 13"/>
            <p:cNvSpPr/>
            <p:nvPr/>
          </p:nvSpPr>
          <p:spPr>
            <a:xfrm>
              <a:off x="6259786" y="4819555"/>
              <a:ext cx="360363" cy="358775"/>
            </a:xfrm>
            <a:prstGeom prst="ellipse">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wrap="none" anchor="ctr"/>
            <a:lstStyle/>
            <a:p>
              <a:pPr algn="ctr"/>
              <a:r>
                <a:rPr lang="en-US" altLang="ja-JP" sz="1600">
                  <a:solidFill>
                    <a:srgbClr val="000000"/>
                  </a:solidFill>
                </a:rPr>
                <a:t>E</a:t>
              </a:r>
              <a:r>
                <a:rPr lang="en-US" altLang="ja-JP" sz="1600" baseline="-25000">
                  <a:solidFill>
                    <a:srgbClr val="000000"/>
                  </a:solidFill>
                </a:rPr>
                <a:t>1</a:t>
              </a:r>
              <a:endParaRPr lang="ja-JP" altLang="en-US" sz="1600" baseline="-25000">
                <a:solidFill>
                  <a:srgbClr val="000000"/>
                </a:solidFill>
              </a:endParaRPr>
            </a:p>
          </p:txBody>
        </p:sp>
        <p:sp>
          <p:nvSpPr>
            <p:cNvPr id="16" name="円/楕円 15"/>
            <p:cNvSpPr/>
            <p:nvPr/>
          </p:nvSpPr>
          <p:spPr>
            <a:xfrm>
              <a:off x="5648599" y="4819555"/>
              <a:ext cx="358775" cy="358775"/>
            </a:xfrm>
            <a:prstGeom prst="ellipse">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wrap="none" anchor="ctr"/>
            <a:lstStyle/>
            <a:p>
              <a:pPr algn="ctr"/>
              <a:r>
                <a:rPr lang="en-US" altLang="ja-JP" sz="1600">
                  <a:solidFill>
                    <a:srgbClr val="000000"/>
                  </a:solidFill>
                </a:rPr>
                <a:t>E</a:t>
              </a:r>
              <a:r>
                <a:rPr lang="en-US" altLang="ja-JP" sz="1600" baseline="-25000">
                  <a:solidFill>
                    <a:srgbClr val="000000"/>
                  </a:solidFill>
                </a:rPr>
                <a:t>2</a:t>
              </a:r>
              <a:endParaRPr lang="ja-JP" altLang="en-US" sz="1600" baseline="-25000">
                <a:solidFill>
                  <a:srgbClr val="000000"/>
                </a:solidFill>
              </a:endParaRPr>
            </a:p>
          </p:txBody>
        </p:sp>
        <p:pic>
          <p:nvPicPr>
            <p:cNvPr id="91151" name="Picture 4" descr="http://cdn.tutorialzine.com/wp-content/uploads/2011/12/chrome-range-input-slider-element.jpg"/>
            <p:cNvPicPr>
              <a:picLocks noChangeAspect="1" noChangeArrowheads="1"/>
            </p:cNvPicPr>
            <p:nvPr/>
          </p:nvPicPr>
          <p:blipFill>
            <a:blip r:embed="rId2">
              <a:extLst>
                <a:ext uri="{28A0092B-C50C-407E-A947-70E740481C1C}">
                  <a14:useLocalDpi xmlns:a14="http://schemas.microsoft.com/office/drawing/2010/main" val="0"/>
                </a:ext>
              </a:extLst>
            </a:blip>
            <a:srcRect l="32845" t="41261" r="32359" b="44585"/>
            <a:stretch>
              <a:fillRect/>
            </a:stretch>
          </p:blipFill>
          <p:spPr bwMode="auto">
            <a:xfrm>
              <a:off x="895995" y="4395693"/>
              <a:ext cx="1873250"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52" name="Picture 6" descr="http://www.desv.us/wp-content/uploads/2011/01/css3-html5-gradiens-button-web.jpg"/>
            <p:cNvPicPr>
              <a:picLocks noChangeAspect="1" noChangeArrowheads="1"/>
            </p:cNvPicPr>
            <p:nvPr/>
          </p:nvPicPr>
          <p:blipFill>
            <a:blip r:embed="rId3">
              <a:extLst>
                <a:ext uri="{28A0092B-C50C-407E-A947-70E740481C1C}">
                  <a14:useLocalDpi xmlns:a14="http://schemas.microsoft.com/office/drawing/2010/main" val="0"/>
                </a:ext>
              </a:extLst>
            </a:blip>
            <a:srcRect l="7198" t="40427" r="65720" b="42773"/>
            <a:stretch>
              <a:fillRect/>
            </a:stretch>
          </p:blipFill>
          <p:spPr bwMode="auto">
            <a:xfrm>
              <a:off x="895996" y="3786092"/>
              <a:ext cx="1325563"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53" name="Picture 8" descr="http://coliss.com/wp-content/uploads-2011/2011033101.png"/>
            <p:cNvPicPr>
              <a:picLocks noChangeAspect="1" noChangeArrowheads="1"/>
            </p:cNvPicPr>
            <p:nvPr/>
          </p:nvPicPr>
          <p:blipFill>
            <a:blip r:embed="rId4">
              <a:extLst>
                <a:ext uri="{28A0092B-C50C-407E-A947-70E740481C1C}">
                  <a14:useLocalDpi xmlns:a14="http://schemas.microsoft.com/office/drawing/2010/main" val="0"/>
                </a:ext>
              </a:extLst>
            </a:blip>
            <a:srcRect l="2916" t="38766" r="35483" b="42673"/>
            <a:stretch>
              <a:fillRect/>
            </a:stretch>
          </p:blipFill>
          <p:spPr bwMode="auto">
            <a:xfrm>
              <a:off x="824559" y="4830667"/>
              <a:ext cx="2346325"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角丸四角形 14"/>
            <p:cNvSpPr/>
            <p:nvPr/>
          </p:nvSpPr>
          <p:spPr>
            <a:xfrm>
              <a:off x="767408" y="3451129"/>
              <a:ext cx="2305050" cy="3024188"/>
            </a:xfrm>
            <a:prstGeom prst="roundRect">
              <a:avLst/>
            </a:prstGeom>
            <a:noFill/>
            <a:ln>
              <a:prstDash val="sysDot"/>
            </a:ln>
          </p:spPr>
          <p:style>
            <a:lnRef idx="2">
              <a:schemeClr val="dk1"/>
            </a:lnRef>
            <a:fillRef idx="1">
              <a:schemeClr val="lt1"/>
            </a:fillRef>
            <a:effectRef idx="0">
              <a:schemeClr val="dk1"/>
            </a:effectRef>
            <a:fontRef idx="minor">
              <a:schemeClr val="dk1"/>
            </a:fontRef>
          </p:style>
          <p:txBody>
            <a:bodyPr anchor="ctr"/>
            <a:lstStyle/>
            <a:p>
              <a:pPr algn="ctr"/>
              <a:endParaRPr lang="ja-JP" altLang="en-US">
                <a:solidFill>
                  <a:srgbClr val="000000"/>
                </a:solidFill>
              </a:endParaRPr>
            </a:p>
          </p:txBody>
        </p:sp>
        <p:sp>
          <p:nvSpPr>
            <p:cNvPr id="91155" name="テキスト ボックス 17"/>
            <p:cNvSpPr txBox="1">
              <a:spLocks noChangeArrowheads="1"/>
            </p:cNvSpPr>
            <p:nvPr/>
          </p:nvSpPr>
          <p:spPr bwMode="auto">
            <a:xfrm>
              <a:off x="1092845" y="3265393"/>
              <a:ext cx="1697038" cy="3698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a:t>HTML Elements</a:t>
              </a:r>
              <a:endParaRPr lang="ja-JP" altLang="en-US"/>
            </a:p>
          </p:txBody>
        </p:sp>
        <p:pic>
          <p:nvPicPr>
            <p:cNvPr id="91156" name="Picture 10" descr="http://www.aspxcode.net/picpro/how-to-use-HTMLInputCheckbox.jpg"/>
            <p:cNvPicPr>
              <a:picLocks noChangeAspect="1" noChangeArrowheads="1"/>
            </p:cNvPicPr>
            <p:nvPr/>
          </p:nvPicPr>
          <p:blipFill>
            <a:blip r:embed="rId5">
              <a:extLst>
                <a:ext uri="{28A0092B-C50C-407E-A947-70E740481C1C}">
                  <a14:useLocalDpi xmlns:a14="http://schemas.microsoft.com/office/drawing/2010/main" val="0"/>
                </a:ext>
              </a:extLst>
            </a:blip>
            <a:srcRect l="1672" t="15617" r="71941" b="54823"/>
            <a:stretch>
              <a:fillRect/>
            </a:stretch>
          </p:blipFill>
          <p:spPr bwMode="auto">
            <a:xfrm>
              <a:off x="895995" y="5430743"/>
              <a:ext cx="960438" cy="89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57" name="Picture 12" descr="http://www.yaldex.com/javascript_tutorial_2/images/f16-02_0.jpg"/>
            <p:cNvPicPr>
              <a:picLocks noChangeAspect="1" noChangeArrowheads="1"/>
            </p:cNvPicPr>
            <p:nvPr/>
          </p:nvPicPr>
          <p:blipFill>
            <a:blip r:embed="rId6">
              <a:extLst>
                <a:ext uri="{28A0092B-C50C-407E-A947-70E740481C1C}">
                  <a14:useLocalDpi xmlns:a14="http://schemas.microsoft.com/office/drawing/2010/main" val="0"/>
                </a:ext>
              </a:extLst>
            </a:blip>
            <a:srcRect l="17854" t="25999" r="54623" b="26608"/>
            <a:stretch>
              <a:fillRect/>
            </a:stretch>
          </p:blipFill>
          <p:spPr bwMode="auto">
            <a:xfrm>
              <a:off x="1905645" y="5251354"/>
              <a:ext cx="966788"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右矢印 18"/>
            <p:cNvSpPr/>
            <p:nvPr/>
          </p:nvSpPr>
          <p:spPr>
            <a:xfrm>
              <a:off x="3110558" y="3970243"/>
              <a:ext cx="1473200" cy="3127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endParaRPr lang="ja-JP" altLang="en-US">
                <a:solidFill>
                  <a:srgbClr val="FFFFFF"/>
                </a:solidFill>
              </a:endParaRPr>
            </a:p>
          </p:txBody>
        </p:sp>
        <p:cxnSp>
          <p:nvCxnSpPr>
            <p:cNvPr id="21" name="直線矢印コネクタ 20"/>
            <p:cNvCxnSpPr>
              <a:stCxn id="8" idx="4"/>
              <a:endCxn id="10" idx="1"/>
            </p:cNvCxnSpPr>
            <p:nvPr/>
          </p:nvCxnSpPr>
          <p:spPr>
            <a:xfrm flipV="1">
              <a:off x="6809061" y="3954367"/>
              <a:ext cx="2459334" cy="1044576"/>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a:stCxn id="8" idx="4"/>
              <a:endCxn id="11" idx="1"/>
            </p:cNvCxnSpPr>
            <p:nvPr/>
          </p:nvCxnSpPr>
          <p:spPr>
            <a:xfrm flipV="1">
              <a:off x="6809061" y="4530629"/>
              <a:ext cx="2459334" cy="468314"/>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a:stCxn id="8" idx="4"/>
              <a:endCxn id="12" idx="1"/>
            </p:cNvCxnSpPr>
            <p:nvPr/>
          </p:nvCxnSpPr>
          <p:spPr>
            <a:xfrm>
              <a:off x="6809061" y="4998943"/>
              <a:ext cx="2459334" cy="17700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a:stCxn id="8" idx="4"/>
              <a:endCxn id="13" idx="1"/>
            </p:cNvCxnSpPr>
            <p:nvPr/>
          </p:nvCxnSpPr>
          <p:spPr>
            <a:xfrm>
              <a:off x="6809061" y="4998943"/>
              <a:ext cx="2459334" cy="1187449"/>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91163" name="テキスト ボックス 28"/>
            <p:cNvSpPr txBox="1">
              <a:spLocks noChangeArrowheads="1"/>
            </p:cNvSpPr>
            <p:nvPr/>
          </p:nvSpPr>
          <p:spPr bwMode="auto">
            <a:xfrm>
              <a:off x="9031858" y="3320954"/>
              <a:ext cx="17446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1600"/>
                <a:t>Callback Functions</a:t>
              </a:r>
              <a:endParaRPr lang="ja-JP" altLang="en-US" sz="1600"/>
            </a:p>
          </p:txBody>
        </p:sp>
        <p:sp>
          <p:nvSpPr>
            <p:cNvPr id="38" name="右矢印 37"/>
            <p:cNvSpPr/>
            <p:nvPr/>
          </p:nvSpPr>
          <p:spPr>
            <a:xfrm>
              <a:off x="3110558" y="4557618"/>
              <a:ext cx="1473200" cy="3127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endParaRPr lang="ja-JP" altLang="en-US">
                <a:solidFill>
                  <a:srgbClr val="FFFFFF"/>
                </a:solidFill>
              </a:endParaRPr>
            </a:p>
          </p:txBody>
        </p:sp>
        <p:sp>
          <p:nvSpPr>
            <p:cNvPr id="39" name="右矢印 38"/>
            <p:cNvSpPr/>
            <p:nvPr/>
          </p:nvSpPr>
          <p:spPr>
            <a:xfrm>
              <a:off x="3110558" y="5144992"/>
              <a:ext cx="1473200" cy="31115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endParaRPr lang="ja-JP" altLang="en-US">
                <a:solidFill>
                  <a:srgbClr val="FFFFFF"/>
                </a:solidFill>
              </a:endParaRPr>
            </a:p>
          </p:txBody>
        </p:sp>
        <p:sp>
          <p:nvSpPr>
            <p:cNvPr id="40" name="右矢印 39"/>
            <p:cNvSpPr/>
            <p:nvPr/>
          </p:nvSpPr>
          <p:spPr>
            <a:xfrm>
              <a:off x="3110558" y="5730779"/>
              <a:ext cx="1473200" cy="3127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endParaRPr lang="ja-JP" altLang="en-US">
                <a:solidFill>
                  <a:srgbClr val="FFFFFF"/>
                </a:solidFill>
              </a:endParaRPr>
            </a:p>
          </p:txBody>
        </p:sp>
        <p:sp>
          <p:nvSpPr>
            <p:cNvPr id="17" name="円/楕円 16"/>
            <p:cNvSpPr/>
            <p:nvPr/>
          </p:nvSpPr>
          <p:spPr>
            <a:xfrm>
              <a:off x="3740796" y="3932142"/>
              <a:ext cx="360363" cy="360362"/>
            </a:xfrm>
            <a:prstGeom prst="ellipse">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wrap="none" anchor="ctr"/>
            <a:lstStyle/>
            <a:p>
              <a:pPr algn="ctr"/>
              <a:r>
                <a:rPr lang="en-US" altLang="ja-JP" sz="1600">
                  <a:solidFill>
                    <a:srgbClr val="000000"/>
                  </a:solidFill>
                </a:rPr>
                <a:t>E</a:t>
              </a:r>
              <a:r>
                <a:rPr lang="en-US" altLang="ja-JP" sz="1600" baseline="-25000">
                  <a:solidFill>
                    <a:srgbClr val="000000"/>
                  </a:solidFill>
                </a:rPr>
                <a:t>3</a:t>
              </a:r>
              <a:endParaRPr lang="ja-JP" altLang="en-US" sz="1600" baseline="-25000">
                <a:solidFill>
                  <a:srgbClr val="000000"/>
                </a:solidFill>
              </a:endParaRPr>
            </a:p>
          </p:txBody>
        </p:sp>
        <p:sp>
          <p:nvSpPr>
            <p:cNvPr id="41" name="円/楕円 40"/>
            <p:cNvSpPr/>
            <p:nvPr/>
          </p:nvSpPr>
          <p:spPr>
            <a:xfrm>
              <a:off x="3523308" y="4509992"/>
              <a:ext cx="360362" cy="360362"/>
            </a:xfrm>
            <a:prstGeom prst="ellipse">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wrap="none" anchor="ctr"/>
            <a:lstStyle/>
            <a:p>
              <a:pPr algn="ctr"/>
              <a:r>
                <a:rPr lang="en-US" altLang="ja-JP" sz="1600">
                  <a:solidFill>
                    <a:srgbClr val="000000"/>
                  </a:solidFill>
                </a:rPr>
                <a:t>E</a:t>
              </a:r>
              <a:r>
                <a:rPr lang="en-US" altLang="ja-JP" sz="1600" baseline="-25000">
                  <a:solidFill>
                    <a:srgbClr val="000000"/>
                  </a:solidFill>
                </a:rPr>
                <a:t>4</a:t>
              </a:r>
              <a:endParaRPr lang="ja-JP" altLang="en-US" sz="1600" baseline="-25000">
                <a:solidFill>
                  <a:srgbClr val="000000"/>
                </a:solidFill>
              </a:endParaRPr>
            </a:p>
          </p:txBody>
        </p:sp>
        <p:sp>
          <p:nvSpPr>
            <p:cNvPr id="42" name="円/楕円 41"/>
            <p:cNvSpPr/>
            <p:nvPr/>
          </p:nvSpPr>
          <p:spPr>
            <a:xfrm>
              <a:off x="3999558" y="5119592"/>
              <a:ext cx="360362" cy="360362"/>
            </a:xfrm>
            <a:prstGeom prst="ellipse">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wrap="none" anchor="ctr"/>
            <a:lstStyle/>
            <a:p>
              <a:pPr algn="ctr"/>
              <a:r>
                <a:rPr lang="en-US" altLang="ja-JP" sz="1600">
                  <a:solidFill>
                    <a:srgbClr val="000000"/>
                  </a:solidFill>
                </a:rPr>
                <a:t>E</a:t>
              </a:r>
              <a:r>
                <a:rPr lang="en-US" altLang="ja-JP" sz="1600" baseline="-25000">
                  <a:solidFill>
                    <a:srgbClr val="000000"/>
                  </a:solidFill>
                </a:rPr>
                <a:t>5</a:t>
              </a:r>
              <a:endParaRPr lang="ja-JP" altLang="en-US" sz="1600" baseline="-25000">
                <a:solidFill>
                  <a:srgbClr val="000000"/>
                </a:solidFill>
              </a:endParaRPr>
            </a:p>
          </p:txBody>
        </p:sp>
        <p:sp>
          <p:nvSpPr>
            <p:cNvPr id="43" name="円/楕円 42"/>
            <p:cNvSpPr/>
            <p:nvPr/>
          </p:nvSpPr>
          <p:spPr>
            <a:xfrm>
              <a:off x="3486796" y="5706967"/>
              <a:ext cx="360363" cy="360362"/>
            </a:xfrm>
            <a:prstGeom prst="ellipse">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wrap="none" anchor="ctr"/>
            <a:lstStyle/>
            <a:p>
              <a:pPr algn="ctr"/>
              <a:r>
                <a:rPr lang="en-US" altLang="ja-JP" sz="1600">
                  <a:solidFill>
                    <a:srgbClr val="000000"/>
                  </a:solidFill>
                </a:rPr>
                <a:t>E</a:t>
              </a:r>
              <a:r>
                <a:rPr lang="en-US" altLang="ja-JP" sz="1600" baseline="-25000">
                  <a:solidFill>
                    <a:srgbClr val="000000"/>
                  </a:solidFill>
                </a:rPr>
                <a:t>6</a:t>
              </a:r>
              <a:endParaRPr lang="ja-JP" altLang="en-US" sz="1600" baseline="-25000">
                <a:solidFill>
                  <a:srgbClr val="000000"/>
                </a:solidFill>
              </a:endParaRPr>
            </a:p>
          </p:txBody>
        </p:sp>
        <p:sp>
          <p:nvSpPr>
            <p:cNvPr id="91171" name="テキスト ボックス 29"/>
            <p:cNvSpPr txBox="1">
              <a:spLocks noChangeArrowheads="1"/>
            </p:cNvSpPr>
            <p:nvPr/>
          </p:nvSpPr>
          <p:spPr bwMode="auto">
            <a:xfrm>
              <a:off x="4727848" y="3193955"/>
              <a:ext cx="2514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algn="ctr" eaLnBrk="1" hangingPunct="1"/>
              <a:r>
                <a:rPr lang="en-US" altLang="ja-JP"/>
                <a:t>Event Loop</a:t>
              </a:r>
            </a:p>
            <a:p>
              <a:pPr algn="ctr" eaLnBrk="1" hangingPunct="1"/>
              <a:r>
                <a:rPr lang="en-US" altLang="ja-JP"/>
                <a:t>(Hidden within Browser)</a:t>
              </a:r>
              <a:endParaRPr lang="ja-JP" altLang="en-US"/>
            </a:p>
          </p:txBody>
        </p:sp>
        <p:sp>
          <p:nvSpPr>
            <p:cNvPr id="91172" name="テキスト ボックス 2047"/>
            <p:cNvSpPr txBox="1">
              <a:spLocks noChangeArrowheads="1"/>
            </p:cNvSpPr>
            <p:nvPr/>
          </p:nvSpPr>
          <p:spPr bwMode="auto">
            <a:xfrm>
              <a:off x="9837315" y="5260879"/>
              <a:ext cx="92333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4800"/>
                <a:t>…</a:t>
              </a:r>
              <a:endParaRPr lang="ja-JP" altLang="en-US" sz="4800"/>
            </a:p>
          </p:txBody>
        </p:sp>
        <p:sp>
          <p:nvSpPr>
            <p:cNvPr id="2049" name="四角形吹き出し 2048"/>
            <p:cNvSpPr/>
            <p:nvPr/>
          </p:nvSpPr>
          <p:spPr>
            <a:xfrm>
              <a:off x="3135845" y="3329023"/>
              <a:ext cx="1511301" cy="401639"/>
            </a:xfrm>
            <a:prstGeom prst="wedgeRectCallout">
              <a:avLst>
                <a:gd name="adj1" fmla="val -1432"/>
                <a:gd name="adj2" fmla="val 110302"/>
              </a:avLst>
            </a:prstGeom>
            <a:ln w="9525"/>
          </p:spPr>
          <p:style>
            <a:lnRef idx="2">
              <a:schemeClr val="dk1"/>
            </a:lnRef>
            <a:fillRef idx="1">
              <a:schemeClr val="lt1"/>
            </a:fillRef>
            <a:effectRef idx="0">
              <a:schemeClr val="dk1"/>
            </a:effectRef>
            <a:fontRef idx="minor">
              <a:schemeClr val="dk1"/>
            </a:fontRef>
          </p:style>
          <p:txBody>
            <a:bodyPr anchor="ctr"/>
            <a:lstStyle/>
            <a:p>
              <a:r>
                <a:rPr lang="en-US" altLang="ja-JP" sz="1400">
                  <a:solidFill>
                    <a:srgbClr val="000000"/>
                  </a:solidFill>
                </a:rPr>
                <a:t>Mouse Click, Text Input, etc.</a:t>
              </a:r>
              <a:endParaRPr lang="ja-JP" altLang="en-US" sz="1400">
                <a:solidFill>
                  <a:srgbClr val="000000"/>
                </a:solidFill>
              </a:endParaRPr>
            </a:p>
          </p:txBody>
        </p:sp>
        <p:cxnSp>
          <p:nvCxnSpPr>
            <p:cNvPr id="2053" name="カギ線コネクタ 2052"/>
            <p:cNvCxnSpPr>
              <a:stCxn id="13" idx="2"/>
              <a:endCxn id="53" idx="4"/>
            </p:cNvCxnSpPr>
            <p:nvPr/>
          </p:nvCxnSpPr>
          <p:spPr>
            <a:xfrm rot="5400000" flipH="1">
              <a:off x="8143928" y="4639650"/>
              <a:ext cx="141256" cy="3384029"/>
            </a:xfrm>
            <a:prstGeom prst="bentConnector3">
              <a:avLst>
                <a:gd name="adj1" fmla="val -205397"/>
              </a:avLst>
            </a:prstGeom>
            <a:ln w="28575">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91175" name="テキスト ボックス 2056"/>
            <p:cNvSpPr txBox="1">
              <a:spLocks noChangeArrowheads="1"/>
            </p:cNvSpPr>
            <p:nvPr/>
          </p:nvSpPr>
          <p:spPr bwMode="auto">
            <a:xfrm>
              <a:off x="7440905" y="6468243"/>
              <a:ext cx="1547813" cy="3063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sz="1400" dirty="0" err="1"/>
                <a:t>addEventListener</a:t>
              </a:r>
              <a:r>
                <a:rPr lang="en-US" altLang="ja-JP" sz="1400" dirty="0"/>
                <a:t>()</a:t>
              </a:r>
              <a:endParaRPr lang="ja-JP" altLang="en-US" sz="1400" dirty="0"/>
            </a:p>
          </p:txBody>
        </p:sp>
        <p:sp>
          <p:nvSpPr>
            <p:cNvPr id="53" name="四角形吹き出し 52"/>
            <p:cNvSpPr/>
            <p:nvPr/>
          </p:nvSpPr>
          <p:spPr>
            <a:xfrm>
              <a:off x="3720530" y="6235679"/>
              <a:ext cx="2460278" cy="460624"/>
            </a:xfrm>
            <a:prstGeom prst="wedgeRectCallout">
              <a:avLst>
                <a:gd name="adj1" fmla="val 63890"/>
                <a:gd name="adj2" fmla="val -44495"/>
              </a:avLst>
            </a:prstGeom>
            <a:ln w="9525"/>
          </p:spPr>
          <p:style>
            <a:lnRef idx="2">
              <a:schemeClr val="dk1"/>
            </a:lnRef>
            <a:fillRef idx="1">
              <a:schemeClr val="lt1"/>
            </a:fillRef>
            <a:effectRef idx="0">
              <a:schemeClr val="dk1"/>
            </a:effectRef>
            <a:fontRef idx="minor">
              <a:schemeClr val="dk1"/>
            </a:fontRef>
          </p:style>
          <p:txBody>
            <a:bodyPr anchor="ctr"/>
            <a:lstStyle/>
            <a:p>
              <a:r>
                <a:rPr lang="en-US" altLang="ja-JP" sz="1400" dirty="0">
                  <a:solidFill>
                    <a:srgbClr val="000000"/>
                  </a:solidFill>
                </a:rPr>
                <a:t>Register callback functions by using “</a:t>
              </a:r>
              <a:r>
                <a:rPr lang="en-US" altLang="ja-JP" sz="1400" dirty="0" err="1">
                  <a:solidFill>
                    <a:srgbClr val="000000"/>
                  </a:solidFill>
                </a:rPr>
                <a:t>addEventListener</a:t>
              </a:r>
              <a:r>
                <a:rPr lang="en-US" altLang="ja-JP" sz="1400" dirty="0">
                  <a:solidFill>
                    <a:srgbClr val="000000"/>
                  </a:solidFill>
                </a:rPr>
                <a:t>()”</a:t>
              </a:r>
              <a:endParaRPr lang="ja-JP" altLang="en-US" sz="1400" dirty="0">
                <a:solidFill>
                  <a:srgbClr val="000000"/>
                </a:solidFill>
              </a:endParaRPr>
            </a:p>
          </p:txBody>
        </p:sp>
        <p:sp>
          <p:nvSpPr>
            <p:cNvPr id="2062" name="爆発 1 2061"/>
            <p:cNvSpPr/>
            <p:nvPr/>
          </p:nvSpPr>
          <p:spPr>
            <a:xfrm>
              <a:off x="7392418" y="4395693"/>
              <a:ext cx="1223963" cy="1247775"/>
            </a:xfrm>
            <a:prstGeom prst="irregularSeal1">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altLang="ja-JP" sz="1100" b="1">
                  <a:solidFill>
                    <a:srgbClr val="FFFFFF"/>
                  </a:solidFill>
                </a:rPr>
                <a:t>Invoke</a:t>
              </a:r>
            </a:p>
            <a:p>
              <a:pPr algn="ctr"/>
              <a:r>
                <a:rPr lang="en-US" altLang="ja-JP" sz="1100" b="1">
                  <a:solidFill>
                    <a:srgbClr val="FFFFFF"/>
                  </a:solidFill>
                </a:rPr>
                <a:t>Functions</a:t>
              </a:r>
              <a:endParaRPr lang="ja-JP" altLang="en-US" sz="1100" b="1">
                <a:solidFill>
                  <a:srgbClr val="FFFFFF"/>
                </a:solidFill>
              </a:endParaRPr>
            </a:p>
          </p:txBody>
        </p:sp>
      </p:grpSp>
    </p:spTree>
    <p:extLst>
      <p:ext uri="{BB962C8B-B14F-4D97-AF65-F5344CB8AC3E}">
        <p14:creationId xmlns:p14="http://schemas.microsoft.com/office/powerpoint/2010/main" val="3842822735"/>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タイトル 3"/>
          <p:cNvSpPr>
            <a:spLocks noGrp="1"/>
          </p:cNvSpPr>
          <p:nvPr>
            <p:ph type="title"/>
          </p:nvPr>
        </p:nvSpPr>
        <p:spPr/>
        <p:txBody>
          <a:bodyPr/>
          <a:lstStyle/>
          <a:p>
            <a:r>
              <a:rPr lang="en-US" altLang="ja-JP" smtClean="0"/>
              <a:t>Objects, Prototypes, and Methods</a:t>
            </a:r>
            <a:endParaRPr lang="ja-JP" altLang="en-US" dirty="0" smtClean="0"/>
          </a:p>
        </p:txBody>
      </p:sp>
      <p:sp>
        <p:nvSpPr>
          <p:cNvPr id="5" name="テキスト プレースホルダー 4"/>
          <p:cNvSpPr>
            <a:spLocks noGrp="1"/>
          </p:cNvSpPr>
          <p:nvPr>
            <p:ph type="body" idx="1"/>
          </p:nvPr>
        </p:nvSpPr>
        <p:spPr/>
        <p:txBody>
          <a:bodyPr/>
          <a:lstStyle/>
          <a:p>
            <a:r>
              <a:rPr kumimoji="1" lang="en-US" altLang="ja-JP" dirty="0" smtClean="0"/>
              <a:t>Fundamental Object-Orientation Mechanisms in JavaScript</a:t>
            </a:r>
            <a:endParaRPr kumimoji="1" lang="ja-JP" altLang="en-US" dirty="0"/>
          </a:p>
        </p:txBody>
      </p:sp>
      <p:sp>
        <p:nvSpPr>
          <p:cNvPr id="99331"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FC4D7DCC-1CF0-4DC1-A868-E8665B2A58A6}" type="slidenum">
              <a:rPr lang="ja-JP" altLang="en-US" smtClean="0"/>
              <a:pPr/>
              <a:t>76</a:t>
            </a:fld>
            <a:endParaRPr lang="ja-JP" altLang="en-US"/>
          </a:p>
        </p:txBody>
      </p:sp>
    </p:spTree>
    <p:extLst>
      <p:ext uri="{BB962C8B-B14F-4D97-AF65-F5344CB8AC3E}">
        <p14:creationId xmlns:p14="http://schemas.microsoft.com/office/powerpoint/2010/main" val="404672380"/>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タイトル 1"/>
          <p:cNvSpPr>
            <a:spLocks noGrp="1"/>
          </p:cNvSpPr>
          <p:nvPr>
            <p:ph type="title"/>
          </p:nvPr>
        </p:nvSpPr>
        <p:spPr/>
        <p:txBody>
          <a:bodyPr/>
          <a:lstStyle/>
          <a:p>
            <a:r>
              <a:rPr lang="en-US" altLang="ja-JP" dirty="0" smtClean="0"/>
              <a:t>JavaScript Objects</a:t>
            </a:r>
            <a:endParaRPr lang="ja-JP" altLang="en-US" dirty="0" smtClean="0"/>
          </a:p>
        </p:txBody>
      </p:sp>
      <p:sp>
        <p:nvSpPr>
          <p:cNvPr id="59396" name="コンテンツ プレースホルダー 3"/>
          <p:cNvSpPr>
            <a:spLocks noGrp="1"/>
          </p:cNvSpPr>
          <p:nvPr>
            <p:ph idx="1"/>
          </p:nvPr>
        </p:nvSpPr>
        <p:spPr/>
        <p:txBody>
          <a:bodyPr/>
          <a:lstStyle/>
          <a:p>
            <a:r>
              <a:rPr lang="en-US" altLang="ja-JP" dirty="0" smtClean="0"/>
              <a:t>Objects are a set of values aligned through a key (character string).  </a:t>
            </a:r>
          </a:p>
          <a:p>
            <a:r>
              <a:rPr lang="en-US" altLang="ja-JP" dirty="0" smtClean="0"/>
              <a:t>A value can be an integer, a character string, Boolean, null, undefined, and an object. </a:t>
            </a:r>
            <a:endParaRPr lang="ja-JP" altLang="en-US" dirty="0" smtClean="0"/>
          </a:p>
        </p:txBody>
      </p:sp>
      <p:sp>
        <p:nvSpPr>
          <p:cNvPr id="59395"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1D8E07E5-FC08-440F-9D76-A7FF0EC97CDC}" type="slidenum">
              <a:rPr lang="ja-JP" altLang="en-US" smtClean="0"/>
              <a:pPr/>
              <a:t>77</a:t>
            </a:fld>
            <a:endParaRPr lang="ja-JP" altLang="en-US"/>
          </a:p>
        </p:txBody>
      </p:sp>
      <p:sp>
        <p:nvSpPr>
          <p:cNvPr id="5" name="正方形/長方形 4"/>
          <p:cNvSpPr/>
          <p:nvPr/>
        </p:nvSpPr>
        <p:spPr>
          <a:xfrm>
            <a:off x="983432" y="3999395"/>
            <a:ext cx="4392488" cy="1223963"/>
          </a:xfrm>
          <a:prstGeom prst="rect">
            <a:avLst/>
          </a:prstGeom>
        </p:spPr>
        <p:style>
          <a:lnRef idx="2">
            <a:schemeClr val="dk1"/>
          </a:lnRef>
          <a:fillRef idx="1">
            <a:schemeClr val="lt1"/>
          </a:fillRef>
          <a:effectRef idx="0">
            <a:schemeClr val="dk1"/>
          </a:effectRef>
          <a:fontRef idx="minor">
            <a:schemeClr val="dk1"/>
          </a:fontRef>
        </p:style>
        <p:txBody>
          <a:bodyPr anchor="ctr"/>
          <a:lstStyle/>
          <a:p>
            <a:r>
              <a:rPr lang="en-US" altLang="ja-JP">
                <a:solidFill>
                  <a:srgbClr val="000000"/>
                </a:solidFill>
                <a:latin typeface="Consolas" panose="020B0609020204030204" pitchFamily="49" charset="0"/>
                <a:cs typeface="Consolas" panose="020B0609020204030204" pitchFamily="49" charset="0"/>
              </a:rPr>
              <a:t>var person = {</a:t>
            </a:r>
          </a:p>
          <a:p>
            <a:r>
              <a:rPr lang="en-US" altLang="ja-JP">
                <a:solidFill>
                  <a:srgbClr val="000000"/>
                </a:solidFill>
                <a:latin typeface="Consolas" panose="020B0609020204030204" pitchFamily="49" charset="0"/>
                <a:cs typeface="Consolas" panose="020B0609020204030204" pitchFamily="49" charset="0"/>
              </a:rPr>
              <a:t>    firstName: "John",</a:t>
            </a:r>
          </a:p>
          <a:p>
            <a:r>
              <a:rPr lang="en-US" altLang="ja-JP">
                <a:solidFill>
                  <a:srgbClr val="000000"/>
                </a:solidFill>
                <a:latin typeface="Consolas" panose="020B0609020204030204" pitchFamily="49" charset="0"/>
                <a:cs typeface="Consolas" panose="020B0609020204030204" pitchFamily="49" charset="0"/>
              </a:rPr>
              <a:t>    lastName: "Smith"</a:t>
            </a:r>
          </a:p>
          <a:p>
            <a:r>
              <a:rPr lang="en-US" altLang="ja-JP">
                <a:solidFill>
                  <a:srgbClr val="000000"/>
                </a:solidFill>
                <a:latin typeface="Consolas" panose="020B0609020204030204" pitchFamily="49" charset="0"/>
                <a:cs typeface="Consolas" panose="020B0609020204030204" pitchFamily="49" charset="0"/>
              </a:rPr>
              <a:t>};</a:t>
            </a:r>
            <a:endParaRPr lang="ja-JP" altLang="en-US">
              <a:solidFill>
                <a:srgbClr val="000000"/>
              </a:solidFill>
              <a:latin typeface="Consolas" panose="020B0609020204030204" pitchFamily="49" charset="0"/>
              <a:cs typeface="Consolas" panose="020B0609020204030204" pitchFamily="49" charset="0"/>
            </a:endParaRPr>
          </a:p>
        </p:txBody>
      </p:sp>
      <p:sp>
        <p:nvSpPr>
          <p:cNvPr id="6" name="正方形/長方形 5"/>
          <p:cNvSpPr/>
          <p:nvPr/>
        </p:nvSpPr>
        <p:spPr>
          <a:xfrm>
            <a:off x="5735960" y="4001294"/>
            <a:ext cx="5760640" cy="2413000"/>
          </a:xfrm>
          <a:prstGeom prst="rect">
            <a:avLst/>
          </a:prstGeom>
        </p:spPr>
        <p:style>
          <a:lnRef idx="2">
            <a:schemeClr val="dk1"/>
          </a:lnRef>
          <a:fillRef idx="1">
            <a:schemeClr val="lt1"/>
          </a:fillRef>
          <a:effectRef idx="0">
            <a:schemeClr val="dk1"/>
          </a:effectRef>
          <a:fontRef idx="minor">
            <a:schemeClr val="dk1"/>
          </a:fontRef>
        </p:style>
        <p:txBody>
          <a:bodyPr anchor="ctr"/>
          <a:lstStyle/>
          <a:p>
            <a:r>
              <a:rPr lang="en-US" altLang="ja-JP" dirty="0" err="1">
                <a:solidFill>
                  <a:srgbClr val="000000"/>
                </a:solidFill>
                <a:latin typeface="Consolas" panose="020B0609020204030204" pitchFamily="49" charset="0"/>
                <a:cs typeface="Consolas" panose="020B0609020204030204" pitchFamily="49" charset="0"/>
              </a:rPr>
              <a:t>var</a:t>
            </a:r>
            <a:r>
              <a:rPr lang="en-US" altLang="ja-JP" dirty="0">
                <a:solidFill>
                  <a:srgbClr val="000000"/>
                </a:solidFill>
                <a:latin typeface="Consolas" panose="020B0609020204030204" pitchFamily="49" charset="0"/>
                <a:cs typeface="Consolas" panose="020B0609020204030204" pitchFamily="49" charset="0"/>
              </a:rPr>
              <a:t> person = {</a:t>
            </a:r>
          </a:p>
          <a:p>
            <a:r>
              <a:rPr lang="en-US" altLang="ja-JP" dirty="0">
                <a:solidFill>
                  <a:srgbClr val="000000"/>
                </a:solidFill>
                <a:latin typeface="Consolas" panose="020B0609020204030204" pitchFamily="49" charset="0"/>
                <a:cs typeface="Consolas" panose="020B0609020204030204" pitchFamily="49" charset="0"/>
              </a:rPr>
              <a:t>    </a:t>
            </a:r>
            <a:r>
              <a:rPr lang="en-US" altLang="ja-JP" dirty="0" err="1">
                <a:solidFill>
                  <a:srgbClr val="000000"/>
                </a:solidFill>
                <a:latin typeface="Consolas" panose="020B0609020204030204" pitchFamily="49" charset="0"/>
                <a:cs typeface="Consolas" panose="020B0609020204030204" pitchFamily="49" charset="0"/>
              </a:rPr>
              <a:t>firstName</a:t>
            </a:r>
            <a:r>
              <a:rPr lang="en-US" altLang="ja-JP" dirty="0">
                <a:solidFill>
                  <a:srgbClr val="000000"/>
                </a:solidFill>
                <a:latin typeface="Consolas" panose="020B0609020204030204" pitchFamily="49" charset="0"/>
                <a:cs typeface="Consolas" panose="020B0609020204030204" pitchFamily="49" charset="0"/>
              </a:rPr>
              <a:t>: "John",</a:t>
            </a:r>
          </a:p>
          <a:p>
            <a:r>
              <a:rPr lang="en-US" altLang="ja-JP" dirty="0">
                <a:solidFill>
                  <a:srgbClr val="000000"/>
                </a:solidFill>
                <a:latin typeface="Consolas" panose="020B0609020204030204" pitchFamily="49" charset="0"/>
                <a:cs typeface="Consolas" panose="020B0609020204030204" pitchFamily="49" charset="0"/>
              </a:rPr>
              <a:t>    </a:t>
            </a:r>
            <a:r>
              <a:rPr lang="en-US" altLang="ja-JP" dirty="0" err="1">
                <a:solidFill>
                  <a:srgbClr val="000000"/>
                </a:solidFill>
                <a:latin typeface="Consolas" panose="020B0609020204030204" pitchFamily="49" charset="0"/>
                <a:cs typeface="Consolas" panose="020B0609020204030204" pitchFamily="49" charset="0"/>
              </a:rPr>
              <a:t>lastName</a:t>
            </a:r>
            <a:r>
              <a:rPr lang="en-US" altLang="ja-JP" dirty="0">
                <a:solidFill>
                  <a:srgbClr val="000000"/>
                </a:solidFill>
                <a:latin typeface="Consolas" panose="020B0609020204030204" pitchFamily="49" charset="0"/>
                <a:cs typeface="Consolas" panose="020B0609020204030204" pitchFamily="49" charset="0"/>
              </a:rPr>
              <a:t>: "Smith",</a:t>
            </a:r>
          </a:p>
          <a:p>
            <a:r>
              <a:rPr lang="en-US" altLang="ja-JP" dirty="0">
                <a:solidFill>
                  <a:srgbClr val="000000"/>
                </a:solidFill>
                <a:latin typeface="Consolas" panose="020B0609020204030204" pitchFamily="49" charset="0"/>
                <a:cs typeface="Consolas" panose="020B0609020204030204" pitchFamily="49" charset="0"/>
              </a:rPr>
              <a:t>    </a:t>
            </a:r>
            <a:r>
              <a:rPr lang="en-US" altLang="ja-JP" dirty="0" err="1">
                <a:solidFill>
                  <a:srgbClr val="000000"/>
                </a:solidFill>
                <a:latin typeface="Consolas" panose="020B0609020204030204" pitchFamily="49" charset="0"/>
                <a:cs typeface="Consolas" panose="020B0609020204030204" pitchFamily="49" charset="0"/>
              </a:rPr>
              <a:t>socialnetwork</a:t>
            </a:r>
            <a:r>
              <a:rPr lang="en-US" altLang="ja-JP" dirty="0">
                <a:solidFill>
                  <a:srgbClr val="000000"/>
                </a:solidFill>
                <a:latin typeface="Consolas" panose="020B0609020204030204" pitchFamily="49" charset="0"/>
                <a:cs typeface="Consolas" panose="020B0609020204030204" pitchFamily="49" charset="0"/>
              </a:rPr>
              <a:t>: {</a:t>
            </a:r>
          </a:p>
          <a:p>
            <a:r>
              <a:rPr lang="en-US" altLang="ja-JP" dirty="0">
                <a:solidFill>
                  <a:srgbClr val="000000"/>
                </a:solidFill>
                <a:latin typeface="Consolas" panose="020B0609020204030204" pitchFamily="49" charset="0"/>
                <a:cs typeface="Consolas" panose="020B0609020204030204" pitchFamily="49" charset="0"/>
              </a:rPr>
              <a:t>        twitter: "@</a:t>
            </a:r>
            <a:r>
              <a:rPr lang="en-US" altLang="ja-JP" dirty="0" err="1">
                <a:solidFill>
                  <a:srgbClr val="000000"/>
                </a:solidFill>
                <a:latin typeface="Consolas" panose="020B0609020204030204" pitchFamily="49" charset="0"/>
                <a:cs typeface="Consolas" panose="020B0609020204030204" pitchFamily="49" charset="0"/>
              </a:rPr>
              <a:t>jsmith</a:t>
            </a:r>
            <a:r>
              <a:rPr lang="en-US" altLang="ja-JP" dirty="0">
                <a:solidFill>
                  <a:srgbClr val="000000"/>
                </a:solidFill>
                <a:latin typeface="Consolas" panose="020B0609020204030204" pitchFamily="49" charset="0"/>
                <a:cs typeface="Consolas" panose="020B0609020204030204" pitchFamily="49" charset="0"/>
              </a:rPr>
              <a:t>",</a:t>
            </a:r>
          </a:p>
          <a:p>
            <a:r>
              <a:rPr lang="en-US" altLang="ja-JP" dirty="0">
                <a:solidFill>
                  <a:srgbClr val="000000"/>
                </a:solidFill>
                <a:latin typeface="Consolas" panose="020B0609020204030204" pitchFamily="49" charset="0"/>
                <a:cs typeface="Consolas" panose="020B0609020204030204" pitchFamily="49" charset="0"/>
              </a:rPr>
              <a:t>        </a:t>
            </a:r>
            <a:r>
              <a:rPr lang="en-US" altLang="ja-JP" dirty="0" err="1">
                <a:solidFill>
                  <a:srgbClr val="000000"/>
                </a:solidFill>
                <a:latin typeface="Consolas" panose="020B0609020204030204" pitchFamily="49" charset="0"/>
                <a:cs typeface="Consolas" panose="020B0609020204030204" pitchFamily="49" charset="0"/>
              </a:rPr>
              <a:t>facebook</a:t>
            </a:r>
            <a:r>
              <a:rPr lang="en-US" altLang="ja-JP" dirty="0">
                <a:solidFill>
                  <a:srgbClr val="000000"/>
                </a:solidFill>
                <a:latin typeface="Consolas" panose="020B0609020204030204" pitchFamily="49" charset="0"/>
                <a:cs typeface="Consolas" panose="020B0609020204030204" pitchFamily="49" charset="0"/>
              </a:rPr>
              <a:t>: "john.smith@gmail.com"</a:t>
            </a:r>
          </a:p>
          <a:p>
            <a:r>
              <a:rPr lang="en-US" altLang="ja-JP" dirty="0">
                <a:solidFill>
                  <a:srgbClr val="000000"/>
                </a:solidFill>
                <a:latin typeface="Consolas" panose="020B0609020204030204" pitchFamily="49" charset="0"/>
                <a:cs typeface="Consolas" panose="020B0609020204030204" pitchFamily="49" charset="0"/>
              </a:rPr>
              <a:t>    }</a:t>
            </a:r>
          </a:p>
          <a:p>
            <a:r>
              <a:rPr lang="en-US" altLang="ja-JP" dirty="0">
                <a:solidFill>
                  <a:srgbClr val="000000"/>
                </a:solidFill>
                <a:latin typeface="Consolas" panose="020B0609020204030204" pitchFamily="49" charset="0"/>
                <a:cs typeface="Consolas" panose="020B0609020204030204" pitchFamily="49" charset="0"/>
              </a:rPr>
              <a:t>};</a:t>
            </a:r>
            <a:endParaRPr lang="ja-JP" altLang="en-US" dirty="0">
              <a:solidFill>
                <a:srgbClr val="000000"/>
              </a:solidFill>
              <a:latin typeface="Consolas" panose="020B0609020204030204" pitchFamily="49" charset="0"/>
              <a:cs typeface="Consolas" panose="020B0609020204030204" pitchFamily="49" charset="0"/>
            </a:endParaRPr>
          </a:p>
        </p:txBody>
      </p:sp>
      <p:sp>
        <p:nvSpPr>
          <p:cNvPr id="7" name="テキスト ボックス 6"/>
          <p:cNvSpPr txBox="1"/>
          <p:nvPr/>
        </p:nvSpPr>
        <p:spPr>
          <a:xfrm>
            <a:off x="983432" y="3222898"/>
            <a:ext cx="4392488" cy="646331"/>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dirty="0">
                <a:solidFill>
                  <a:srgbClr val="000000"/>
                </a:solidFill>
              </a:rPr>
              <a:t>An example of a person object that has the attributes </a:t>
            </a:r>
            <a:r>
              <a:rPr lang="en-US" altLang="ja-JP" dirty="0" err="1">
                <a:solidFill>
                  <a:srgbClr val="000000"/>
                </a:solidFill>
              </a:rPr>
              <a:t>firstName</a:t>
            </a:r>
            <a:r>
              <a:rPr lang="en-US" altLang="ja-JP" dirty="0">
                <a:solidFill>
                  <a:srgbClr val="000000"/>
                </a:solidFill>
              </a:rPr>
              <a:t> and </a:t>
            </a:r>
            <a:r>
              <a:rPr lang="en-US" altLang="ja-JP" dirty="0" err="1">
                <a:solidFill>
                  <a:srgbClr val="000000"/>
                </a:solidFill>
              </a:rPr>
              <a:t>lastName</a:t>
            </a:r>
            <a:endParaRPr lang="ja-JP" altLang="en-US" dirty="0">
              <a:solidFill>
                <a:srgbClr val="000000"/>
              </a:solidFill>
            </a:endParaRPr>
          </a:p>
        </p:txBody>
      </p:sp>
      <p:sp>
        <p:nvSpPr>
          <p:cNvPr id="8" name="テキスト ボックス 7"/>
          <p:cNvSpPr txBox="1"/>
          <p:nvPr/>
        </p:nvSpPr>
        <p:spPr>
          <a:xfrm>
            <a:off x="5735960" y="3222898"/>
            <a:ext cx="5760640" cy="646331"/>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fontAlgn="auto">
              <a:spcBef>
                <a:spcPts val="0"/>
              </a:spcBef>
              <a:spcAft>
                <a:spcPts val="0"/>
              </a:spcAft>
              <a:defRPr/>
            </a:pPr>
            <a:r>
              <a:rPr lang="en-US" altLang="ja-JP" dirty="0"/>
              <a:t>An example of a person object that has the attributes </a:t>
            </a:r>
            <a:r>
              <a:rPr lang="en-US" altLang="ja-JP" dirty="0" err="1"/>
              <a:t>firstName</a:t>
            </a:r>
            <a:r>
              <a:rPr lang="en-US" altLang="ja-JP" dirty="0"/>
              <a:t> and </a:t>
            </a:r>
            <a:r>
              <a:rPr lang="en-US" altLang="ja-JP" dirty="0" err="1"/>
              <a:t>lastName</a:t>
            </a:r>
            <a:endParaRPr lang="en-US" altLang="ja-JP" dirty="0"/>
          </a:p>
        </p:txBody>
      </p:sp>
    </p:spTree>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タイトル 1"/>
          <p:cNvSpPr>
            <a:spLocks noGrp="1"/>
          </p:cNvSpPr>
          <p:nvPr>
            <p:ph type="title"/>
          </p:nvPr>
        </p:nvSpPr>
        <p:spPr/>
        <p:txBody>
          <a:bodyPr/>
          <a:lstStyle/>
          <a:p>
            <a:r>
              <a:rPr lang="en-US" altLang="ja-JP" dirty="0" smtClean="0"/>
              <a:t>JavaScript Object Structure</a:t>
            </a:r>
            <a:endParaRPr lang="ja-JP" altLang="en-US" dirty="0" smtClean="0"/>
          </a:p>
        </p:txBody>
      </p:sp>
      <p:sp>
        <p:nvSpPr>
          <p:cNvPr id="4" name="コンテンツ プレースホルダー 3"/>
          <p:cNvSpPr>
            <a:spLocks noGrp="1"/>
          </p:cNvSpPr>
          <p:nvPr>
            <p:ph idx="1"/>
          </p:nvPr>
        </p:nvSpPr>
        <p:spPr/>
        <p:txBody>
          <a:bodyPr/>
          <a:lstStyle/>
          <a:p>
            <a:r>
              <a:rPr lang="en-US" altLang="ja-JP" dirty="0" smtClean="0"/>
              <a:t>An objects is a set of values aligned through a key (character string), adding, deleting, changing attributes, and linking to other objects can be freely set. </a:t>
            </a:r>
          </a:p>
          <a:p>
            <a:r>
              <a:rPr lang="en-US" altLang="ja-JP" dirty="0" smtClean="0"/>
              <a:t>The technique of representing data structures as object networks is a basic feature of object-oriented programming. </a:t>
            </a:r>
            <a:endParaRPr lang="en-US" altLang="ja-JP" dirty="0"/>
          </a:p>
        </p:txBody>
      </p:sp>
      <p:sp>
        <p:nvSpPr>
          <p:cNvPr id="60419"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CA955418-8909-4F0A-91E7-949F93BB66F2}" type="slidenum">
              <a:rPr lang="ja-JP" altLang="en-US" smtClean="0"/>
              <a:pPr/>
              <a:t>78</a:t>
            </a:fld>
            <a:endParaRPr lang="ja-JP" altLang="en-US"/>
          </a:p>
        </p:txBody>
      </p:sp>
      <p:graphicFrame>
        <p:nvGraphicFramePr>
          <p:cNvPr id="5" name="表 4"/>
          <p:cNvGraphicFramePr>
            <a:graphicFrameLocks noGrp="1"/>
          </p:cNvGraphicFramePr>
          <p:nvPr>
            <p:extLst>
              <p:ext uri="{D42A27DB-BD31-4B8C-83A1-F6EECF244321}">
                <p14:modId xmlns:p14="http://schemas.microsoft.com/office/powerpoint/2010/main" val="3321107588"/>
              </p:ext>
            </p:extLst>
          </p:nvPr>
        </p:nvGraphicFramePr>
        <p:xfrm>
          <a:off x="2894013" y="4170063"/>
          <a:ext cx="2449512" cy="1790699"/>
        </p:xfrm>
        <a:graphic>
          <a:graphicData uri="http://schemas.openxmlformats.org/drawingml/2006/table">
            <a:tbl>
              <a:tblPr/>
              <a:tblGrid>
                <a:gridCol w="1225550"/>
                <a:gridCol w="1223962"/>
              </a:tblGrid>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smtClean="0">
                          <a:ln>
                            <a:noFill/>
                          </a:ln>
                          <a:solidFill>
                            <a:srgbClr val="FFFFFF"/>
                          </a:solidFill>
                          <a:effectLst/>
                          <a:latin typeface="Gill Sans MT" pitchFamily="34" charset="0"/>
                          <a:ea typeface="ＭＳ Ｐゴシック" pitchFamily="50" charset="-128"/>
                        </a:rPr>
                        <a:t>key</a:t>
                      </a:r>
                      <a:endParaRPr kumimoji="1" lang="ja-JP" altLang="en-US" sz="1400" b="1" i="0" u="none" strike="noStrike" cap="none" normalizeH="0" baseline="0" smtClean="0">
                        <a:ln>
                          <a:noFill/>
                        </a:ln>
                        <a:solidFill>
                          <a:srgbClr val="FFFFFF"/>
                        </a:solidFill>
                        <a:effectLst/>
                        <a:latin typeface="Gill Sans MT" pitchFamily="34" charset="0"/>
                        <a:ea typeface="ＭＳ Ｐゴシック" pitchFamily="50"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smtClean="0">
                          <a:ln>
                            <a:noFill/>
                          </a:ln>
                          <a:solidFill>
                            <a:srgbClr val="FFFFFF"/>
                          </a:solidFill>
                          <a:effectLst/>
                          <a:latin typeface="Gill Sans MT" pitchFamily="34" charset="0"/>
                          <a:ea typeface="ＭＳ Ｐゴシック" pitchFamily="50" charset="-128"/>
                        </a:rPr>
                        <a:t>value</a:t>
                      </a:r>
                      <a:endParaRPr kumimoji="1" lang="ja-JP" altLang="en-US" sz="1400" b="1" i="0" u="none" strike="noStrike" cap="none" normalizeH="0" baseline="0" smtClean="0">
                        <a:ln>
                          <a:noFill/>
                        </a:ln>
                        <a:solidFill>
                          <a:srgbClr val="FFFFFF"/>
                        </a:solidFill>
                        <a:effectLst/>
                        <a:latin typeface="Gill Sans MT" pitchFamily="34" charset="0"/>
                        <a:ea typeface="ＭＳ Ｐゴシック" pitchFamily="50"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smtClean="0">
                          <a:ln>
                            <a:noFill/>
                          </a:ln>
                          <a:solidFill>
                            <a:srgbClr val="000000"/>
                          </a:solidFill>
                          <a:effectLst/>
                          <a:latin typeface="Gill Sans MT" pitchFamily="34" charset="0"/>
                          <a:ea typeface="ＭＳ Ｐゴシック" pitchFamily="50" charset="-128"/>
                        </a:rPr>
                        <a:t>firstName</a:t>
                      </a:r>
                      <a:endParaRPr kumimoji="1" lang="ja-JP" altLang="en-US" sz="1400" b="0" i="0" u="none" strike="noStrike" cap="none" normalizeH="0" baseline="0" smtClean="0">
                        <a:ln>
                          <a:noFill/>
                        </a:ln>
                        <a:solidFill>
                          <a:srgbClr val="000000"/>
                        </a:solidFill>
                        <a:effectLst/>
                        <a:latin typeface="Gill Sans MT" pitchFamily="34" charset="0"/>
                        <a:ea typeface="ＭＳ Ｐゴシック" pitchFamily="50"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smtClean="0">
                          <a:ln>
                            <a:noFill/>
                          </a:ln>
                          <a:solidFill>
                            <a:srgbClr val="000000"/>
                          </a:solidFill>
                          <a:effectLst/>
                          <a:latin typeface="Gill Sans MT" pitchFamily="34" charset="0"/>
                          <a:ea typeface="ＭＳ Ｐゴシック" pitchFamily="50" charset="-128"/>
                        </a:rPr>
                        <a:t>"John"</a:t>
                      </a:r>
                      <a:endParaRPr kumimoji="1" lang="ja-JP" altLang="en-US" sz="1400" b="0" i="0" u="none" strike="noStrike" cap="none" normalizeH="0" baseline="0" smtClean="0">
                        <a:ln>
                          <a:noFill/>
                        </a:ln>
                        <a:solidFill>
                          <a:srgbClr val="000000"/>
                        </a:solidFill>
                        <a:effectLst/>
                        <a:latin typeface="Gill Sans MT" pitchFamily="34" charset="0"/>
                        <a:ea typeface="ＭＳ Ｐゴシック" pitchFamily="50"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smtClean="0">
                          <a:ln>
                            <a:noFill/>
                          </a:ln>
                          <a:solidFill>
                            <a:srgbClr val="000000"/>
                          </a:solidFill>
                          <a:effectLst/>
                          <a:latin typeface="Gill Sans MT" pitchFamily="34" charset="0"/>
                          <a:ea typeface="ＭＳ Ｐゴシック" pitchFamily="50" charset="-128"/>
                        </a:rPr>
                        <a:t>lastName</a:t>
                      </a:r>
                      <a:endParaRPr kumimoji="1" lang="ja-JP" altLang="en-US" sz="1400" b="0" i="0" u="none" strike="noStrike" cap="none" normalizeH="0" baseline="0" smtClean="0">
                        <a:ln>
                          <a:noFill/>
                        </a:ln>
                        <a:solidFill>
                          <a:srgbClr val="000000"/>
                        </a:solidFill>
                        <a:effectLst/>
                        <a:latin typeface="Gill Sans MT" pitchFamily="34" charset="0"/>
                        <a:ea typeface="ＭＳ Ｐゴシック" pitchFamily="50"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EC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smtClean="0">
                          <a:ln>
                            <a:noFill/>
                          </a:ln>
                          <a:solidFill>
                            <a:srgbClr val="000000"/>
                          </a:solidFill>
                          <a:effectLst/>
                          <a:latin typeface="Gill Sans MT" pitchFamily="34" charset="0"/>
                          <a:ea typeface="ＭＳ Ｐゴシック" pitchFamily="50" charset="-128"/>
                        </a:rPr>
                        <a:t>"Smith"</a:t>
                      </a:r>
                      <a:endParaRPr kumimoji="1" lang="ja-JP" altLang="en-US" sz="1400" b="0" i="0" u="none" strike="noStrike" cap="none" normalizeH="0" baseline="0" smtClean="0">
                        <a:ln>
                          <a:noFill/>
                        </a:ln>
                        <a:solidFill>
                          <a:srgbClr val="000000"/>
                        </a:solidFill>
                        <a:effectLst/>
                        <a:latin typeface="Gill Sans MT" pitchFamily="34" charset="0"/>
                        <a:ea typeface="ＭＳ Ｐゴシック" pitchFamily="50"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ECF0"/>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smtClean="0">
                          <a:ln>
                            <a:noFill/>
                          </a:ln>
                          <a:solidFill>
                            <a:srgbClr val="000000"/>
                          </a:solidFill>
                          <a:effectLst/>
                          <a:latin typeface="Gill Sans MT" pitchFamily="34" charset="0"/>
                          <a:ea typeface="ＭＳ Ｐゴシック" pitchFamily="50" charset="-128"/>
                        </a:rPr>
                        <a:t>socialnetwork</a:t>
                      </a:r>
                      <a:endParaRPr kumimoji="1" lang="ja-JP" altLang="en-US" sz="1400" b="0" i="0" u="none" strike="noStrike" cap="none" normalizeH="0" baseline="0" smtClean="0">
                        <a:ln>
                          <a:noFill/>
                        </a:ln>
                        <a:solidFill>
                          <a:srgbClr val="000000"/>
                        </a:solidFill>
                        <a:effectLst/>
                        <a:latin typeface="Gill Sans MT" pitchFamily="34" charset="0"/>
                        <a:ea typeface="ＭＳ Ｐゴシック" pitchFamily="50"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smtClean="0">
                        <a:ln>
                          <a:noFill/>
                        </a:ln>
                        <a:solidFill>
                          <a:srgbClr val="000000"/>
                        </a:solidFill>
                        <a:effectLst/>
                        <a:latin typeface="Gill Sans MT" pitchFamily="34" charset="0"/>
                        <a:ea typeface="ＭＳ Ｐゴシック" pitchFamily="50"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smtClean="0">
                          <a:ln>
                            <a:noFill/>
                          </a:ln>
                          <a:solidFill>
                            <a:srgbClr val="000000"/>
                          </a:solidFill>
                          <a:effectLst/>
                          <a:latin typeface="Gill Sans MT" pitchFamily="34" charset="0"/>
                          <a:ea typeface="ＭＳ Ｐゴシック" pitchFamily="50" charset="-128"/>
                        </a:rPr>
                        <a:t>…</a:t>
                      </a:r>
                      <a:endParaRPr kumimoji="1" lang="ja-JP" altLang="en-US" sz="1400" b="0" i="0" u="none" strike="noStrike" cap="none" normalizeH="0" baseline="0" smtClean="0">
                        <a:ln>
                          <a:noFill/>
                        </a:ln>
                        <a:solidFill>
                          <a:srgbClr val="000000"/>
                        </a:solidFill>
                        <a:effectLst/>
                        <a:latin typeface="Gill Sans MT" pitchFamily="34" charset="0"/>
                        <a:ea typeface="ＭＳ Ｐゴシック" pitchFamily="50"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EC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smtClean="0">
                          <a:ln>
                            <a:noFill/>
                          </a:ln>
                          <a:solidFill>
                            <a:srgbClr val="000000"/>
                          </a:solidFill>
                          <a:effectLst/>
                          <a:latin typeface="Gill Sans MT" pitchFamily="34" charset="0"/>
                          <a:ea typeface="ＭＳ Ｐゴシック" pitchFamily="50" charset="-128"/>
                        </a:rPr>
                        <a:t>…</a:t>
                      </a:r>
                      <a:endParaRPr kumimoji="1" lang="ja-JP" altLang="en-US" sz="1400" b="0" i="0" u="none" strike="noStrike" cap="none" normalizeH="0" baseline="0" smtClean="0">
                        <a:ln>
                          <a:noFill/>
                        </a:ln>
                        <a:solidFill>
                          <a:srgbClr val="000000"/>
                        </a:solidFill>
                        <a:effectLst/>
                        <a:latin typeface="Gill Sans MT" pitchFamily="34" charset="0"/>
                        <a:ea typeface="ＭＳ Ｐゴシック" pitchFamily="50"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ECF0"/>
                    </a:solidFill>
                  </a:tcPr>
                </a:tc>
              </a:tr>
            </a:tbl>
          </a:graphicData>
        </a:graphic>
      </p:graphicFrame>
      <p:graphicFrame>
        <p:nvGraphicFramePr>
          <p:cNvPr id="6" name="表 5"/>
          <p:cNvGraphicFramePr>
            <a:graphicFrameLocks noGrp="1"/>
          </p:cNvGraphicFramePr>
          <p:nvPr>
            <p:extLst>
              <p:ext uri="{D42A27DB-BD31-4B8C-83A1-F6EECF244321}">
                <p14:modId xmlns:p14="http://schemas.microsoft.com/office/powerpoint/2010/main" val="3230995085"/>
              </p:ext>
            </p:extLst>
          </p:nvPr>
        </p:nvGraphicFramePr>
        <p:xfrm>
          <a:off x="6207126" y="5178127"/>
          <a:ext cx="2913063" cy="1419224"/>
        </p:xfrm>
        <a:graphic>
          <a:graphicData uri="http://schemas.openxmlformats.org/drawingml/2006/table">
            <a:tbl>
              <a:tblPr/>
              <a:tblGrid>
                <a:gridCol w="887413"/>
                <a:gridCol w="2025650"/>
              </a:tblGrid>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smtClean="0">
                          <a:ln>
                            <a:noFill/>
                          </a:ln>
                          <a:solidFill>
                            <a:srgbClr val="FFFFFF"/>
                          </a:solidFill>
                          <a:effectLst/>
                          <a:latin typeface="Gill Sans MT" pitchFamily="34" charset="0"/>
                          <a:ea typeface="ＭＳ Ｐゴシック" pitchFamily="50" charset="-128"/>
                        </a:rPr>
                        <a:t>key</a:t>
                      </a:r>
                      <a:endParaRPr kumimoji="1" lang="ja-JP" altLang="en-US" sz="1400" b="1" i="0" u="none" strike="noStrike" cap="none" normalizeH="0" baseline="0" smtClean="0">
                        <a:ln>
                          <a:noFill/>
                        </a:ln>
                        <a:solidFill>
                          <a:srgbClr val="FFFFFF"/>
                        </a:solidFill>
                        <a:effectLst/>
                        <a:latin typeface="Gill Sans MT" pitchFamily="34" charset="0"/>
                        <a:ea typeface="ＭＳ Ｐゴシック" pitchFamily="50"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smtClean="0">
                          <a:ln>
                            <a:noFill/>
                          </a:ln>
                          <a:solidFill>
                            <a:srgbClr val="FFFFFF"/>
                          </a:solidFill>
                          <a:effectLst/>
                          <a:latin typeface="Gill Sans MT" pitchFamily="34" charset="0"/>
                          <a:ea typeface="ＭＳ Ｐゴシック" pitchFamily="50" charset="-128"/>
                        </a:rPr>
                        <a:t>value</a:t>
                      </a:r>
                      <a:endParaRPr kumimoji="1" lang="ja-JP" altLang="en-US" sz="1400" b="1" i="0" u="none" strike="noStrike" cap="none" normalizeH="0" baseline="0" smtClean="0">
                        <a:ln>
                          <a:noFill/>
                        </a:ln>
                        <a:solidFill>
                          <a:srgbClr val="FFFFFF"/>
                        </a:solidFill>
                        <a:effectLst/>
                        <a:latin typeface="Gill Sans MT" pitchFamily="34" charset="0"/>
                        <a:ea typeface="ＭＳ Ｐゴシック" pitchFamily="50"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smtClean="0">
                          <a:ln>
                            <a:noFill/>
                          </a:ln>
                          <a:solidFill>
                            <a:srgbClr val="000000"/>
                          </a:solidFill>
                          <a:effectLst/>
                          <a:latin typeface="Gill Sans MT" pitchFamily="34" charset="0"/>
                          <a:ea typeface="ＭＳ Ｐゴシック" pitchFamily="50" charset="-128"/>
                        </a:rPr>
                        <a:t>twitter</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smtClean="0">
                          <a:ln>
                            <a:noFill/>
                          </a:ln>
                          <a:solidFill>
                            <a:srgbClr val="000000"/>
                          </a:solidFill>
                          <a:effectLst/>
                          <a:latin typeface="Gill Sans MT" pitchFamily="34" charset="0"/>
                          <a:ea typeface="ＭＳ Ｐゴシック" pitchFamily="50" charset="-128"/>
                        </a:rPr>
                        <a:t>"@jsmith"</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smtClean="0">
                          <a:ln>
                            <a:noFill/>
                          </a:ln>
                          <a:solidFill>
                            <a:srgbClr val="000000"/>
                          </a:solidFill>
                          <a:effectLst/>
                          <a:latin typeface="Gill Sans MT" pitchFamily="34" charset="0"/>
                          <a:ea typeface="ＭＳ Ｐゴシック" pitchFamily="50" charset="-128"/>
                        </a:rPr>
                        <a:t>facebook</a:t>
                      </a:r>
                      <a:endParaRPr kumimoji="1" lang="ja-JP" altLang="en-US" sz="1400" b="0" i="0" u="none" strike="noStrike" cap="none" normalizeH="0" baseline="0" smtClean="0">
                        <a:ln>
                          <a:noFill/>
                        </a:ln>
                        <a:solidFill>
                          <a:srgbClr val="000000"/>
                        </a:solidFill>
                        <a:effectLst/>
                        <a:latin typeface="Gill Sans MT" pitchFamily="34" charset="0"/>
                        <a:ea typeface="ＭＳ Ｐゴシック" pitchFamily="50"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EC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smtClean="0">
                          <a:ln>
                            <a:noFill/>
                          </a:ln>
                          <a:solidFill>
                            <a:srgbClr val="000000"/>
                          </a:solidFill>
                          <a:effectLst/>
                          <a:latin typeface="Gill Sans MT" pitchFamily="34" charset="0"/>
                          <a:ea typeface="ＭＳ Ｐゴシック" pitchFamily="50" charset="-128"/>
                        </a:rPr>
                        <a:t>"john.smith@gmail.com"</a:t>
                      </a:r>
                      <a:endParaRPr kumimoji="1" lang="ja-JP" altLang="en-US" sz="1400" b="0" i="0" u="none" strike="noStrike" cap="none" normalizeH="0" baseline="0" smtClean="0">
                        <a:ln>
                          <a:noFill/>
                        </a:ln>
                        <a:solidFill>
                          <a:srgbClr val="000000"/>
                        </a:solidFill>
                        <a:effectLst/>
                        <a:latin typeface="Gill Sans MT" pitchFamily="34" charset="0"/>
                        <a:ea typeface="ＭＳ Ｐゴシック" pitchFamily="50"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ECF0"/>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smtClean="0">
                          <a:ln>
                            <a:noFill/>
                          </a:ln>
                          <a:solidFill>
                            <a:srgbClr val="000000"/>
                          </a:solidFill>
                          <a:effectLst/>
                          <a:latin typeface="Gill Sans MT" pitchFamily="34" charset="0"/>
                          <a:ea typeface="ＭＳ Ｐゴシック" pitchFamily="50" charset="-128"/>
                        </a:rPr>
                        <a:t>…</a:t>
                      </a:r>
                      <a:endParaRPr kumimoji="1" lang="ja-JP" altLang="en-US" sz="1400" b="0" i="0" u="none" strike="noStrike" cap="none" normalizeH="0" baseline="0" smtClean="0">
                        <a:ln>
                          <a:noFill/>
                        </a:ln>
                        <a:solidFill>
                          <a:srgbClr val="000000"/>
                        </a:solidFill>
                        <a:effectLst/>
                        <a:latin typeface="Gill Sans MT" pitchFamily="34" charset="0"/>
                        <a:ea typeface="ＭＳ Ｐゴシック" pitchFamily="50"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smtClean="0">
                          <a:ln>
                            <a:noFill/>
                          </a:ln>
                          <a:solidFill>
                            <a:srgbClr val="000000"/>
                          </a:solidFill>
                          <a:effectLst/>
                          <a:latin typeface="Gill Sans MT" pitchFamily="34" charset="0"/>
                          <a:ea typeface="ＭＳ Ｐゴシック" pitchFamily="50" charset="-128"/>
                        </a:rPr>
                        <a:t>…</a:t>
                      </a:r>
                      <a:endParaRPr kumimoji="1" lang="ja-JP" altLang="en-US" sz="1400" b="0" i="0" u="none" strike="noStrike" cap="none" normalizeH="0" baseline="0" smtClean="0">
                        <a:ln>
                          <a:noFill/>
                        </a:ln>
                        <a:solidFill>
                          <a:srgbClr val="000000"/>
                        </a:solidFill>
                        <a:effectLst/>
                        <a:latin typeface="Gill Sans MT" pitchFamily="34" charset="0"/>
                        <a:ea typeface="ＭＳ Ｐゴシック" pitchFamily="50"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tr>
            </a:tbl>
          </a:graphicData>
        </a:graphic>
      </p:graphicFrame>
      <p:cxnSp>
        <p:nvCxnSpPr>
          <p:cNvPr id="11" name="カギ線コネクタ 10"/>
          <p:cNvCxnSpPr>
            <a:endCxn id="6" idx="0"/>
          </p:cNvCxnSpPr>
          <p:nvPr/>
        </p:nvCxnSpPr>
        <p:spPr>
          <a:xfrm flipV="1">
            <a:off x="4767264" y="5178127"/>
            <a:ext cx="2896393" cy="215899"/>
          </a:xfrm>
          <a:prstGeom prst="bentConnector4">
            <a:avLst>
              <a:gd name="adj1" fmla="val 24856"/>
              <a:gd name="adj2" fmla="val 205883"/>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Accessing Object Attribute</a:t>
            </a:r>
            <a:endParaRPr lang="ja-JP" altLang="en-US" dirty="0" smtClean="0"/>
          </a:p>
        </p:txBody>
      </p:sp>
      <p:sp>
        <p:nvSpPr>
          <p:cNvPr id="61443" name="テキスト プレースホルダー 4"/>
          <p:cNvSpPr>
            <a:spLocks noGrp="1"/>
          </p:cNvSpPr>
          <p:nvPr>
            <p:ph type="body" idx="1"/>
          </p:nvPr>
        </p:nvSpPr>
        <p:spPr/>
        <p:txBody>
          <a:bodyPr/>
          <a:lstStyle/>
          <a:p>
            <a:r>
              <a:rPr lang="en-US" altLang="ja-JP" smtClean="0"/>
              <a:t>Value setting </a:t>
            </a:r>
            <a:endParaRPr lang="ja-JP" altLang="en-US" smtClean="0"/>
          </a:p>
        </p:txBody>
      </p:sp>
      <p:sp>
        <p:nvSpPr>
          <p:cNvPr id="61446" name="コンテンツ プレースホルダー 5"/>
          <p:cNvSpPr>
            <a:spLocks noGrp="1"/>
          </p:cNvSpPr>
          <p:nvPr>
            <p:ph sz="half" idx="2"/>
          </p:nvPr>
        </p:nvSpPr>
        <p:spPr/>
        <p:txBody>
          <a:bodyPr/>
          <a:lstStyle/>
          <a:p>
            <a:r>
              <a:rPr lang="en-US" altLang="ja-JP" smtClean="0"/>
              <a:t>dot notation</a:t>
            </a:r>
          </a:p>
          <a:p>
            <a:endParaRPr lang="en-US" altLang="ja-JP" smtClean="0"/>
          </a:p>
          <a:p>
            <a:endParaRPr lang="en-US" altLang="ja-JP" smtClean="0"/>
          </a:p>
          <a:p>
            <a:endParaRPr lang="en-US" altLang="ja-JP" smtClean="0"/>
          </a:p>
          <a:p>
            <a:r>
              <a:rPr lang="en-US" altLang="ja-JP" smtClean="0"/>
              <a:t>bracket notation</a:t>
            </a:r>
            <a:endParaRPr lang="ja-JP" altLang="en-US" dirty="0" smtClean="0"/>
          </a:p>
        </p:txBody>
      </p:sp>
      <p:sp>
        <p:nvSpPr>
          <p:cNvPr id="61444" name="テキスト プレースホルダー 6"/>
          <p:cNvSpPr>
            <a:spLocks noGrp="1"/>
          </p:cNvSpPr>
          <p:nvPr>
            <p:ph type="body" sz="quarter" idx="3"/>
          </p:nvPr>
        </p:nvSpPr>
        <p:spPr/>
        <p:txBody>
          <a:bodyPr/>
          <a:lstStyle/>
          <a:p>
            <a:r>
              <a:rPr lang="en-US" altLang="ja-JP" smtClean="0"/>
              <a:t>Value reference</a:t>
            </a:r>
            <a:endParaRPr lang="ja-JP" altLang="en-US" smtClean="0"/>
          </a:p>
        </p:txBody>
      </p:sp>
      <p:sp>
        <p:nvSpPr>
          <p:cNvPr id="61447" name="コンテンツ プレースホルダー 7"/>
          <p:cNvSpPr>
            <a:spLocks noGrp="1"/>
          </p:cNvSpPr>
          <p:nvPr>
            <p:ph sz="quarter" idx="4"/>
          </p:nvPr>
        </p:nvSpPr>
        <p:spPr/>
        <p:txBody>
          <a:bodyPr/>
          <a:lstStyle/>
          <a:p>
            <a:r>
              <a:rPr lang="en-US" altLang="ja-JP" smtClean="0"/>
              <a:t>dot notation</a:t>
            </a:r>
          </a:p>
          <a:p>
            <a:endParaRPr lang="en-US" altLang="ja-JP" smtClean="0"/>
          </a:p>
          <a:p>
            <a:endParaRPr lang="en-US" altLang="ja-JP" smtClean="0"/>
          </a:p>
          <a:p>
            <a:endParaRPr lang="en-US" altLang="ja-JP" smtClean="0"/>
          </a:p>
          <a:p>
            <a:r>
              <a:rPr lang="en-US" altLang="ja-JP" smtClean="0"/>
              <a:t>bracket notation</a:t>
            </a:r>
            <a:endParaRPr lang="ja-JP" altLang="en-US" smtClean="0"/>
          </a:p>
          <a:p>
            <a:endParaRPr lang="ja-JP" altLang="en-US" smtClean="0"/>
          </a:p>
        </p:txBody>
      </p:sp>
      <p:sp>
        <p:nvSpPr>
          <p:cNvPr id="61445"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86ED4601-400C-4FD9-8891-B0F7631ECCCD}" type="slidenum">
              <a:rPr lang="ja-JP" altLang="en-US" smtClean="0"/>
              <a:pPr/>
              <a:t>79</a:t>
            </a:fld>
            <a:endParaRPr lang="ja-JP" altLang="en-US"/>
          </a:p>
        </p:txBody>
      </p:sp>
      <p:sp>
        <p:nvSpPr>
          <p:cNvPr id="9" name="正方形/長方形 8"/>
          <p:cNvSpPr/>
          <p:nvPr/>
        </p:nvSpPr>
        <p:spPr>
          <a:xfrm>
            <a:off x="1785939" y="2924300"/>
            <a:ext cx="4238625" cy="720725"/>
          </a:xfrm>
          <a:prstGeom prst="rect">
            <a:avLst/>
          </a:prstGeom>
        </p:spPr>
        <p:style>
          <a:lnRef idx="2">
            <a:schemeClr val="dk1"/>
          </a:lnRef>
          <a:fillRef idx="1">
            <a:schemeClr val="lt1"/>
          </a:fillRef>
          <a:effectRef idx="0">
            <a:schemeClr val="dk1"/>
          </a:effectRef>
          <a:fontRef idx="minor">
            <a:schemeClr val="dk1"/>
          </a:fontRef>
        </p:style>
        <p:txBody>
          <a:bodyPr anchor="ctr"/>
          <a:lstStyle/>
          <a:p>
            <a:r>
              <a:rPr lang="en-US" altLang="ja-JP" dirty="0" err="1">
                <a:solidFill>
                  <a:srgbClr val="000000"/>
                </a:solidFill>
              </a:rPr>
              <a:t>person.email</a:t>
            </a:r>
            <a:r>
              <a:rPr lang="en-US" altLang="ja-JP" dirty="0">
                <a:solidFill>
                  <a:srgbClr val="000000"/>
                </a:solidFill>
              </a:rPr>
              <a:t> = "john.smith@gmail.com";</a:t>
            </a:r>
            <a:endParaRPr lang="ja-JP" altLang="en-US" dirty="0">
              <a:solidFill>
                <a:srgbClr val="000000"/>
              </a:solidFill>
            </a:endParaRPr>
          </a:p>
        </p:txBody>
      </p:sp>
      <p:sp>
        <p:nvSpPr>
          <p:cNvPr id="10" name="正方形/長方形 9"/>
          <p:cNvSpPr/>
          <p:nvPr/>
        </p:nvSpPr>
        <p:spPr>
          <a:xfrm>
            <a:off x="1785939" y="5086126"/>
            <a:ext cx="4238625" cy="719138"/>
          </a:xfrm>
          <a:prstGeom prst="rect">
            <a:avLst/>
          </a:prstGeom>
        </p:spPr>
        <p:style>
          <a:lnRef idx="2">
            <a:schemeClr val="dk1"/>
          </a:lnRef>
          <a:fillRef idx="1">
            <a:schemeClr val="lt1"/>
          </a:fillRef>
          <a:effectRef idx="0">
            <a:schemeClr val="dk1"/>
          </a:effectRef>
          <a:fontRef idx="minor">
            <a:schemeClr val="dk1"/>
          </a:fontRef>
        </p:style>
        <p:txBody>
          <a:bodyPr anchor="ctr"/>
          <a:lstStyle/>
          <a:p>
            <a:r>
              <a:rPr lang="en-US" altLang="ja-JP">
                <a:solidFill>
                  <a:srgbClr val="000000"/>
                </a:solidFill>
              </a:rPr>
              <a:t>person["email"] = "john.smith@gmail.com";</a:t>
            </a:r>
            <a:endParaRPr lang="ja-JP" altLang="en-US">
              <a:solidFill>
                <a:srgbClr val="000000"/>
              </a:solidFill>
            </a:endParaRPr>
          </a:p>
        </p:txBody>
      </p:sp>
      <p:sp>
        <p:nvSpPr>
          <p:cNvPr id="11" name="正方形/長方形 10"/>
          <p:cNvSpPr/>
          <p:nvPr/>
        </p:nvSpPr>
        <p:spPr>
          <a:xfrm>
            <a:off x="6205539" y="2924300"/>
            <a:ext cx="4238625" cy="720725"/>
          </a:xfrm>
          <a:prstGeom prst="rect">
            <a:avLst/>
          </a:prstGeom>
        </p:spPr>
        <p:style>
          <a:lnRef idx="2">
            <a:schemeClr val="dk1"/>
          </a:lnRef>
          <a:fillRef idx="1">
            <a:schemeClr val="lt1"/>
          </a:fillRef>
          <a:effectRef idx="0">
            <a:schemeClr val="dk1"/>
          </a:effectRef>
          <a:fontRef idx="minor">
            <a:schemeClr val="dk1"/>
          </a:fontRef>
        </p:style>
        <p:txBody>
          <a:bodyPr anchor="ctr"/>
          <a:lstStyle/>
          <a:p>
            <a:r>
              <a:rPr lang="en-US" altLang="ja-JP">
                <a:solidFill>
                  <a:srgbClr val="000000"/>
                </a:solidFill>
              </a:rPr>
              <a:t>alert(person.email);</a:t>
            </a:r>
            <a:endParaRPr lang="ja-JP" altLang="en-US">
              <a:solidFill>
                <a:srgbClr val="000000"/>
              </a:solidFill>
            </a:endParaRPr>
          </a:p>
        </p:txBody>
      </p:sp>
      <p:sp>
        <p:nvSpPr>
          <p:cNvPr id="12" name="正方形/長方形 11"/>
          <p:cNvSpPr/>
          <p:nvPr/>
        </p:nvSpPr>
        <p:spPr>
          <a:xfrm>
            <a:off x="6205539" y="5086126"/>
            <a:ext cx="4238625" cy="719138"/>
          </a:xfrm>
          <a:prstGeom prst="rect">
            <a:avLst/>
          </a:prstGeom>
        </p:spPr>
        <p:style>
          <a:lnRef idx="2">
            <a:schemeClr val="dk1"/>
          </a:lnRef>
          <a:fillRef idx="1">
            <a:schemeClr val="lt1"/>
          </a:fillRef>
          <a:effectRef idx="0">
            <a:schemeClr val="dk1"/>
          </a:effectRef>
          <a:fontRef idx="minor">
            <a:schemeClr val="dk1"/>
          </a:fontRef>
        </p:style>
        <p:txBody>
          <a:bodyPr anchor="ctr"/>
          <a:lstStyle/>
          <a:p>
            <a:r>
              <a:rPr lang="en-US" altLang="ja-JP">
                <a:solidFill>
                  <a:srgbClr val="000000"/>
                </a:solidFill>
              </a:rPr>
              <a:t>alert(person["email"]);</a:t>
            </a:r>
            <a:endParaRPr lang="ja-JP" altLang="en-US">
              <a:solidFill>
                <a:srgbClr val="000000"/>
              </a:solidFill>
            </a:endParaRPr>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モバイル・ビッグデータは、従来のビッグデータとは質的に異なる</a:t>
            </a:r>
            <a:endParaRPr lang="ja-JP" altLang="en-US" dirty="0"/>
          </a:p>
        </p:txBody>
      </p:sp>
      <p:pic>
        <p:nvPicPr>
          <p:cNvPr id="4" name="図 3"/>
          <p:cNvPicPr>
            <a:picLocks noChangeAspect="1"/>
          </p:cNvPicPr>
          <p:nvPr/>
        </p:nvPicPr>
        <p:blipFill>
          <a:blip r:embed="rId2"/>
          <a:stretch>
            <a:fillRect/>
          </a:stretch>
        </p:blipFill>
        <p:spPr>
          <a:xfrm>
            <a:off x="1642917" y="2085786"/>
            <a:ext cx="2922061" cy="3637293"/>
          </a:xfrm>
          <a:prstGeom prst="rect">
            <a:avLst/>
          </a:prstGeom>
        </p:spPr>
      </p:pic>
      <p:sp>
        <p:nvSpPr>
          <p:cNvPr id="5" name="右中かっこ 4"/>
          <p:cNvSpPr/>
          <p:nvPr/>
        </p:nvSpPr>
        <p:spPr>
          <a:xfrm>
            <a:off x="4098907" y="1974654"/>
            <a:ext cx="701227" cy="3859554"/>
          </a:xfrm>
          <a:prstGeom prst="rightBrace">
            <a:avLst>
              <a:gd name="adj1" fmla="val 42733"/>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 name="テキスト ボックス 5"/>
          <p:cNvSpPr txBox="1"/>
          <p:nvPr/>
        </p:nvSpPr>
        <p:spPr>
          <a:xfrm>
            <a:off x="4962817" y="2950325"/>
            <a:ext cx="5183469" cy="2308324"/>
          </a:xfrm>
          <a:prstGeom prst="rect">
            <a:avLst/>
          </a:prstGeom>
          <a:noFill/>
        </p:spPr>
        <p:txBody>
          <a:bodyPr wrap="square" rtlCol="0">
            <a:spAutoFit/>
          </a:bodyPr>
          <a:lstStyle/>
          <a:p>
            <a:r>
              <a:rPr lang="ja-JP" altLang="en-US" sz="2400" b="1" u="sng" dirty="0"/>
              <a:t>ユーザとのインタラクションを通じて</a:t>
            </a:r>
            <a:r>
              <a:rPr lang="ja-JP" altLang="en-US" sz="2400" dirty="0"/>
              <a:t>、位置情報、推定年齢、推定性別、推定住所、推定嗜好情報、アプリ内の移動経路、アプリ内で閲覧した情報など、ユーザに関する様々な情報を獲得することができる</a:t>
            </a:r>
          </a:p>
        </p:txBody>
      </p:sp>
      <p:sp>
        <p:nvSpPr>
          <p:cNvPr id="7" name="正方形/長方形 6"/>
          <p:cNvSpPr/>
          <p:nvPr/>
        </p:nvSpPr>
        <p:spPr>
          <a:xfrm>
            <a:off x="4962819" y="1674177"/>
            <a:ext cx="5301275" cy="1200329"/>
          </a:xfrm>
          <a:prstGeom prst="rect">
            <a:avLst/>
          </a:prstGeom>
        </p:spPr>
        <p:txBody>
          <a:bodyPr wrap="square">
            <a:spAutoFit/>
          </a:bodyPr>
          <a:lstStyle/>
          <a:p>
            <a:r>
              <a:rPr lang="ja-JP" altLang="en-US" sz="2400" dirty="0"/>
              <a:t>ユーザとの対話（インタラクション）から得られるものが、モバイル・ビッグデータである。</a:t>
            </a:r>
          </a:p>
        </p:txBody>
      </p:sp>
      <p:sp>
        <p:nvSpPr>
          <p:cNvPr id="8" name="正方形/長方形 7"/>
          <p:cNvSpPr/>
          <p:nvPr/>
        </p:nvSpPr>
        <p:spPr>
          <a:xfrm>
            <a:off x="4903915" y="5258650"/>
            <a:ext cx="5301275"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ja-JP" altLang="en-US" sz="2400" dirty="0"/>
              <a:t>エンドユーザと対話する業種（</a:t>
            </a:r>
            <a:r>
              <a:rPr lang="en-US" altLang="ja-JP" sz="2400" dirty="0"/>
              <a:t>B2C</a:t>
            </a:r>
            <a:r>
              <a:rPr lang="ja-JP" altLang="en-US" sz="2400" dirty="0"/>
              <a:t>）においては、モバイル・ビッグデータの獲得と活用が極めて重要である。</a:t>
            </a:r>
          </a:p>
        </p:txBody>
      </p:sp>
    </p:spTree>
    <p:extLst>
      <p:ext uri="{BB962C8B-B14F-4D97-AF65-F5344CB8AC3E}">
        <p14:creationId xmlns:p14="http://schemas.microsoft.com/office/powerpoint/2010/main" val="37074793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正方形/長方形 24"/>
          <p:cNvSpPr/>
          <p:nvPr/>
        </p:nvSpPr>
        <p:spPr>
          <a:xfrm>
            <a:off x="1271464" y="4023316"/>
            <a:ext cx="10729192" cy="232315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 name="タイトル 1"/>
          <p:cNvSpPr>
            <a:spLocks noGrp="1"/>
          </p:cNvSpPr>
          <p:nvPr>
            <p:ph type="title"/>
          </p:nvPr>
        </p:nvSpPr>
        <p:spPr/>
        <p:txBody>
          <a:bodyPr>
            <a:normAutofit fontScale="90000"/>
          </a:bodyPr>
          <a:lstStyle/>
          <a:p>
            <a:r>
              <a:rPr lang="en-US" altLang="ja-JP" smtClean="0"/>
              <a:t>Accessing Object Attribute:</a:t>
            </a:r>
            <a:br>
              <a:rPr lang="en-US" altLang="ja-JP" smtClean="0"/>
            </a:br>
            <a:r>
              <a:rPr lang="en-US" altLang="ja-JP" smtClean="0"/>
              <a:t>Combination of dot notation and bracket notation</a:t>
            </a:r>
            <a:endParaRPr lang="ja-JP" altLang="en-US" dirty="0"/>
          </a:p>
        </p:txBody>
      </p:sp>
      <p:sp>
        <p:nvSpPr>
          <p:cNvPr id="3" name="コンテンツ プレースホルダー 2"/>
          <p:cNvSpPr>
            <a:spLocks noGrp="1"/>
          </p:cNvSpPr>
          <p:nvPr>
            <p:ph idx="1"/>
          </p:nvPr>
        </p:nvSpPr>
        <p:spPr>
          <a:xfrm>
            <a:off x="838200" y="1825625"/>
            <a:ext cx="7850087" cy="2146357"/>
          </a:xfrm>
        </p:spPr>
        <p:txBody>
          <a:bodyPr/>
          <a:lstStyle/>
          <a:p>
            <a:r>
              <a:rPr lang="en-US" altLang="ja-JP" dirty="0" smtClean="0"/>
              <a:t>Dot notation and bracket notation can be combined.</a:t>
            </a:r>
          </a:p>
          <a:p>
            <a:r>
              <a:rPr lang="ja-JP" altLang="en-US" dirty="0">
                <a:latin typeface="Consolas" panose="020B0609020204030204" pitchFamily="49" charset="0"/>
                <a:cs typeface="Consolas" panose="020B0609020204030204" pitchFamily="49" charset="0"/>
              </a:rPr>
              <a:t>person.</a:t>
            </a:r>
            <a:r>
              <a:rPr lang="ja-JP" altLang="en-US" dirty="0" smtClean="0">
                <a:latin typeface="Consolas" panose="020B0609020204030204" pitchFamily="49" charset="0"/>
                <a:cs typeface="Consolas" panose="020B0609020204030204" pitchFamily="49" charset="0"/>
              </a:rPr>
              <a:t>firstName </a:t>
            </a:r>
            <a:r>
              <a:rPr lang="en-US" altLang="ja-JP" dirty="0" smtClean="0">
                <a:latin typeface="Consolas" panose="020B0609020204030204" pitchFamily="49" charset="0"/>
                <a:cs typeface="Consolas" panose="020B0609020204030204" pitchFamily="49" charset="0"/>
              </a:rPr>
              <a:t>and </a:t>
            </a:r>
            <a:r>
              <a:rPr lang="ja-JP" altLang="en-US" dirty="0" smtClean="0">
                <a:latin typeface="Consolas" panose="020B0609020204030204" pitchFamily="49" charset="0"/>
                <a:cs typeface="Consolas" panose="020B0609020204030204" pitchFamily="49" charset="0"/>
              </a:rPr>
              <a:t>person</a:t>
            </a:r>
            <a:r>
              <a:rPr lang="en-US" altLang="ja-JP" dirty="0" smtClean="0">
                <a:latin typeface="Consolas" panose="020B0609020204030204" pitchFamily="49" charset="0"/>
                <a:cs typeface="Consolas" panose="020B0609020204030204" pitchFamily="49" charset="0"/>
              </a:rPr>
              <a:t>["</a:t>
            </a:r>
            <a:r>
              <a:rPr lang="ja-JP" altLang="en-US" dirty="0" smtClean="0">
                <a:latin typeface="Consolas" panose="020B0609020204030204" pitchFamily="49" charset="0"/>
                <a:cs typeface="Consolas" panose="020B0609020204030204" pitchFamily="49" charset="0"/>
              </a:rPr>
              <a:t>firstName</a:t>
            </a:r>
            <a:r>
              <a:rPr lang="en-US" altLang="ja-JP" dirty="0" smtClean="0">
                <a:latin typeface="Consolas" panose="020B0609020204030204" pitchFamily="49" charset="0"/>
                <a:cs typeface="Consolas" panose="020B0609020204030204" pitchFamily="49" charset="0"/>
              </a:rPr>
              <a:t>"] indicate the same attribute </a:t>
            </a:r>
            <a:endParaRPr lang="en-US" altLang="ja-JP" dirty="0" smtClean="0"/>
          </a:p>
        </p:txBody>
      </p:sp>
      <p:sp>
        <p:nvSpPr>
          <p:cNvPr id="4" name="スライド番号プレースホルダー 3"/>
          <p:cNvSpPr>
            <a:spLocks noGrp="1"/>
          </p:cNvSpPr>
          <p:nvPr>
            <p:ph type="sldNum" sz="quarter" idx="12"/>
          </p:nvPr>
        </p:nvSpPr>
        <p:spPr/>
        <p:txBody>
          <a:bodyPr/>
          <a:lstStyle/>
          <a:p>
            <a:fld id="{31BA4CE2-D795-4C9F-AA1E-E47C147C9315}" type="slidenum">
              <a:rPr lang="ja-JP" altLang="en-US" smtClean="0"/>
              <a:pPr/>
              <a:t>80</a:t>
            </a:fld>
            <a:endParaRPr lang="ja-JP" altLang="en-US"/>
          </a:p>
        </p:txBody>
      </p:sp>
      <p:sp>
        <p:nvSpPr>
          <p:cNvPr id="5" name="正方形/長方形 4"/>
          <p:cNvSpPr/>
          <p:nvPr/>
        </p:nvSpPr>
        <p:spPr>
          <a:xfrm>
            <a:off x="1271464" y="4005064"/>
            <a:ext cx="8280920" cy="2308324"/>
          </a:xfrm>
          <a:prstGeom prst="rect">
            <a:avLst/>
          </a:prstGeom>
        </p:spPr>
        <p:txBody>
          <a:bodyPr wrap="square">
            <a:spAutoFit/>
          </a:bodyPr>
          <a:lstStyle/>
          <a:p>
            <a:r>
              <a:rPr lang="ja-JP" altLang="en-US" sz="2400" dirty="0">
                <a:latin typeface="Consolas" panose="020B0609020204030204" pitchFamily="49" charset="0"/>
                <a:cs typeface="Consolas" panose="020B0609020204030204" pitchFamily="49" charset="0"/>
              </a:rPr>
              <a:t>console.log(person.firstName);</a:t>
            </a:r>
          </a:p>
          <a:p>
            <a:r>
              <a:rPr lang="ja-JP" altLang="en-US" sz="2400" dirty="0">
                <a:latin typeface="Consolas" panose="020B0609020204030204" pitchFamily="49" charset="0"/>
                <a:cs typeface="Consolas" panose="020B0609020204030204" pitchFamily="49" charset="0"/>
              </a:rPr>
              <a:t>console.log(person["lastName"]);</a:t>
            </a:r>
          </a:p>
          <a:p>
            <a:r>
              <a:rPr lang="ja-JP" altLang="en-US" sz="2400" dirty="0">
                <a:latin typeface="Consolas" panose="020B0609020204030204" pitchFamily="49" charset="0"/>
                <a:cs typeface="Consolas" panose="020B0609020204030204" pitchFamily="49" charset="0"/>
              </a:rPr>
              <a:t>console.log(person.socialnetwork.twitter);</a:t>
            </a:r>
          </a:p>
          <a:p>
            <a:r>
              <a:rPr lang="ja-JP" altLang="en-US" sz="2400" dirty="0">
                <a:latin typeface="Consolas" panose="020B0609020204030204" pitchFamily="49" charset="0"/>
                <a:cs typeface="Consolas" panose="020B0609020204030204" pitchFamily="49" charset="0"/>
              </a:rPr>
              <a:t>console.log(person["socialnetwork"].twitter);</a:t>
            </a:r>
          </a:p>
          <a:p>
            <a:r>
              <a:rPr lang="ja-JP" altLang="en-US" sz="2400" dirty="0">
                <a:latin typeface="Consolas" panose="020B0609020204030204" pitchFamily="49" charset="0"/>
                <a:cs typeface="Consolas" panose="020B0609020204030204" pitchFamily="49" charset="0"/>
              </a:rPr>
              <a:t>console.log(person.socialnetwork["twitter"]);</a:t>
            </a:r>
          </a:p>
          <a:p>
            <a:r>
              <a:rPr lang="ja-JP" altLang="en-US" sz="2400" dirty="0">
                <a:latin typeface="Consolas" panose="020B0609020204030204" pitchFamily="49" charset="0"/>
                <a:cs typeface="Consolas" panose="020B0609020204030204" pitchFamily="49" charset="0"/>
              </a:rPr>
              <a:t>console.log(person["socialnetwork"]["twitter"]);</a:t>
            </a:r>
          </a:p>
        </p:txBody>
      </p:sp>
      <p:sp>
        <p:nvSpPr>
          <p:cNvPr id="10" name="テキスト ボックス 9"/>
          <p:cNvSpPr txBox="1"/>
          <p:nvPr/>
        </p:nvSpPr>
        <p:spPr>
          <a:xfrm>
            <a:off x="10482546" y="4030362"/>
            <a:ext cx="1374094" cy="2308324"/>
          </a:xfrm>
          <a:prstGeom prst="rect">
            <a:avLst/>
          </a:prstGeom>
          <a:noFill/>
        </p:spPr>
        <p:txBody>
          <a:bodyPr wrap="none" rtlCol="0">
            <a:spAutoFit/>
          </a:bodyPr>
          <a:lstStyle/>
          <a:p>
            <a:r>
              <a:rPr lang="en-US" altLang="ja-JP" sz="2400" dirty="0">
                <a:latin typeface="Consolas" panose="020B0609020204030204" pitchFamily="49" charset="0"/>
                <a:cs typeface="Consolas" panose="020B0609020204030204" pitchFamily="49" charset="0"/>
              </a:rPr>
              <a:t>John</a:t>
            </a:r>
          </a:p>
          <a:p>
            <a:r>
              <a:rPr lang="en-US" altLang="ja-JP" sz="2400" dirty="0">
                <a:latin typeface="Consolas" panose="020B0609020204030204" pitchFamily="49" charset="0"/>
                <a:cs typeface="Consolas" panose="020B0609020204030204" pitchFamily="49" charset="0"/>
              </a:rPr>
              <a:t>Smith</a:t>
            </a:r>
          </a:p>
          <a:p>
            <a:r>
              <a:rPr lang="en-US" altLang="ja-JP" sz="2400" dirty="0">
                <a:latin typeface="Consolas" panose="020B0609020204030204" pitchFamily="49" charset="0"/>
                <a:cs typeface="Consolas" panose="020B0609020204030204" pitchFamily="49" charset="0"/>
              </a:rPr>
              <a:t>@</a:t>
            </a:r>
            <a:r>
              <a:rPr lang="en-US" altLang="ja-JP" sz="2400" dirty="0" err="1">
                <a:latin typeface="Consolas" panose="020B0609020204030204" pitchFamily="49" charset="0"/>
                <a:cs typeface="Consolas" panose="020B0609020204030204" pitchFamily="49" charset="0"/>
              </a:rPr>
              <a:t>jsmith</a:t>
            </a:r>
            <a:endParaRPr lang="en-US" altLang="ja-JP" sz="2400" dirty="0">
              <a:latin typeface="Consolas" panose="020B0609020204030204" pitchFamily="49" charset="0"/>
              <a:cs typeface="Consolas" panose="020B0609020204030204" pitchFamily="49" charset="0"/>
            </a:endParaRPr>
          </a:p>
          <a:p>
            <a:r>
              <a:rPr lang="en-US" altLang="ja-JP" sz="2400" dirty="0">
                <a:latin typeface="Consolas" panose="020B0609020204030204" pitchFamily="49" charset="0"/>
                <a:cs typeface="Consolas" panose="020B0609020204030204" pitchFamily="49" charset="0"/>
              </a:rPr>
              <a:t>@</a:t>
            </a:r>
            <a:r>
              <a:rPr lang="en-US" altLang="ja-JP" sz="2400" dirty="0" err="1">
                <a:latin typeface="Consolas" panose="020B0609020204030204" pitchFamily="49" charset="0"/>
                <a:cs typeface="Consolas" panose="020B0609020204030204" pitchFamily="49" charset="0"/>
              </a:rPr>
              <a:t>jsmith</a:t>
            </a:r>
            <a:endParaRPr lang="en-US" altLang="ja-JP" sz="2400" dirty="0">
              <a:latin typeface="Consolas" panose="020B0609020204030204" pitchFamily="49" charset="0"/>
              <a:cs typeface="Consolas" panose="020B0609020204030204" pitchFamily="49" charset="0"/>
            </a:endParaRPr>
          </a:p>
          <a:p>
            <a:r>
              <a:rPr lang="en-US" altLang="ja-JP" sz="2400" dirty="0">
                <a:latin typeface="Consolas" panose="020B0609020204030204" pitchFamily="49" charset="0"/>
                <a:cs typeface="Consolas" panose="020B0609020204030204" pitchFamily="49" charset="0"/>
              </a:rPr>
              <a:t>@</a:t>
            </a:r>
            <a:r>
              <a:rPr lang="en-US" altLang="ja-JP" sz="2400" dirty="0" err="1" smtClean="0">
                <a:latin typeface="Consolas" panose="020B0609020204030204" pitchFamily="49" charset="0"/>
                <a:cs typeface="Consolas" panose="020B0609020204030204" pitchFamily="49" charset="0"/>
              </a:rPr>
              <a:t>jsmith</a:t>
            </a:r>
            <a:endParaRPr lang="en-US" altLang="ja-JP" sz="2400" dirty="0" smtClean="0">
              <a:latin typeface="Consolas" panose="020B0609020204030204" pitchFamily="49" charset="0"/>
              <a:cs typeface="Consolas" panose="020B0609020204030204" pitchFamily="49" charset="0"/>
            </a:endParaRPr>
          </a:p>
          <a:p>
            <a:r>
              <a:rPr lang="en-US" altLang="ja-JP" sz="2400" dirty="0" smtClean="0">
                <a:latin typeface="Consolas" panose="020B0609020204030204" pitchFamily="49" charset="0"/>
                <a:cs typeface="Consolas" panose="020B0609020204030204" pitchFamily="49" charset="0"/>
              </a:rPr>
              <a:t>@</a:t>
            </a:r>
            <a:r>
              <a:rPr lang="en-US" altLang="ja-JP" sz="2400" dirty="0" err="1" smtClean="0">
                <a:latin typeface="Consolas" panose="020B0609020204030204" pitchFamily="49" charset="0"/>
                <a:cs typeface="Consolas" panose="020B0609020204030204" pitchFamily="49" charset="0"/>
              </a:rPr>
              <a:t>jsmith</a:t>
            </a:r>
            <a:endParaRPr lang="en-US" altLang="ja-JP" sz="2400" dirty="0">
              <a:latin typeface="Consolas" panose="020B0609020204030204" pitchFamily="49" charset="0"/>
              <a:cs typeface="Consolas" panose="020B0609020204030204" pitchFamily="49" charset="0"/>
            </a:endParaRPr>
          </a:p>
        </p:txBody>
      </p:sp>
      <p:cxnSp>
        <p:nvCxnSpPr>
          <p:cNvPr id="12" name="直線矢印コネクタ 11"/>
          <p:cNvCxnSpPr/>
          <p:nvPr/>
        </p:nvCxnSpPr>
        <p:spPr>
          <a:xfrm>
            <a:off x="6600056" y="4266740"/>
            <a:ext cx="3882490" cy="0"/>
          </a:xfrm>
          <a:prstGeom prst="straightConnector1">
            <a:avLst/>
          </a:prstGeom>
          <a:ln w="571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a:off x="6752456" y="4626780"/>
            <a:ext cx="3730090" cy="0"/>
          </a:xfrm>
          <a:prstGeom prst="straightConnector1">
            <a:avLst/>
          </a:prstGeom>
          <a:ln w="571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a:off x="8478206" y="4995058"/>
            <a:ext cx="2004340" cy="0"/>
          </a:xfrm>
          <a:prstGeom prst="straightConnector1">
            <a:avLst/>
          </a:prstGeom>
          <a:ln w="571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a:off x="8982262" y="5346860"/>
            <a:ext cx="1500284" cy="0"/>
          </a:xfrm>
          <a:prstGeom prst="straightConnector1">
            <a:avLst/>
          </a:prstGeom>
          <a:ln w="571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a:off x="8978454" y="5723376"/>
            <a:ext cx="1504092" cy="0"/>
          </a:xfrm>
          <a:prstGeom prst="straightConnector1">
            <a:avLst/>
          </a:prstGeom>
          <a:ln w="571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a:off x="9480376" y="6091654"/>
            <a:ext cx="1002170" cy="0"/>
          </a:xfrm>
          <a:prstGeom prst="straightConnector1">
            <a:avLst/>
          </a:prstGeom>
          <a:ln w="571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p:cNvSpPr/>
          <p:nvPr/>
        </p:nvSpPr>
        <p:spPr>
          <a:xfrm>
            <a:off x="8832303" y="2095793"/>
            <a:ext cx="3152255" cy="1754549"/>
          </a:xfrm>
          <a:prstGeom prst="rect">
            <a:avLst/>
          </a:prstGeom>
        </p:spPr>
        <p:style>
          <a:lnRef idx="2">
            <a:schemeClr val="dk1"/>
          </a:lnRef>
          <a:fillRef idx="1">
            <a:schemeClr val="lt1"/>
          </a:fillRef>
          <a:effectRef idx="0">
            <a:schemeClr val="dk1"/>
          </a:effectRef>
          <a:fontRef idx="minor">
            <a:schemeClr val="dk1"/>
          </a:fontRef>
        </p:style>
        <p:txBody>
          <a:bodyPr anchor="ctr"/>
          <a:lstStyle/>
          <a:p>
            <a:r>
              <a:rPr lang="en-US" altLang="ja-JP" sz="1600" dirty="0" err="1">
                <a:solidFill>
                  <a:srgbClr val="000000"/>
                </a:solidFill>
                <a:latin typeface="Consolas" panose="020B0609020204030204" pitchFamily="49" charset="0"/>
                <a:cs typeface="Consolas" panose="020B0609020204030204" pitchFamily="49" charset="0"/>
              </a:rPr>
              <a:t>var</a:t>
            </a:r>
            <a:r>
              <a:rPr lang="en-US" altLang="ja-JP" sz="1600" dirty="0">
                <a:solidFill>
                  <a:srgbClr val="000000"/>
                </a:solidFill>
                <a:latin typeface="Consolas" panose="020B0609020204030204" pitchFamily="49" charset="0"/>
                <a:cs typeface="Consolas" panose="020B0609020204030204" pitchFamily="49" charset="0"/>
              </a:rPr>
              <a:t> person = {</a:t>
            </a:r>
          </a:p>
          <a:p>
            <a:r>
              <a:rPr lang="en-US" altLang="ja-JP" sz="1600" dirty="0">
                <a:solidFill>
                  <a:srgbClr val="000000"/>
                </a:solidFill>
                <a:latin typeface="Consolas" panose="020B0609020204030204" pitchFamily="49" charset="0"/>
                <a:cs typeface="Consolas" panose="020B0609020204030204" pitchFamily="49" charset="0"/>
              </a:rPr>
              <a:t>    </a:t>
            </a:r>
            <a:r>
              <a:rPr lang="en-US" altLang="ja-JP" sz="1600" dirty="0" err="1">
                <a:solidFill>
                  <a:srgbClr val="000000"/>
                </a:solidFill>
                <a:latin typeface="Consolas" panose="020B0609020204030204" pitchFamily="49" charset="0"/>
                <a:cs typeface="Consolas" panose="020B0609020204030204" pitchFamily="49" charset="0"/>
              </a:rPr>
              <a:t>firstName</a:t>
            </a:r>
            <a:r>
              <a:rPr lang="en-US" altLang="ja-JP" sz="1600" dirty="0">
                <a:solidFill>
                  <a:srgbClr val="000000"/>
                </a:solidFill>
                <a:latin typeface="Consolas" panose="020B0609020204030204" pitchFamily="49" charset="0"/>
                <a:cs typeface="Consolas" panose="020B0609020204030204" pitchFamily="49" charset="0"/>
              </a:rPr>
              <a:t>: "John",</a:t>
            </a:r>
          </a:p>
          <a:p>
            <a:r>
              <a:rPr lang="en-US" altLang="ja-JP" sz="1600" dirty="0">
                <a:solidFill>
                  <a:srgbClr val="000000"/>
                </a:solidFill>
                <a:latin typeface="Consolas" panose="020B0609020204030204" pitchFamily="49" charset="0"/>
                <a:cs typeface="Consolas" panose="020B0609020204030204" pitchFamily="49" charset="0"/>
              </a:rPr>
              <a:t>    </a:t>
            </a:r>
            <a:r>
              <a:rPr lang="en-US" altLang="ja-JP" sz="1600" dirty="0" err="1">
                <a:solidFill>
                  <a:srgbClr val="000000"/>
                </a:solidFill>
                <a:latin typeface="Consolas" panose="020B0609020204030204" pitchFamily="49" charset="0"/>
                <a:cs typeface="Consolas" panose="020B0609020204030204" pitchFamily="49" charset="0"/>
              </a:rPr>
              <a:t>lastName</a:t>
            </a:r>
            <a:r>
              <a:rPr lang="en-US" altLang="ja-JP" sz="1600" dirty="0">
                <a:solidFill>
                  <a:srgbClr val="000000"/>
                </a:solidFill>
                <a:latin typeface="Consolas" panose="020B0609020204030204" pitchFamily="49" charset="0"/>
                <a:cs typeface="Consolas" panose="020B0609020204030204" pitchFamily="49" charset="0"/>
              </a:rPr>
              <a:t>: "Smith",</a:t>
            </a:r>
          </a:p>
          <a:p>
            <a:r>
              <a:rPr lang="en-US" altLang="ja-JP" sz="1600" dirty="0">
                <a:solidFill>
                  <a:srgbClr val="000000"/>
                </a:solidFill>
                <a:latin typeface="Consolas" panose="020B0609020204030204" pitchFamily="49" charset="0"/>
                <a:cs typeface="Consolas" panose="020B0609020204030204" pitchFamily="49" charset="0"/>
              </a:rPr>
              <a:t>    </a:t>
            </a:r>
            <a:r>
              <a:rPr lang="en-US" altLang="ja-JP" sz="1600" dirty="0" err="1">
                <a:solidFill>
                  <a:srgbClr val="000000"/>
                </a:solidFill>
                <a:latin typeface="Consolas" panose="020B0609020204030204" pitchFamily="49" charset="0"/>
                <a:cs typeface="Consolas" panose="020B0609020204030204" pitchFamily="49" charset="0"/>
              </a:rPr>
              <a:t>socialnetwork</a:t>
            </a:r>
            <a:r>
              <a:rPr lang="en-US" altLang="ja-JP" sz="1600" dirty="0">
                <a:solidFill>
                  <a:srgbClr val="000000"/>
                </a:solidFill>
                <a:latin typeface="Consolas" panose="020B0609020204030204" pitchFamily="49" charset="0"/>
                <a:cs typeface="Consolas" panose="020B0609020204030204" pitchFamily="49" charset="0"/>
              </a:rPr>
              <a:t>: {</a:t>
            </a:r>
          </a:p>
          <a:p>
            <a:r>
              <a:rPr lang="en-US" altLang="ja-JP" sz="1600" dirty="0">
                <a:solidFill>
                  <a:srgbClr val="000000"/>
                </a:solidFill>
                <a:latin typeface="Consolas" panose="020B0609020204030204" pitchFamily="49" charset="0"/>
                <a:cs typeface="Consolas" panose="020B0609020204030204" pitchFamily="49" charset="0"/>
              </a:rPr>
              <a:t>        twitter: "@</a:t>
            </a:r>
            <a:r>
              <a:rPr lang="en-US" altLang="ja-JP" sz="1600" dirty="0" err="1">
                <a:solidFill>
                  <a:srgbClr val="000000"/>
                </a:solidFill>
                <a:latin typeface="Consolas" panose="020B0609020204030204" pitchFamily="49" charset="0"/>
                <a:cs typeface="Consolas" panose="020B0609020204030204" pitchFamily="49" charset="0"/>
              </a:rPr>
              <a:t>jsmith</a:t>
            </a:r>
            <a:r>
              <a:rPr lang="en-US" altLang="ja-JP" sz="1600" dirty="0" smtClean="0">
                <a:solidFill>
                  <a:srgbClr val="000000"/>
                </a:solidFill>
                <a:latin typeface="Consolas" panose="020B0609020204030204" pitchFamily="49" charset="0"/>
                <a:cs typeface="Consolas" panose="020B0609020204030204" pitchFamily="49" charset="0"/>
              </a:rPr>
              <a:t>"</a:t>
            </a:r>
            <a:endParaRPr lang="en-US" altLang="ja-JP" sz="1600" dirty="0">
              <a:solidFill>
                <a:srgbClr val="000000"/>
              </a:solidFill>
              <a:latin typeface="Consolas" panose="020B0609020204030204" pitchFamily="49" charset="0"/>
              <a:cs typeface="Consolas" panose="020B0609020204030204" pitchFamily="49" charset="0"/>
            </a:endParaRPr>
          </a:p>
          <a:p>
            <a:r>
              <a:rPr lang="en-US" altLang="ja-JP" sz="1600" dirty="0" smtClean="0">
                <a:solidFill>
                  <a:srgbClr val="000000"/>
                </a:solidFill>
                <a:latin typeface="Consolas" panose="020B0609020204030204" pitchFamily="49" charset="0"/>
                <a:cs typeface="Consolas" panose="020B0609020204030204" pitchFamily="49" charset="0"/>
              </a:rPr>
              <a:t>    }};</a:t>
            </a:r>
            <a:endParaRPr lang="ja-JP" altLang="en-US" sz="1600" dirty="0">
              <a:solidFill>
                <a:srgbClr val="000000"/>
              </a:solidFill>
              <a:latin typeface="Consolas" panose="020B0609020204030204" pitchFamily="49" charset="0"/>
              <a:cs typeface="Consolas" panose="020B0609020204030204" pitchFamily="49" charset="0"/>
            </a:endParaRPr>
          </a:p>
        </p:txBody>
      </p:sp>
      <p:sp>
        <p:nvSpPr>
          <p:cNvPr id="29" name="角丸四角形 28"/>
          <p:cNvSpPr/>
          <p:nvPr/>
        </p:nvSpPr>
        <p:spPr>
          <a:xfrm>
            <a:off x="1271464" y="4770797"/>
            <a:ext cx="8419256" cy="1595832"/>
          </a:xfrm>
          <a:prstGeom prst="roundRect">
            <a:avLst/>
          </a:prstGeom>
          <a:noFill/>
          <a:ln w="381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30" name="四角形吹き出し 29"/>
          <p:cNvSpPr/>
          <p:nvPr/>
        </p:nvSpPr>
        <p:spPr>
          <a:xfrm>
            <a:off x="84548" y="4030362"/>
            <a:ext cx="1080120" cy="1587973"/>
          </a:xfrm>
          <a:prstGeom prst="wedgeRectCallout">
            <a:avLst>
              <a:gd name="adj1" fmla="val 64233"/>
              <a:gd name="adj2" fmla="val 42432"/>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1600" dirty="0" smtClean="0"/>
              <a:t>Those four expression indicate the same attribute</a:t>
            </a:r>
            <a:endParaRPr kumimoji="1" lang="ja-JP" altLang="en-US" sz="1600" dirty="0"/>
          </a:p>
        </p:txBody>
      </p:sp>
    </p:spTree>
    <p:extLst>
      <p:ext uri="{BB962C8B-B14F-4D97-AF65-F5344CB8AC3E}">
        <p14:creationId xmlns:p14="http://schemas.microsoft.com/office/powerpoint/2010/main" val="3087006520"/>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正方形/長方形 24"/>
          <p:cNvSpPr/>
          <p:nvPr/>
        </p:nvSpPr>
        <p:spPr>
          <a:xfrm>
            <a:off x="767408" y="5148410"/>
            <a:ext cx="10729192" cy="972963"/>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 name="タイトル 1"/>
          <p:cNvSpPr>
            <a:spLocks noGrp="1"/>
          </p:cNvSpPr>
          <p:nvPr>
            <p:ph type="title"/>
          </p:nvPr>
        </p:nvSpPr>
        <p:spPr/>
        <p:txBody>
          <a:bodyPr>
            <a:normAutofit fontScale="90000"/>
          </a:bodyPr>
          <a:lstStyle/>
          <a:p>
            <a:r>
              <a:rPr lang="en-US" altLang="ja-JP" smtClean="0"/>
              <a:t>Accessing Object Attribute:</a:t>
            </a:r>
            <a:br>
              <a:rPr lang="en-US" altLang="ja-JP" smtClean="0"/>
            </a:br>
            <a:r>
              <a:rPr lang="en-US" altLang="ja-JP" smtClean="0"/>
              <a:t>Combination of dot notation and bracket notation</a:t>
            </a:r>
            <a:endParaRPr lang="ja-JP" altLang="en-US" dirty="0"/>
          </a:p>
        </p:txBody>
      </p:sp>
      <p:sp>
        <p:nvSpPr>
          <p:cNvPr id="3" name="コンテンツ プレースホルダー 2"/>
          <p:cNvSpPr>
            <a:spLocks noGrp="1"/>
          </p:cNvSpPr>
          <p:nvPr>
            <p:ph idx="1"/>
          </p:nvPr>
        </p:nvSpPr>
        <p:spPr/>
        <p:txBody>
          <a:bodyPr/>
          <a:lstStyle/>
          <a:p>
            <a:r>
              <a:rPr lang="en-US" altLang="ja-JP" dirty="0" smtClean="0"/>
              <a:t>A parameter for bracket notation can be a variable.</a:t>
            </a:r>
          </a:p>
          <a:p>
            <a:r>
              <a:rPr lang="en-US" altLang="ja-JP" dirty="0" smtClean="0"/>
              <a:t>In the following example, variable target stores a string "</a:t>
            </a:r>
            <a:r>
              <a:rPr lang="en-US" altLang="ja-JP" dirty="0" err="1" smtClean="0"/>
              <a:t>firstName</a:t>
            </a:r>
            <a:r>
              <a:rPr lang="en-US" altLang="ja-JP" dirty="0" smtClean="0"/>
              <a:t>". So person[target] indicate the </a:t>
            </a:r>
            <a:r>
              <a:rPr lang="en-US" altLang="ja-JP" dirty="0" err="1" smtClean="0"/>
              <a:t>firstName</a:t>
            </a:r>
            <a:r>
              <a:rPr lang="en-US" altLang="ja-JP" dirty="0" smtClean="0"/>
              <a:t> attribute of person.</a:t>
            </a:r>
            <a:endParaRPr lang="ja-JP" altLang="en-US" dirty="0"/>
          </a:p>
        </p:txBody>
      </p:sp>
      <p:sp>
        <p:nvSpPr>
          <p:cNvPr id="4" name="スライド番号プレースホルダー 3"/>
          <p:cNvSpPr>
            <a:spLocks noGrp="1"/>
          </p:cNvSpPr>
          <p:nvPr>
            <p:ph type="sldNum" sz="quarter" idx="12"/>
          </p:nvPr>
        </p:nvSpPr>
        <p:spPr/>
        <p:txBody>
          <a:bodyPr/>
          <a:lstStyle/>
          <a:p>
            <a:fld id="{31BA4CE2-D795-4C9F-AA1E-E47C147C9315}" type="slidenum">
              <a:rPr lang="ja-JP" altLang="en-US" smtClean="0"/>
              <a:pPr/>
              <a:t>81</a:t>
            </a:fld>
            <a:endParaRPr lang="ja-JP" altLang="en-US"/>
          </a:p>
        </p:txBody>
      </p:sp>
      <p:sp>
        <p:nvSpPr>
          <p:cNvPr id="5" name="正方形/長方形 4"/>
          <p:cNvSpPr/>
          <p:nvPr/>
        </p:nvSpPr>
        <p:spPr>
          <a:xfrm>
            <a:off x="767408" y="5130158"/>
            <a:ext cx="8280920" cy="830997"/>
          </a:xfrm>
          <a:prstGeom prst="rect">
            <a:avLst/>
          </a:prstGeom>
        </p:spPr>
        <p:txBody>
          <a:bodyPr wrap="square">
            <a:spAutoFit/>
          </a:bodyPr>
          <a:lstStyle/>
          <a:p>
            <a:r>
              <a:rPr lang="en-US" altLang="ja-JP" sz="2400" dirty="0" err="1">
                <a:latin typeface="Consolas" panose="020B0609020204030204" pitchFamily="49" charset="0"/>
                <a:cs typeface="Consolas" panose="020B0609020204030204" pitchFamily="49" charset="0"/>
              </a:rPr>
              <a:t>var</a:t>
            </a:r>
            <a:r>
              <a:rPr lang="en-US" altLang="ja-JP" sz="2400" dirty="0">
                <a:latin typeface="Consolas" panose="020B0609020204030204" pitchFamily="49" charset="0"/>
                <a:cs typeface="Consolas" panose="020B0609020204030204" pitchFamily="49" charset="0"/>
              </a:rPr>
              <a:t> target = "</a:t>
            </a:r>
            <a:r>
              <a:rPr lang="en-US" altLang="ja-JP" sz="2400" dirty="0" err="1">
                <a:latin typeface="Consolas" panose="020B0609020204030204" pitchFamily="49" charset="0"/>
                <a:cs typeface="Consolas" panose="020B0609020204030204" pitchFamily="49" charset="0"/>
              </a:rPr>
              <a:t>firstName</a:t>
            </a:r>
            <a:r>
              <a:rPr lang="en-US" altLang="ja-JP" sz="2400" dirty="0">
                <a:latin typeface="Consolas" panose="020B0609020204030204" pitchFamily="49" charset="0"/>
                <a:cs typeface="Consolas" panose="020B0609020204030204" pitchFamily="49" charset="0"/>
              </a:rPr>
              <a:t>"</a:t>
            </a:r>
          </a:p>
          <a:p>
            <a:r>
              <a:rPr lang="en-US" altLang="ja-JP" sz="2400" dirty="0">
                <a:latin typeface="Consolas" panose="020B0609020204030204" pitchFamily="49" charset="0"/>
                <a:cs typeface="Consolas" panose="020B0609020204030204" pitchFamily="49" charset="0"/>
              </a:rPr>
              <a:t>console.log(person[target]);</a:t>
            </a:r>
            <a:endParaRPr lang="ja-JP" altLang="en-US" sz="2400" dirty="0">
              <a:latin typeface="Consolas" panose="020B0609020204030204" pitchFamily="49" charset="0"/>
              <a:cs typeface="Consolas" panose="020B0609020204030204" pitchFamily="49" charset="0"/>
            </a:endParaRPr>
          </a:p>
        </p:txBody>
      </p:sp>
      <p:sp>
        <p:nvSpPr>
          <p:cNvPr id="10" name="テキスト ボックス 9"/>
          <p:cNvSpPr txBox="1"/>
          <p:nvPr/>
        </p:nvSpPr>
        <p:spPr>
          <a:xfrm>
            <a:off x="9336117" y="5499490"/>
            <a:ext cx="864339" cy="461665"/>
          </a:xfrm>
          <a:prstGeom prst="rect">
            <a:avLst/>
          </a:prstGeom>
          <a:noFill/>
        </p:spPr>
        <p:txBody>
          <a:bodyPr wrap="none" rtlCol="0">
            <a:spAutoFit/>
          </a:bodyPr>
          <a:lstStyle/>
          <a:p>
            <a:r>
              <a:rPr lang="en-US" altLang="ja-JP" sz="2400" dirty="0" smtClean="0">
                <a:latin typeface="Consolas" panose="020B0609020204030204" pitchFamily="49" charset="0"/>
                <a:cs typeface="Consolas" panose="020B0609020204030204" pitchFamily="49" charset="0"/>
              </a:rPr>
              <a:t>John</a:t>
            </a:r>
            <a:endParaRPr lang="en-US" altLang="ja-JP" sz="2400" dirty="0">
              <a:latin typeface="Consolas" panose="020B0609020204030204" pitchFamily="49" charset="0"/>
              <a:cs typeface="Consolas" panose="020B0609020204030204" pitchFamily="49" charset="0"/>
            </a:endParaRPr>
          </a:p>
        </p:txBody>
      </p:sp>
      <p:cxnSp>
        <p:nvCxnSpPr>
          <p:cNvPr id="14" name="直線矢印コネクタ 13"/>
          <p:cNvCxnSpPr/>
          <p:nvPr/>
        </p:nvCxnSpPr>
        <p:spPr>
          <a:xfrm>
            <a:off x="5606027" y="5751874"/>
            <a:ext cx="3730090" cy="0"/>
          </a:xfrm>
          <a:prstGeom prst="straightConnector1">
            <a:avLst/>
          </a:prstGeom>
          <a:ln w="571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p:cNvSpPr/>
          <p:nvPr/>
        </p:nvSpPr>
        <p:spPr>
          <a:xfrm>
            <a:off x="8184232" y="3501008"/>
            <a:ext cx="3312368" cy="1521210"/>
          </a:xfrm>
          <a:prstGeom prst="rect">
            <a:avLst/>
          </a:prstGeom>
        </p:spPr>
        <p:style>
          <a:lnRef idx="2">
            <a:schemeClr val="dk1"/>
          </a:lnRef>
          <a:fillRef idx="1">
            <a:schemeClr val="lt1"/>
          </a:fillRef>
          <a:effectRef idx="0">
            <a:schemeClr val="dk1"/>
          </a:effectRef>
          <a:fontRef idx="minor">
            <a:schemeClr val="dk1"/>
          </a:fontRef>
        </p:style>
        <p:txBody>
          <a:bodyPr anchor="ctr"/>
          <a:lstStyle/>
          <a:p>
            <a:r>
              <a:rPr lang="en-US" altLang="ja-JP" dirty="0" err="1">
                <a:solidFill>
                  <a:srgbClr val="000000"/>
                </a:solidFill>
                <a:latin typeface="Consolas" panose="020B0609020204030204" pitchFamily="49" charset="0"/>
                <a:cs typeface="Consolas" panose="020B0609020204030204" pitchFamily="49" charset="0"/>
              </a:rPr>
              <a:t>var</a:t>
            </a:r>
            <a:r>
              <a:rPr lang="en-US" altLang="ja-JP" dirty="0">
                <a:solidFill>
                  <a:srgbClr val="000000"/>
                </a:solidFill>
                <a:latin typeface="Consolas" panose="020B0609020204030204" pitchFamily="49" charset="0"/>
                <a:cs typeface="Consolas" panose="020B0609020204030204" pitchFamily="49" charset="0"/>
              </a:rPr>
              <a:t> person = {</a:t>
            </a:r>
          </a:p>
          <a:p>
            <a:r>
              <a:rPr lang="en-US" altLang="ja-JP" dirty="0">
                <a:solidFill>
                  <a:srgbClr val="000000"/>
                </a:solidFill>
                <a:latin typeface="Consolas" panose="020B0609020204030204" pitchFamily="49" charset="0"/>
                <a:cs typeface="Consolas" panose="020B0609020204030204" pitchFamily="49" charset="0"/>
              </a:rPr>
              <a:t>    </a:t>
            </a:r>
            <a:r>
              <a:rPr lang="en-US" altLang="ja-JP" dirty="0" err="1">
                <a:solidFill>
                  <a:srgbClr val="000000"/>
                </a:solidFill>
                <a:latin typeface="Consolas" panose="020B0609020204030204" pitchFamily="49" charset="0"/>
                <a:cs typeface="Consolas" panose="020B0609020204030204" pitchFamily="49" charset="0"/>
              </a:rPr>
              <a:t>firstName</a:t>
            </a:r>
            <a:r>
              <a:rPr lang="en-US" altLang="ja-JP" dirty="0">
                <a:solidFill>
                  <a:srgbClr val="000000"/>
                </a:solidFill>
                <a:latin typeface="Consolas" panose="020B0609020204030204" pitchFamily="49" charset="0"/>
                <a:cs typeface="Consolas" panose="020B0609020204030204" pitchFamily="49" charset="0"/>
              </a:rPr>
              <a:t>: "John",</a:t>
            </a:r>
          </a:p>
          <a:p>
            <a:r>
              <a:rPr lang="en-US" altLang="ja-JP" dirty="0">
                <a:solidFill>
                  <a:srgbClr val="000000"/>
                </a:solidFill>
                <a:latin typeface="Consolas" panose="020B0609020204030204" pitchFamily="49" charset="0"/>
                <a:cs typeface="Consolas" panose="020B0609020204030204" pitchFamily="49" charset="0"/>
              </a:rPr>
              <a:t>    </a:t>
            </a:r>
            <a:r>
              <a:rPr lang="en-US" altLang="ja-JP" dirty="0" err="1">
                <a:solidFill>
                  <a:srgbClr val="000000"/>
                </a:solidFill>
                <a:latin typeface="Consolas" panose="020B0609020204030204" pitchFamily="49" charset="0"/>
                <a:cs typeface="Consolas" panose="020B0609020204030204" pitchFamily="49" charset="0"/>
              </a:rPr>
              <a:t>lastName</a:t>
            </a:r>
            <a:r>
              <a:rPr lang="en-US" altLang="ja-JP" dirty="0">
                <a:solidFill>
                  <a:srgbClr val="000000"/>
                </a:solidFill>
                <a:latin typeface="Consolas" panose="020B0609020204030204" pitchFamily="49" charset="0"/>
                <a:cs typeface="Consolas" panose="020B0609020204030204" pitchFamily="49" charset="0"/>
              </a:rPr>
              <a:t>: "Smith</a:t>
            </a:r>
            <a:r>
              <a:rPr lang="en-US" altLang="ja-JP" dirty="0" smtClean="0">
                <a:solidFill>
                  <a:srgbClr val="000000"/>
                </a:solidFill>
                <a:latin typeface="Consolas" panose="020B0609020204030204" pitchFamily="49" charset="0"/>
                <a:cs typeface="Consolas" panose="020B0609020204030204" pitchFamily="49" charset="0"/>
              </a:rPr>
              <a:t>"</a:t>
            </a:r>
            <a:endParaRPr lang="en-US" altLang="ja-JP" dirty="0">
              <a:solidFill>
                <a:srgbClr val="000000"/>
              </a:solidFill>
              <a:latin typeface="Consolas" panose="020B0609020204030204" pitchFamily="49" charset="0"/>
              <a:cs typeface="Consolas" panose="020B0609020204030204" pitchFamily="49" charset="0"/>
            </a:endParaRPr>
          </a:p>
          <a:p>
            <a:r>
              <a:rPr lang="en-US" altLang="ja-JP" dirty="0" smtClean="0">
                <a:solidFill>
                  <a:srgbClr val="000000"/>
                </a:solidFill>
                <a:latin typeface="Consolas" panose="020B0609020204030204" pitchFamily="49" charset="0"/>
                <a:cs typeface="Consolas" panose="020B0609020204030204" pitchFamily="49" charset="0"/>
              </a:rPr>
              <a:t>};</a:t>
            </a:r>
            <a:endParaRPr lang="ja-JP" altLang="en-US" dirty="0">
              <a:solidFill>
                <a:srgbClr val="000000"/>
              </a:solidFill>
              <a:latin typeface="Consolas" panose="020B0609020204030204" pitchFamily="49" charset="0"/>
              <a:cs typeface="Consolas" panose="020B0609020204030204" pitchFamily="49" charset="0"/>
            </a:endParaRPr>
          </a:p>
        </p:txBody>
      </p:sp>
      <p:sp>
        <p:nvSpPr>
          <p:cNvPr id="9" name="四角形吹き出し 8"/>
          <p:cNvSpPr/>
          <p:nvPr/>
        </p:nvSpPr>
        <p:spPr>
          <a:xfrm>
            <a:off x="4727848" y="3762006"/>
            <a:ext cx="3024336" cy="1080120"/>
          </a:xfrm>
          <a:prstGeom prst="wedgeRectCallout">
            <a:avLst>
              <a:gd name="adj1" fmla="val -42597"/>
              <a:gd name="adj2" fmla="val 121461"/>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ja-JP" sz="2400"/>
              <a:t>person[target] indicate the firstName attribute of person</a:t>
            </a:r>
            <a:endParaRPr kumimoji="1" lang="ja-JP" altLang="en-US" sz="2400"/>
          </a:p>
        </p:txBody>
      </p:sp>
      <p:sp>
        <p:nvSpPr>
          <p:cNvPr id="11" name="円/楕円 10"/>
          <p:cNvSpPr/>
          <p:nvPr/>
        </p:nvSpPr>
        <p:spPr>
          <a:xfrm>
            <a:off x="8688288" y="3978030"/>
            <a:ext cx="2448272" cy="288032"/>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19" name="直線コネクタ 18"/>
          <p:cNvCxnSpPr>
            <a:stCxn id="11" idx="2"/>
            <a:endCxn id="9" idx="3"/>
          </p:cNvCxnSpPr>
          <p:nvPr/>
        </p:nvCxnSpPr>
        <p:spPr>
          <a:xfrm flipH="1">
            <a:off x="7752184" y="4122046"/>
            <a:ext cx="936104" cy="18002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893224"/>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タイトル 1"/>
          <p:cNvSpPr>
            <a:spLocks noGrp="1"/>
          </p:cNvSpPr>
          <p:nvPr>
            <p:ph type="title"/>
          </p:nvPr>
        </p:nvSpPr>
        <p:spPr/>
        <p:txBody>
          <a:bodyPr/>
          <a:lstStyle/>
          <a:p>
            <a:r>
              <a:rPr lang="en-US" altLang="ja-JP" dirty="0" smtClean="0"/>
              <a:t>How to create an object</a:t>
            </a:r>
            <a:endParaRPr lang="ja-JP" altLang="en-US" dirty="0" smtClean="0"/>
          </a:p>
        </p:txBody>
      </p:sp>
      <p:sp>
        <p:nvSpPr>
          <p:cNvPr id="58372" name="コンテンツ プレースホルダ 3"/>
          <p:cNvSpPr>
            <a:spLocks noGrp="1"/>
          </p:cNvSpPr>
          <p:nvPr>
            <p:ph idx="1"/>
          </p:nvPr>
        </p:nvSpPr>
        <p:spPr/>
        <p:txBody>
          <a:bodyPr/>
          <a:lstStyle/>
          <a:p>
            <a:r>
              <a:rPr lang="en-US" altLang="ja-JP" dirty="0" smtClean="0"/>
              <a:t>{} Object literal</a:t>
            </a:r>
          </a:p>
          <a:p>
            <a:pPr lvl="1"/>
            <a:r>
              <a:rPr lang="en-US" altLang="ja-JP" dirty="0" smtClean="0"/>
              <a:t>{} generates an empty object. </a:t>
            </a:r>
          </a:p>
          <a:p>
            <a:r>
              <a:rPr lang="en-US" altLang="ja-JP" dirty="0" err="1" smtClean="0"/>
              <a:t>Object.create</a:t>
            </a:r>
            <a:r>
              <a:rPr lang="en-US" altLang="ja-JP" dirty="0" smtClean="0"/>
              <a:t>() method</a:t>
            </a:r>
          </a:p>
          <a:p>
            <a:pPr lvl="1"/>
            <a:r>
              <a:rPr lang="en-US" altLang="ja-JP" dirty="0" err="1" smtClean="0"/>
              <a:t>Object.create</a:t>
            </a:r>
            <a:r>
              <a:rPr lang="en-US" altLang="ja-JP" dirty="0" smtClean="0"/>
              <a:t>() method generates a new object as a prototype of a designated object.  </a:t>
            </a:r>
          </a:p>
          <a:p>
            <a:r>
              <a:rPr lang="en-US" altLang="ja-JP" dirty="0" smtClean="0"/>
              <a:t>“new” operator</a:t>
            </a:r>
          </a:p>
          <a:p>
            <a:pPr lvl="1"/>
            <a:r>
              <a:rPr lang="en-US" altLang="ja-JP" dirty="0" smtClean="0"/>
              <a:t>“new” operator launches a designated function as a constructor and generates an object. </a:t>
            </a:r>
          </a:p>
        </p:txBody>
      </p:sp>
      <p:sp>
        <p:nvSpPr>
          <p:cNvPr id="58371" name="スライド番号プレースホルダ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23B1DB9B-F073-49FA-9695-7D3DD6CD8475}" type="slidenum">
              <a:rPr lang="en-US" altLang="ja-JP" smtClean="0"/>
              <a:pPr/>
              <a:t>82</a:t>
            </a:fld>
            <a:endParaRPr lang="en-US" altLang="ja-JP"/>
          </a:p>
        </p:txBody>
      </p:sp>
      <p:sp>
        <p:nvSpPr>
          <p:cNvPr id="6" name="対角する 2 つの角を切り取った四角形 5"/>
          <p:cNvSpPr/>
          <p:nvPr/>
        </p:nvSpPr>
        <p:spPr>
          <a:xfrm>
            <a:off x="1952625" y="5306416"/>
            <a:ext cx="2630488" cy="1295400"/>
          </a:xfrm>
          <a:prstGeom prst="snip2DiagRect">
            <a:avLst/>
          </a:prstGeom>
        </p:spPr>
        <p:style>
          <a:lnRef idx="1">
            <a:schemeClr val="accent4"/>
          </a:lnRef>
          <a:fillRef idx="2">
            <a:schemeClr val="accent4"/>
          </a:fillRef>
          <a:effectRef idx="1">
            <a:schemeClr val="accent4"/>
          </a:effectRef>
          <a:fontRef idx="minor">
            <a:schemeClr val="dk1"/>
          </a:fontRef>
        </p:style>
        <p:txBody>
          <a:bodyPr anchor="ctr"/>
          <a:lstStyle/>
          <a:p>
            <a:pPr fontAlgn="auto">
              <a:spcBef>
                <a:spcPts val="0"/>
              </a:spcBef>
              <a:spcAft>
                <a:spcPts val="0"/>
              </a:spcAft>
              <a:defRPr/>
            </a:pPr>
            <a:r>
              <a:rPr lang="en-US" altLang="ja-JP" dirty="0" err="1"/>
              <a:t>var</a:t>
            </a:r>
            <a:r>
              <a:rPr lang="en-US" altLang="ja-JP" dirty="0"/>
              <a:t> person = {</a:t>
            </a:r>
          </a:p>
          <a:p>
            <a:pPr fontAlgn="auto">
              <a:spcBef>
                <a:spcPts val="0"/>
              </a:spcBef>
              <a:spcAft>
                <a:spcPts val="0"/>
              </a:spcAft>
              <a:defRPr/>
            </a:pPr>
            <a:r>
              <a:rPr lang="en-US" altLang="ja-JP" dirty="0"/>
              <a:t>    </a:t>
            </a:r>
            <a:r>
              <a:rPr lang="en-US" altLang="ja-JP" dirty="0" err="1"/>
              <a:t>firstName</a:t>
            </a:r>
            <a:r>
              <a:rPr lang="en-US" altLang="ja-JP" dirty="0"/>
              <a:t>: "John",</a:t>
            </a:r>
          </a:p>
          <a:p>
            <a:pPr fontAlgn="auto">
              <a:spcBef>
                <a:spcPts val="0"/>
              </a:spcBef>
              <a:spcAft>
                <a:spcPts val="0"/>
              </a:spcAft>
              <a:defRPr/>
            </a:pPr>
            <a:r>
              <a:rPr lang="en-US" altLang="ja-JP" dirty="0"/>
              <a:t>    </a:t>
            </a:r>
            <a:r>
              <a:rPr lang="en-US" altLang="ja-JP" dirty="0" err="1"/>
              <a:t>lastName</a:t>
            </a:r>
            <a:r>
              <a:rPr lang="en-US" altLang="ja-JP" dirty="0"/>
              <a:t>: "Smith"</a:t>
            </a:r>
          </a:p>
          <a:p>
            <a:pPr fontAlgn="auto">
              <a:spcBef>
                <a:spcPts val="0"/>
              </a:spcBef>
              <a:spcAft>
                <a:spcPts val="0"/>
              </a:spcAft>
              <a:defRPr/>
            </a:pPr>
            <a:r>
              <a:rPr lang="en-US" altLang="ja-JP" dirty="0"/>
              <a:t>};</a:t>
            </a:r>
          </a:p>
        </p:txBody>
      </p:sp>
      <p:sp>
        <p:nvSpPr>
          <p:cNvPr id="5" name="円/楕円 4"/>
          <p:cNvSpPr/>
          <p:nvPr/>
        </p:nvSpPr>
        <p:spPr>
          <a:xfrm>
            <a:off x="5087938" y="5630267"/>
            <a:ext cx="1439862" cy="358775"/>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a:r>
              <a:rPr lang="en-US" altLang="ja-JP">
                <a:solidFill>
                  <a:srgbClr val="000000"/>
                </a:solidFill>
              </a:rPr>
              <a:t>person</a:t>
            </a:r>
            <a:endParaRPr lang="ja-JP" altLang="en-US">
              <a:solidFill>
                <a:srgbClr val="000000"/>
              </a:solidFill>
            </a:endParaRPr>
          </a:p>
        </p:txBody>
      </p:sp>
      <p:sp>
        <p:nvSpPr>
          <p:cNvPr id="10" name="円/楕円 9"/>
          <p:cNvSpPr/>
          <p:nvPr/>
        </p:nvSpPr>
        <p:spPr>
          <a:xfrm>
            <a:off x="6816725" y="5161954"/>
            <a:ext cx="1727200" cy="360363"/>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a:r>
              <a:rPr lang="en-US" altLang="ja-JP">
                <a:solidFill>
                  <a:srgbClr val="000000"/>
                </a:solidFill>
              </a:rPr>
              <a:t>firstName</a:t>
            </a:r>
            <a:endParaRPr lang="ja-JP" altLang="en-US">
              <a:solidFill>
                <a:srgbClr val="000000"/>
              </a:solidFill>
            </a:endParaRPr>
          </a:p>
        </p:txBody>
      </p:sp>
      <p:sp>
        <p:nvSpPr>
          <p:cNvPr id="11" name="円/楕円 10"/>
          <p:cNvSpPr/>
          <p:nvPr/>
        </p:nvSpPr>
        <p:spPr>
          <a:xfrm>
            <a:off x="6848475" y="6170016"/>
            <a:ext cx="1695450" cy="360362"/>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a:r>
              <a:rPr lang="en-US" altLang="ja-JP">
                <a:solidFill>
                  <a:srgbClr val="000000"/>
                </a:solidFill>
              </a:rPr>
              <a:t>lastName</a:t>
            </a:r>
            <a:endParaRPr lang="ja-JP" altLang="en-US">
              <a:solidFill>
                <a:srgbClr val="000000"/>
              </a:solidFill>
            </a:endParaRPr>
          </a:p>
        </p:txBody>
      </p:sp>
      <p:sp>
        <p:nvSpPr>
          <p:cNvPr id="58377" name="正方形/長方形 11"/>
          <p:cNvSpPr>
            <a:spLocks noChangeArrowheads="1"/>
          </p:cNvSpPr>
          <p:nvPr/>
        </p:nvSpPr>
        <p:spPr bwMode="auto">
          <a:xfrm>
            <a:off x="9336089" y="5157192"/>
            <a:ext cx="758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ja-JP"/>
              <a:t>"John"</a:t>
            </a:r>
            <a:endParaRPr lang="ja-JP" altLang="en-US"/>
          </a:p>
        </p:txBody>
      </p:sp>
      <p:sp>
        <p:nvSpPr>
          <p:cNvPr id="58378" name="正方形/長方形 12"/>
          <p:cNvSpPr>
            <a:spLocks noChangeArrowheads="1"/>
          </p:cNvSpPr>
          <p:nvPr/>
        </p:nvSpPr>
        <p:spPr bwMode="auto">
          <a:xfrm>
            <a:off x="9336088" y="6174778"/>
            <a:ext cx="876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ja-JP"/>
              <a:t>"Smith"</a:t>
            </a:r>
          </a:p>
        </p:txBody>
      </p:sp>
      <p:cxnSp>
        <p:nvCxnSpPr>
          <p:cNvPr id="15" name="直線矢印コネクタ 14"/>
          <p:cNvCxnSpPr>
            <a:stCxn id="5" idx="7"/>
            <a:endCxn id="10" idx="2"/>
          </p:cNvCxnSpPr>
          <p:nvPr/>
        </p:nvCxnSpPr>
        <p:spPr>
          <a:xfrm flipV="1">
            <a:off x="6316663" y="5342929"/>
            <a:ext cx="500062" cy="3397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stCxn id="5" idx="5"/>
            <a:endCxn id="11" idx="2"/>
          </p:cNvCxnSpPr>
          <p:nvPr/>
        </p:nvCxnSpPr>
        <p:spPr>
          <a:xfrm>
            <a:off x="6316663" y="5936653"/>
            <a:ext cx="531812" cy="41433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stCxn id="10" idx="6"/>
            <a:endCxn id="58377" idx="1"/>
          </p:cNvCxnSpPr>
          <p:nvPr/>
        </p:nvCxnSpPr>
        <p:spPr>
          <a:xfrm>
            <a:off x="8543926" y="5342928"/>
            <a:ext cx="792163"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a:stCxn id="11" idx="6"/>
            <a:endCxn id="58378" idx="1"/>
          </p:cNvCxnSpPr>
          <p:nvPr/>
        </p:nvCxnSpPr>
        <p:spPr>
          <a:xfrm>
            <a:off x="8543926" y="6350992"/>
            <a:ext cx="792163" cy="95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Attribute Definition</a:t>
            </a:r>
            <a:endParaRPr kumimoji="1" lang="ja-JP" altLang="en-US" dirty="0"/>
          </a:p>
        </p:txBody>
      </p:sp>
      <p:sp>
        <p:nvSpPr>
          <p:cNvPr id="3" name="コンテンツ プレースホルダー 2"/>
          <p:cNvSpPr>
            <a:spLocks noGrp="1"/>
          </p:cNvSpPr>
          <p:nvPr>
            <p:ph idx="1"/>
          </p:nvPr>
        </p:nvSpPr>
        <p:spPr>
          <a:xfrm>
            <a:off x="838200" y="1825625"/>
            <a:ext cx="10515600" cy="595263"/>
          </a:xfrm>
        </p:spPr>
        <p:txBody>
          <a:bodyPr/>
          <a:lstStyle/>
          <a:p>
            <a:r>
              <a:rPr kumimoji="1" lang="en-US" altLang="ja-JP" dirty="0" smtClean="0"/>
              <a:t>Object attribute can be defined by using the following two method.</a:t>
            </a:r>
          </a:p>
        </p:txBody>
      </p:sp>
      <p:sp>
        <p:nvSpPr>
          <p:cNvPr id="4" name="スライド番号プレースホルダー 3"/>
          <p:cNvSpPr>
            <a:spLocks noGrp="1"/>
          </p:cNvSpPr>
          <p:nvPr>
            <p:ph type="sldNum" sz="quarter" idx="12"/>
          </p:nvPr>
        </p:nvSpPr>
        <p:spPr/>
        <p:txBody>
          <a:bodyPr/>
          <a:lstStyle/>
          <a:p>
            <a:fld id="{31BA4CE2-D795-4C9F-AA1E-E47C147C9315}" type="slidenum">
              <a:rPr lang="ja-JP" altLang="en-US" smtClean="0"/>
              <a:pPr/>
              <a:t>83</a:t>
            </a:fld>
            <a:endParaRPr lang="ja-JP" altLang="en-US"/>
          </a:p>
        </p:txBody>
      </p:sp>
      <p:sp>
        <p:nvSpPr>
          <p:cNvPr id="5" name="正方形/長方形 4"/>
          <p:cNvSpPr/>
          <p:nvPr/>
        </p:nvSpPr>
        <p:spPr>
          <a:xfrm>
            <a:off x="767408" y="3284984"/>
            <a:ext cx="4248473" cy="3331567"/>
          </a:xfrm>
          <a:prstGeom prst="rect">
            <a:avLst/>
          </a:prstGeom>
        </p:spPr>
        <p:style>
          <a:lnRef idx="2">
            <a:schemeClr val="dk1"/>
          </a:lnRef>
          <a:fillRef idx="1">
            <a:schemeClr val="lt1"/>
          </a:fillRef>
          <a:effectRef idx="0">
            <a:schemeClr val="dk1"/>
          </a:effectRef>
          <a:fontRef idx="minor">
            <a:schemeClr val="dk1"/>
          </a:fontRef>
        </p:style>
        <p:txBody>
          <a:bodyPr anchor="ctr"/>
          <a:lstStyle/>
          <a:p>
            <a:r>
              <a:rPr lang="en-US" altLang="ja-JP" sz="2000" dirty="0" err="1" smtClean="0">
                <a:solidFill>
                  <a:srgbClr val="000000"/>
                </a:solidFill>
                <a:latin typeface="Consolas" panose="020B0609020204030204" pitchFamily="49" charset="0"/>
                <a:cs typeface="Consolas" panose="020B0609020204030204" pitchFamily="49" charset="0"/>
              </a:rPr>
              <a:t>var</a:t>
            </a:r>
            <a:r>
              <a:rPr lang="en-US" altLang="ja-JP" sz="2000" dirty="0" smtClean="0">
                <a:solidFill>
                  <a:srgbClr val="000000"/>
                </a:solidFill>
                <a:latin typeface="Consolas" panose="020B0609020204030204" pitchFamily="49" charset="0"/>
                <a:cs typeface="Consolas" panose="020B0609020204030204" pitchFamily="49" charset="0"/>
              </a:rPr>
              <a:t> </a:t>
            </a:r>
            <a:r>
              <a:rPr lang="en-US" altLang="ja-JP" sz="2000" dirty="0" err="1" smtClean="0">
                <a:solidFill>
                  <a:srgbClr val="000000"/>
                </a:solidFill>
                <a:latin typeface="Consolas" panose="020B0609020204030204" pitchFamily="49" charset="0"/>
                <a:cs typeface="Consolas" panose="020B0609020204030204" pitchFamily="49" charset="0"/>
              </a:rPr>
              <a:t>jsmithsns</a:t>
            </a:r>
            <a:r>
              <a:rPr lang="en-US" altLang="ja-JP" sz="2000" dirty="0" smtClean="0">
                <a:solidFill>
                  <a:srgbClr val="000000"/>
                </a:solidFill>
                <a:latin typeface="Consolas" panose="020B0609020204030204" pitchFamily="49" charset="0"/>
                <a:cs typeface="Consolas" panose="020B0609020204030204" pitchFamily="49" charset="0"/>
              </a:rPr>
              <a:t> </a:t>
            </a:r>
            <a:r>
              <a:rPr lang="en-US" altLang="ja-JP" sz="2000" dirty="0">
                <a:solidFill>
                  <a:srgbClr val="000000"/>
                </a:solidFill>
                <a:latin typeface="Consolas" panose="020B0609020204030204" pitchFamily="49" charset="0"/>
                <a:cs typeface="Consolas" panose="020B0609020204030204" pitchFamily="49" charset="0"/>
              </a:rPr>
              <a:t>= </a:t>
            </a:r>
            <a:r>
              <a:rPr lang="en-US" altLang="ja-JP" sz="2000" dirty="0" smtClean="0">
                <a:solidFill>
                  <a:srgbClr val="000000"/>
                </a:solidFill>
                <a:latin typeface="Consolas" panose="020B0609020204030204" pitchFamily="49" charset="0"/>
                <a:cs typeface="Consolas" panose="020B0609020204030204" pitchFamily="49" charset="0"/>
              </a:rPr>
              <a:t>{</a:t>
            </a:r>
            <a:endParaRPr lang="en-US" altLang="ja-JP" sz="2000" dirty="0">
              <a:solidFill>
                <a:srgbClr val="000000"/>
              </a:solidFill>
              <a:latin typeface="Consolas" panose="020B0609020204030204" pitchFamily="49" charset="0"/>
              <a:cs typeface="Consolas" panose="020B0609020204030204" pitchFamily="49" charset="0"/>
            </a:endParaRPr>
          </a:p>
          <a:p>
            <a:r>
              <a:rPr lang="en-US" altLang="ja-JP" sz="2000" dirty="0">
                <a:solidFill>
                  <a:srgbClr val="000000"/>
                </a:solidFill>
                <a:latin typeface="Consolas" panose="020B0609020204030204" pitchFamily="49" charset="0"/>
                <a:cs typeface="Consolas" panose="020B0609020204030204" pitchFamily="49" charset="0"/>
              </a:rPr>
              <a:t>    </a:t>
            </a:r>
            <a:r>
              <a:rPr lang="en-US" altLang="ja-JP" sz="2000" dirty="0" smtClean="0">
                <a:solidFill>
                  <a:srgbClr val="000000"/>
                </a:solidFill>
                <a:latin typeface="Consolas" panose="020B0609020204030204" pitchFamily="49" charset="0"/>
                <a:cs typeface="Consolas" panose="020B0609020204030204" pitchFamily="49" charset="0"/>
              </a:rPr>
              <a:t>twitter</a:t>
            </a:r>
            <a:r>
              <a:rPr lang="en-US" altLang="ja-JP" sz="2000" dirty="0">
                <a:solidFill>
                  <a:srgbClr val="000000"/>
                </a:solidFill>
                <a:latin typeface="Consolas" panose="020B0609020204030204" pitchFamily="49" charset="0"/>
                <a:cs typeface="Consolas" panose="020B0609020204030204" pitchFamily="49" charset="0"/>
              </a:rPr>
              <a:t>: "@</a:t>
            </a:r>
            <a:r>
              <a:rPr lang="en-US" altLang="ja-JP" sz="2000" dirty="0" err="1">
                <a:solidFill>
                  <a:srgbClr val="000000"/>
                </a:solidFill>
                <a:latin typeface="Consolas" panose="020B0609020204030204" pitchFamily="49" charset="0"/>
                <a:cs typeface="Consolas" panose="020B0609020204030204" pitchFamily="49" charset="0"/>
              </a:rPr>
              <a:t>jsmith</a:t>
            </a:r>
            <a:r>
              <a:rPr lang="en-US" altLang="ja-JP" sz="2000" dirty="0">
                <a:solidFill>
                  <a:srgbClr val="000000"/>
                </a:solidFill>
                <a:latin typeface="Consolas" panose="020B0609020204030204" pitchFamily="49" charset="0"/>
                <a:cs typeface="Consolas" panose="020B0609020204030204" pitchFamily="49" charset="0"/>
              </a:rPr>
              <a:t>",</a:t>
            </a:r>
          </a:p>
          <a:p>
            <a:r>
              <a:rPr lang="en-US" altLang="ja-JP" sz="2000" dirty="0">
                <a:solidFill>
                  <a:srgbClr val="000000"/>
                </a:solidFill>
                <a:latin typeface="Consolas" panose="020B0609020204030204" pitchFamily="49" charset="0"/>
                <a:cs typeface="Consolas" panose="020B0609020204030204" pitchFamily="49" charset="0"/>
              </a:rPr>
              <a:t>    </a:t>
            </a:r>
            <a:r>
              <a:rPr lang="en-US" altLang="ja-JP" sz="2000" dirty="0" err="1" smtClean="0">
                <a:solidFill>
                  <a:srgbClr val="000000"/>
                </a:solidFill>
                <a:latin typeface="Consolas" panose="020B0609020204030204" pitchFamily="49" charset="0"/>
                <a:cs typeface="Consolas" panose="020B0609020204030204" pitchFamily="49" charset="0"/>
              </a:rPr>
              <a:t>facebook</a:t>
            </a:r>
            <a:r>
              <a:rPr lang="en-US" altLang="ja-JP" sz="2000" dirty="0">
                <a:solidFill>
                  <a:srgbClr val="000000"/>
                </a:solidFill>
                <a:latin typeface="Consolas" panose="020B0609020204030204" pitchFamily="49" charset="0"/>
                <a:cs typeface="Consolas" panose="020B0609020204030204" pitchFamily="49" charset="0"/>
              </a:rPr>
              <a:t>: "</a:t>
            </a:r>
            <a:r>
              <a:rPr lang="en-US" altLang="ja-JP" sz="2000" dirty="0" smtClean="0">
                <a:solidFill>
                  <a:srgbClr val="000000"/>
                </a:solidFill>
                <a:latin typeface="Consolas" panose="020B0609020204030204" pitchFamily="49" charset="0"/>
                <a:cs typeface="Consolas" panose="020B0609020204030204" pitchFamily="49" charset="0"/>
              </a:rPr>
              <a:t>js@gmail.com</a:t>
            </a:r>
            <a:r>
              <a:rPr lang="en-US" altLang="ja-JP" sz="2000" dirty="0">
                <a:solidFill>
                  <a:srgbClr val="000000"/>
                </a:solidFill>
                <a:latin typeface="Consolas" panose="020B0609020204030204" pitchFamily="49" charset="0"/>
                <a:cs typeface="Consolas" panose="020B0609020204030204" pitchFamily="49" charset="0"/>
              </a:rPr>
              <a:t>"</a:t>
            </a:r>
          </a:p>
          <a:p>
            <a:r>
              <a:rPr lang="en-US" altLang="ja-JP" sz="2000" dirty="0" smtClean="0">
                <a:solidFill>
                  <a:srgbClr val="000000"/>
                </a:solidFill>
                <a:latin typeface="Consolas" panose="020B0609020204030204" pitchFamily="49" charset="0"/>
                <a:cs typeface="Consolas" panose="020B0609020204030204" pitchFamily="49" charset="0"/>
              </a:rPr>
              <a:t>};</a:t>
            </a:r>
          </a:p>
          <a:p>
            <a:endParaRPr lang="en-US" altLang="ja-JP" sz="2000" dirty="0" smtClean="0">
              <a:solidFill>
                <a:srgbClr val="000000"/>
              </a:solidFill>
              <a:latin typeface="Consolas" panose="020B0609020204030204" pitchFamily="49" charset="0"/>
              <a:cs typeface="Consolas" panose="020B0609020204030204" pitchFamily="49" charset="0"/>
            </a:endParaRPr>
          </a:p>
          <a:p>
            <a:r>
              <a:rPr lang="en-US" altLang="ja-JP" sz="2000" dirty="0" err="1" smtClean="0">
                <a:solidFill>
                  <a:srgbClr val="000000"/>
                </a:solidFill>
                <a:latin typeface="Consolas" panose="020B0609020204030204" pitchFamily="49" charset="0"/>
                <a:cs typeface="Consolas" panose="020B0609020204030204" pitchFamily="49" charset="0"/>
              </a:rPr>
              <a:t>var</a:t>
            </a:r>
            <a:r>
              <a:rPr lang="en-US" altLang="ja-JP" sz="2000" dirty="0" smtClean="0">
                <a:solidFill>
                  <a:srgbClr val="000000"/>
                </a:solidFill>
                <a:latin typeface="Consolas" panose="020B0609020204030204" pitchFamily="49" charset="0"/>
                <a:cs typeface="Consolas" panose="020B0609020204030204" pitchFamily="49" charset="0"/>
              </a:rPr>
              <a:t> </a:t>
            </a:r>
            <a:r>
              <a:rPr lang="en-US" altLang="ja-JP" sz="2000" dirty="0">
                <a:solidFill>
                  <a:srgbClr val="000000"/>
                </a:solidFill>
                <a:latin typeface="Consolas" panose="020B0609020204030204" pitchFamily="49" charset="0"/>
                <a:cs typeface="Consolas" panose="020B0609020204030204" pitchFamily="49" charset="0"/>
              </a:rPr>
              <a:t>person = {</a:t>
            </a:r>
          </a:p>
          <a:p>
            <a:r>
              <a:rPr lang="en-US" altLang="ja-JP" sz="2000" dirty="0">
                <a:solidFill>
                  <a:srgbClr val="000000"/>
                </a:solidFill>
                <a:latin typeface="Consolas" panose="020B0609020204030204" pitchFamily="49" charset="0"/>
                <a:cs typeface="Consolas" panose="020B0609020204030204" pitchFamily="49" charset="0"/>
              </a:rPr>
              <a:t>    </a:t>
            </a:r>
            <a:r>
              <a:rPr lang="en-US" altLang="ja-JP" sz="2000" dirty="0" err="1">
                <a:solidFill>
                  <a:srgbClr val="000000"/>
                </a:solidFill>
                <a:latin typeface="Consolas" panose="020B0609020204030204" pitchFamily="49" charset="0"/>
                <a:cs typeface="Consolas" panose="020B0609020204030204" pitchFamily="49" charset="0"/>
              </a:rPr>
              <a:t>firstName</a:t>
            </a:r>
            <a:r>
              <a:rPr lang="en-US" altLang="ja-JP" sz="2000" dirty="0">
                <a:solidFill>
                  <a:srgbClr val="000000"/>
                </a:solidFill>
                <a:latin typeface="Consolas" panose="020B0609020204030204" pitchFamily="49" charset="0"/>
                <a:cs typeface="Consolas" panose="020B0609020204030204" pitchFamily="49" charset="0"/>
              </a:rPr>
              <a:t>: "John",</a:t>
            </a:r>
          </a:p>
          <a:p>
            <a:r>
              <a:rPr lang="en-US" altLang="ja-JP" sz="2000" dirty="0">
                <a:solidFill>
                  <a:srgbClr val="000000"/>
                </a:solidFill>
                <a:latin typeface="Consolas" panose="020B0609020204030204" pitchFamily="49" charset="0"/>
                <a:cs typeface="Consolas" panose="020B0609020204030204" pitchFamily="49" charset="0"/>
              </a:rPr>
              <a:t>    </a:t>
            </a:r>
            <a:r>
              <a:rPr lang="en-US" altLang="ja-JP" sz="2000" dirty="0" err="1">
                <a:solidFill>
                  <a:srgbClr val="000000"/>
                </a:solidFill>
                <a:latin typeface="Consolas" panose="020B0609020204030204" pitchFamily="49" charset="0"/>
                <a:cs typeface="Consolas" panose="020B0609020204030204" pitchFamily="49" charset="0"/>
              </a:rPr>
              <a:t>lastName</a:t>
            </a:r>
            <a:r>
              <a:rPr lang="en-US" altLang="ja-JP" sz="2000" dirty="0">
                <a:solidFill>
                  <a:srgbClr val="000000"/>
                </a:solidFill>
                <a:latin typeface="Consolas" panose="020B0609020204030204" pitchFamily="49" charset="0"/>
                <a:cs typeface="Consolas" panose="020B0609020204030204" pitchFamily="49" charset="0"/>
              </a:rPr>
              <a:t>: "Smith</a:t>
            </a:r>
            <a:r>
              <a:rPr lang="en-US" altLang="ja-JP" sz="2000" dirty="0" smtClean="0">
                <a:solidFill>
                  <a:srgbClr val="000000"/>
                </a:solidFill>
                <a:latin typeface="Consolas" panose="020B0609020204030204" pitchFamily="49" charset="0"/>
                <a:cs typeface="Consolas" panose="020B0609020204030204" pitchFamily="49" charset="0"/>
              </a:rPr>
              <a:t>",</a:t>
            </a:r>
          </a:p>
          <a:p>
            <a:r>
              <a:rPr lang="en-US" altLang="ja-JP" sz="2000" dirty="0">
                <a:solidFill>
                  <a:srgbClr val="000000"/>
                </a:solidFill>
                <a:latin typeface="Consolas" panose="020B0609020204030204" pitchFamily="49" charset="0"/>
                <a:cs typeface="Consolas" panose="020B0609020204030204" pitchFamily="49" charset="0"/>
              </a:rPr>
              <a:t> </a:t>
            </a:r>
            <a:r>
              <a:rPr lang="en-US" altLang="ja-JP" sz="2000" dirty="0" smtClean="0">
                <a:solidFill>
                  <a:srgbClr val="000000"/>
                </a:solidFill>
                <a:latin typeface="Consolas" panose="020B0609020204030204" pitchFamily="49" charset="0"/>
                <a:cs typeface="Consolas" panose="020B0609020204030204" pitchFamily="49" charset="0"/>
              </a:rPr>
              <a:t>   </a:t>
            </a:r>
            <a:r>
              <a:rPr lang="en-US" altLang="ja-JP" sz="2000" dirty="0" err="1" smtClean="0">
                <a:solidFill>
                  <a:srgbClr val="000000"/>
                </a:solidFill>
                <a:latin typeface="Consolas" panose="020B0609020204030204" pitchFamily="49" charset="0"/>
                <a:cs typeface="Consolas" panose="020B0609020204030204" pitchFamily="49" charset="0"/>
              </a:rPr>
              <a:t>socialnetwork</a:t>
            </a:r>
            <a:r>
              <a:rPr lang="en-US" altLang="ja-JP" sz="2000" dirty="0" smtClean="0">
                <a:solidFill>
                  <a:srgbClr val="000000"/>
                </a:solidFill>
                <a:latin typeface="Consolas" panose="020B0609020204030204" pitchFamily="49" charset="0"/>
                <a:cs typeface="Consolas" panose="020B0609020204030204" pitchFamily="49" charset="0"/>
              </a:rPr>
              <a:t>: </a:t>
            </a:r>
            <a:r>
              <a:rPr lang="en-US" altLang="ja-JP" sz="2000" dirty="0" err="1">
                <a:solidFill>
                  <a:srgbClr val="000000"/>
                </a:solidFill>
                <a:latin typeface="Consolas" panose="020B0609020204030204" pitchFamily="49" charset="0"/>
                <a:cs typeface="Consolas" panose="020B0609020204030204" pitchFamily="49" charset="0"/>
              </a:rPr>
              <a:t>jsmithsns</a:t>
            </a:r>
            <a:endParaRPr lang="en-US" altLang="ja-JP" sz="2000" dirty="0">
              <a:solidFill>
                <a:srgbClr val="000000"/>
              </a:solidFill>
              <a:latin typeface="Consolas" panose="020B0609020204030204" pitchFamily="49" charset="0"/>
              <a:cs typeface="Consolas" panose="020B0609020204030204" pitchFamily="49" charset="0"/>
            </a:endParaRPr>
          </a:p>
          <a:p>
            <a:r>
              <a:rPr lang="en-US" altLang="ja-JP" sz="2000" dirty="0" smtClean="0">
                <a:solidFill>
                  <a:srgbClr val="000000"/>
                </a:solidFill>
                <a:latin typeface="Consolas" panose="020B0609020204030204" pitchFamily="49" charset="0"/>
                <a:cs typeface="Consolas" panose="020B0609020204030204" pitchFamily="49" charset="0"/>
              </a:rPr>
              <a:t>};</a:t>
            </a:r>
            <a:endParaRPr lang="ja-JP" altLang="en-US" sz="2000" dirty="0">
              <a:solidFill>
                <a:srgbClr val="000000"/>
              </a:solidFill>
              <a:latin typeface="Consolas" panose="020B0609020204030204" pitchFamily="49" charset="0"/>
              <a:cs typeface="Consolas" panose="020B0609020204030204" pitchFamily="49" charset="0"/>
            </a:endParaRPr>
          </a:p>
        </p:txBody>
      </p:sp>
      <p:sp>
        <p:nvSpPr>
          <p:cNvPr id="7" name="正方形/長方形 6"/>
          <p:cNvSpPr/>
          <p:nvPr/>
        </p:nvSpPr>
        <p:spPr>
          <a:xfrm>
            <a:off x="5302904" y="2646861"/>
            <a:ext cx="4248473" cy="50405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dirty="0" smtClean="0"/>
              <a:t>Combining dot </a:t>
            </a:r>
            <a:r>
              <a:rPr lang="en-US" altLang="ja-JP" dirty="0"/>
              <a:t>“.” </a:t>
            </a:r>
            <a:r>
              <a:rPr lang="en-US" altLang="ja-JP" dirty="0" smtClean="0"/>
              <a:t>notation and assignment operator “=“</a:t>
            </a:r>
            <a:endParaRPr lang="en-US" altLang="ja-JP" dirty="0"/>
          </a:p>
        </p:txBody>
      </p:sp>
      <p:sp>
        <p:nvSpPr>
          <p:cNvPr id="8" name="正方形/長方形 7"/>
          <p:cNvSpPr/>
          <p:nvPr/>
        </p:nvSpPr>
        <p:spPr>
          <a:xfrm>
            <a:off x="767408" y="2646861"/>
            <a:ext cx="3456384" cy="50405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dirty="0"/>
              <a:t>Object </a:t>
            </a:r>
            <a:r>
              <a:rPr lang="en-US" altLang="ja-JP" dirty="0" smtClean="0"/>
              <a:t>Literal “{ }”</a:t>
            </a:r>
            <a:endParaRPr lang="en-US" altLang="ja-JP" dirty="0"/>
          </a:p>
        </p:txBody>
      </p:sp>
      <p:sp>
        <p:nvSpPr>
          <p:cNvPr id="9" name="正方形/長方形 8"/>
          <p:cNvSpPr/>
          <p:nvPr/>
        </p:nvSpPr>
        <p:spPr>
          <a:xfrm>
            <a:off x="5303912" y="3284985"/>
            <a:ext cx="6696744" cy="2088232"/>
          </a:xfrm>
          <a:prstGeom prst="rect">
            <a:avLst/>
          </a:prstGeom>
        </p:spPr>
        <p:style>
          <a:lnRef idx="2">
            <a:schemeClr val="dk1"/>
          </a:lnRef>
          <a:fillRef idx="1">
            <a:schemeClr val="lt1"/>
          </a:fillRef>
          <a:effectRef idx="0">
            <a:schemeClr val="dk1"/>
          </a:effectRef>
          <a:fontRef idx="minor">
            <a:schemeClr val="dk1"/>
          </a:fontRef>
        </p:style>
        <p:txBody>
          <a:bodyPr anchor="ctr"/>
          <a:lstStyle/>
          <a:p>
            <a:r>
              <a:rPr lang="en-US" altLang="ja-JP" sz="2000" dirty="0" err="1" smtClean="0">
                <a:solidFill>
                  <a:srgbClr val="000000"/>
                </a:solidFill>
                <a:latin typeface="Consolas" panose="020B0609020204030204" pitchFamily="49" charset="0"/>
                <a:cs typeface="Consolas" panose="020B0609020204030204" pitchFamily="49" charset="0"/>
              </a:rPr>
              <a:t>var</a:t>
            </a:r>
            <a:r>
              <a:rPr lang="en-US" altLang="ja-JP" sz="2000" dirty="0" smtClean="0">
                <a:solidFill>
                  <a:srgbClr val="000000"/>
                </a:solidFill>
                <a:latin typeface="Consolas" panose="020B0609020204030204" pitchFamily="49" charset="0"/>
                <a:cs typeface="Consolas" panose="020B0609020204030204" pitchFamily="49" charset="0"/>
              </a:rPr>
              <a:t> person </a:t>
            </a:r>
            <a:r>
              <a:rPr lang="en-US" altLang="ja-JP" sz="2000" dirty="0">
                <a:solidFill>
                  <a:srgbClr val="000000"/>
                </a:solidFill>
                <a:latin typeface="Consolas" panose="020B0609020204030204" pitchFamily="49" charset="0"/>
                <a:cs typeface="Consolas" panose="020B0609020204030204" pitchFamily="49" charset="0"/>
              </a:rPr>
              <a:t>= </a:t>
            </a:r>
            <a:r>
              <a:rPr lang="en-US" altLang="ja-JP" sz="2000" dirty="0" smtClean="0">
                <a:solidFill>
                  <a:srgbClr val="000000"/>
                </a:solidFill>
                <a:latin typeface="Consolas" panose="020B0609020204030204" pitchFamily="49" charset="0"/>
                <a:cs typeface="Consolas" panose="020B0609020204030204" pitchFamily="49" charset="0"/>
              </a:rPr>
              <a:t>{};</a:t>
            </a:r>
            <a:endParaRPr lang="en-US" altLang="ja-JP" sz="2000" dirty="0">
              <a:solidFill>
                <a:srgbClr val="000000"/>
              </a:solidFill>
              <a:latin typeface="Consolas" panose="020B0609020204030204" pitchFamily="49" charset="0"/>
              <a:cs typeface="Consolas" panose="020B0609020204030204" pitchFamily="49" charset="0"/>
            </a:endParaRPr>
          </a:p>
          <a:p>
            <a:r>
              <a:rPr lang="en-US" altLang="ja-JP" sz="2000" dirty="0" err="1" smtClean="0">
                <a:solidFill>
                  <a:srgbClr val="000000"/>
                </a:solidFill>
                <a:latin typeface="Consolas" panose="020B0609020204030204" pitchFamily="49" charset="0"/>
                <a:cs typeface="Consolas" panose="020B0609020204030204" pitchFamily="49" charset="0"/>
              </a:rPr>
              <a:t>person.firstName</a:t>
            </a:r>
            <a:r>
              <a:rPr lang="en-US" altLang="ja-JP" sz="2000" dirty="0">
                <a:solidFill>
                  <a:srgbClr val="000000"/>
                </a:solidFill>
                <a:latin typeface="Consolas" panose="020B0609020204030204" pitchFamily="49" charset="0"/>
                <a:cs typeface="Consolas" panose="020B0609020204030204" pitchFamily="49" charset="0"/>
              </a:rPr>
              <a:t> </a:t>
            </a:r>
            <a:r>
              <a:rPr lang="en-US" altLang="ja-JP" sz="2000" dirty="0" smtClean="0">
                <a:solidFill>
                  <a:srgbClr val="000000"/>
                </a:solidFill>
                <a:latin typeface="Consolas" panose="020B0609020204030204" pitchFamily="49" charset="0"/>
                <a:cs typeface="Consolas" panose="020B0609020204030204" pitchFamily="49" charset="0"/>
              </a:rPr>
              <a:t>= </a:t>
            </a:r>
            <a:r>
              <a:rPr lang="en-US" altLang="ja-JP" sz="2000" dirty="0">
                <a:solidFill>
                  <a:srgbClr val="000000"/>
                </a:solidFill>
                <a:latin typeface="Consolas" panose="020B0609020204030204" pitchFamily="49" charset="0"/>
                <a:cs typeface="Consolas" panose="020B0609020204030204" pitchFamily="49" charset="0"/>
              </a:rPr>
              <a:t>"</a:t>
            </a:r>
            <a:r>
              <a:rPr lang="en-US" altLang="ja-JP" sz="2000" dirty="0" smtClean="0">
                <a:solidFill>
                  <a:srgbClr val="000000"/>
                </a:solidFill>
                <a:latin typeface="Consolas" panose="020B0609020204030204" pitchFamily="49" charset="0"/>
                <a:cs typeface="Consolas" panose="020B0609020204030204" pitchFamily="49" charset="0"/>
              </a:rPr>
              <a:t>John";</a:t>
            </a:r>
            <a:endParaRPr lang="en-US" altLang="ja-JP" sz="2000" dirty="0">
              <a:solidFill>
                <a:srgbClr val="000000"/>
              </a:solidFill>
              <a:latin typeface="Consolas" panose="020B0609020204030204" pitchFamily="49" charset="0"/>
              <a:cs typeface="Consolas" panose="020B0609020204030204" pitchFamily="49" charset="0"/>
            </a:endParaRPr>
          </a:p>
          <a:p>
            <a:r>
              <a:rPr lang="en-US" altLang="ja-JP" sz="2000" dirty="0" err="1" smtClean="0">
                <a:solidFill>
                  <a:srgbClr val="000000"/>
                </a:solidFill>
                <a:latin typeface="Consolas" panose="020B0609020204030204" pitchFamily="49" charset="0"/>
                <a:cs typeface="Consolas" panose="020B0609020204030204" pitchFamily="49" charset="0"/>
              </a:rPr>
              <a:t>person.lastName</a:t>
            </a:r>
            <a:r>
              <a:rPr lang="en-US" altLang="ja-JP" sz="2000" smtClean="0">
                <a:solidFill>
                  <a:srgbClr val="000000"/>
                </a:solidFill>
                <a:latin typeface="Consolas" panose="020B0609020204030204" pitchFamily="49" charset="0"/>
                <a:cs typeface="Consolas" panose="020B0609020204030204" pitchFamily="49" charset="0"/>
              </a:rPr>
              <a:t> = </a:t>
            </a:r>
            <a:r>
              <a:rPr lang="en-US" altLang="ja-JP" sz="2000" dirty="0">
                <a:solidFill>
                  <a:srgbClr val="000000"/>
                </a:solidFill>
                <a:latin typeface="Consolas" panose="020B0609020204030204" pitchFamily="49" charset="0"/>
                <a:cs typeface="Consolas" panose="020B0609020204030204" pitchFamily="49" charset="0"/>
              </a:rPr>
              <a:t>"</a:t>
            </a:r>
            <a:r>
              <a:rPr lang="en-US" altLang="ja-JP" sz="2000" dirty="0" smtClean="0">
                <a:solidFill>
                  <a:srgbClr val="000000"/>
                </a:solidFill>
                <a:latin typeface="Consolas" panose="020B0609020204030204" pitchFamily="49" charset="0"/>
                <a:cs typeface="Consolas" panose="020B0609020204030204" pitchFamily="49" charset="0"/>
              </a:rPr>
              <a:t>Smith";</a:t>
            </a:r>
          </a:p>
          <a:p>
            <a:r>
              <a:rPr lang="en-US" altLang="ja-JP" sz="2000" dirty="0" err="1" smtClean="0">
                <a:solidFill>
                  <a:srgbClr val="000000"/>
                </a:solidFill>
                <a:latin typeface="Consolas" panose="020B0609020204030204" pitchFamily="49" charset="0"/>
                <a:cs typeface="Consolas" panose="020B0609020204030204" pitchFamily="49" charset="0"/>
              </a:rPr>
              <a:t>person.socialnetwork</a:t>
            </a:r>
            <a:r>
              <a:rPr lang="en-US" altLang="ja-JP" sz="2000" dirty="0">
                <a:solidFill>
                  <a:srgbClr val="000000"/>
                </a:solidFill>
                <a:latin typeface="Consolas" panose="020B0609020204030204" pitchFamily="49" charset="0"/>
                <a:cs typeface="Consolas" panose="020B0609020204030204" pitchFamily="49" charset="0"/>
              </a:rPr>
              <a:t> </a:t>
            </a:r>
            <a:r>
              <a:rPr lang="en-US" altLang="ja-JP" sz="2000" dirty="0" smtClean="0">
                <a:solidFill>
                  <a:srgbClr val="000000"/>
                </a:solidFill>
                <a:latin typeface="Consolas" panose="020B0609020204030204" pitchFamily="49" charset="0"/>
                <a:cs typeface="Consolas" panose="020B0609020204030204" pitchFamily="49" charset="0"/>
              </a:rPr>
              <a:t>= {};</a:t>
            </a:r>
          </a:p>
          <a:p>
            <a:r>
              <a:rPr lang="en-US" altLang="ja-JP" sz="2000" dirty="0" err="1">
                <a:solidFill>
                  <a:srgbClr val="000000"/>
                </a:solidFill>
                <a:latin typeface="Consolas" panose="020B0609020204030204" pitchFamily="49" charset="0"/>
                <a:cs typeface="Consolas" panose="020B0609020204030204" pitchFamily="49" charset="0"/>
              </a:rPr>
              <a:t>person.socialnetwork</a:t>
            </a:r>
            <a:r>
              <a:rPr lang="en-US" altLang="ja-JP" sz="2000" dirty="0" err="1" smtClean="0">
                <a:solidFill>
                  <a:srgbClr val="000000"/>
                </a:solidFill>
                <a:latin typeface="Consolas" panose="020B0609020204030204" pitchFamily="49" charset="0"/>
                <a:cs typeface="Consolas" panose="020B0609020204030204" pitchFamily="49" charset="0"/>
              </a:rPr>
              <a:t>.twitter</a:t>
            </a:r>
            <a:r>
              <a:rPr lang="en-US" altLang="ja-JP" sz="2000" dirty="0" smtClean="0">
                <a:solidFill>
                  <a:srgbClr val="000000"/>
                </a:solidFill>
                <a:latin typeface="Consolas" panose="020B0609020204030204" pitchFamily="49" charset="0"/>
                <a:cs typeface="Consolas" panose="020B0609020204030204" pitchFamily="49" charset="0"/>
              </a:rPr>
              <a:t> </a:t>
            </a:r>
            <a:r>
              <a:rPr lang="en-US" altLang="ja-JP" sz="2000" dirty="0">
                <a:solidFill>
                  <a:srgbClr val="000000"/>
                </a:solidFill>
                <a:latin typeface="Consolas" panose="020B0609020204030204" pitchFamily="49" charset="0"/>
                <a:cs typeface="Consolas" panose="020B0609020204030204" pitchFamily="49" charset="0"/>
              </a:rPr>
              <a:t>= "@</a:t>
            </a:r>
            <a:r>
              <a:rPr lang="en-US" altLang="ja-JP" sz="2000" dirty="0" err="1" smtClean="0">
                <a:solidFill>
                  <a:srgbClr val="000000"/>
                </a:solidFill>
                <a:latin typeface="Consolas" panose="020B0609020204030204" pitchFamily="49" charset="0"/>
                <a:cs typeface="Consolas" panose="020B0609020204030204" pitchFamily="49" charset="0"/>
              </a:rPr>
              <a:t>jsmith</a:t>
            </a:r>
            <a:r>
              <a:rPr lang="en-US" altLang="ja-JP" sz="2000" dirty="0" smtClean="0">
                <a:solidFill>
                  <a:srgbClr val="000000"/>
                </a:solidFill>
                <a:latin typeface="Consolas" panose="020B0609020204030204" pitchFamily="49" charset="0"/>
                <a:cs typeface="Consolas" panose="020B0609020204030204" pitchFamily="49" charset="0"/>
              </a:rPr>
              <a:t>";</a:t>
            </a:r>
            <a:endParaRPr lang="en-US" altLang="ja-JP" sz="2000" dirty="0">
              <a:solidFill>
                <a:srgbClr val="000000"/>
              </a:solidFill>
              <a:latin typeface="Consolas" panose="020B0609020204030204" pitchFamily="49" charset="0"/>
              <a:cs typeface="Consolas" panose="020B0609020204030204" pitchFamily="49" charset="0"/>
            </a:endParaRPr>
          </a:p>
          <a:p>
            <a:r>
              <a:rPr lang="en-US" altLang="ja-JP" sz="2000" dirty="0" err="1" smtClean="0">
                <a:solidFill>
                  <a:srgbClr val="000000"/>
                </a:solidFill>
                <a:latin typeface="Consolas" panose="020B0609020204030204" pitchFamily="49" charset="0"/>
                <a:cs typeface="Consolas" panose="020B0609020204030204" pitchFamily="49" charset="0"/>
              </a:rPr>
              <a:t>person.socialnetwork.facebook</a:t>
            </a:r>
            <a:r>
              <a:rPr lang="en-US" altLang="ja-JP" sz="2000" dirty="0" smtClean="0">
                <a:solidFill>
                  <a:srgbClr val="000000"/>
                </a:solidFill>
                <a:latin typeface="Consolas" panose="020B0609020204030204" pitchFamily="49" charset="0"/>
                <a:cs typeface="Consolas" panose="020B0609020204030204" pitchFamily="49" charset="0"/>
              </a:rPr>
              <a:t>= "js@gmail.com";</a:t>
            </a:r>
            <a:endParaRPr lang="en-US" altLang="ja-JP" sz="2000" dirty="0">
              <a:solidFill>
                <a:srgbClr val="000000"/>
              </a:solidFill>
              <a:latin typeface="Consolas" panose="020B0609020204030204" pitchFamily="49" charset="0"/>
              <a:cs typeface="Consolas" panose="020B0609020204030204" pitchFamily="49" charset="0"/>
            </a:endParaRPr>
          </a:p>
        </p:txBody>
      </p:sp>
      <p:sp>
        <p:nvSpPr>
          <p:cNvPr id="10" name="四角形吹き出し 9"/>
          <p:cNvSpPr/>
          <p:nvPr/>
        </p:nvSpPr>
        <p:spPr>
          <a:xfrm>
            <a:off x="6384032" y="5733256"/>
            <a:ext cx="3672408" cy="792088"/>
          </a:xfrm>
          <a:prstGeom prst="wedgeRectCallout">
            <a:avLst>
              <a:gd name="adj1" fmla="val -22370"/>
              <a:gd name="adj2" fmla="val -105394"/>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kumimoji="1" lang="en-US" altLang="ja-JP" dirty="0" smtClean="0"/>
              <a:t>This approach is effective to define recursive relationship because it is easy to refer to self object.</a:t>
            </a:r>
            <a:endParaRPr kumimoji="1" lang="ja-JP" altLang="en-US" dirty="0"/>
          </a:p>
        </p:txBody>
      </p:sp>
    </p:spTree>
    <p:extLst>
      <p:ext uri="{BB962C8B-B14F-4D97-AF65-F5344CB8AC3E}">
        <p14:creationId xmlns:p14="http://schemas.microsoft.com/office/powerpoint/2010/main" val="3274323107"/>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Exercise 4</a:t>
            </a:r>
            <a:endParaRPr lang="ja-JP" altLang="en-US" dirty="0"/>
          </a:p>
        </p:txBody>
      </p:sp>
      <p:sp>
        <p:nvSpPr>
          <p:cNvPr id="3" name="コンテンツ プレースホルダー 2"/>
          <p:cNvSpPr>
            <a:spLocks noGrp="1"/>
          </p:cNvSpPr>
          <p:nvPr>
            <p:ph idx="1"/>
          </p:nvPr>
        </p:nvSpPr>
        <p:spPr>
          <a:xfrm>
            <a:off x="838200" y="1825624"/>
            <a:ext cx="6265912" cy="4771727"/>
          </a:xfrm>
        </p:spPr>
        <p:txBody>
          <a:bodyPr>
            <a:normAutofit fontScale="92500" lnSpcReduction="10000"/>
          </a:bodyPr>
          <a:lstStyle/>
          <a:p>
            <a:r>
              <a:rPr lang="en-US" altLang="ja-JP" dirty="0" smtClean="0"/>
              <a:t>By modifying the right-side “person” object definition, try to create 3 persons objects as follows: </a:t>
            </a:r>
            <a:r>
              <a:rPr lang="en-US" altLang="ja-JP" dirty="0" smtClean="0">
                <a:solidFill>
                  <a:srgbClr val="FF0000"/>
                </a:solidFill>
              </a:rPr>
              <a:t>John Smith</a:t>
            </a:r>
            <a:r>
              <a:rPr lang="en-US" altLang="ja-JP" dirty="0" smtClean="0"/>
              <a:t>, </a:t>
            </a:r>
            <a:r>
              <a:rPr lang="en-US" altLang="ja-JP" dirty="0" smtClean="0">
                <a:solidFill>
                  <a:srgbClr val="FF0000"/>
                </a:solidFill>
              </a:rPr>
              <a:t>Joanna Doe</a:t>
            </a:r>
            <a:r>
              <a:rPr lang="en-US" altLang="ja-JP" dirty="0" smtClean="0"/>
              <a:t>, and </a:t>
            </a:r>
            <a:r>
              <a:rPr lang="en-US" altLang="ja-JP" dirty="0" smtClean="0">
                <a:solidFill>
                  <a:srgbClr val="FF0000"/>
                </a:solidFill>
              </a:rPr>
              <a:t>Hans Schmidt</a:t>
            </a:r>
            <a:r>
              <a:rPr lang="en-US" altLang="ja-JP" dirty="0" smtClean="0"/>
              <a:t>.</a:t>
            </a:r>
          </a:p>
          <a:p>
            <a:r>
              <a:rPr lang="en-US" altLang="ja-JP" dirty="0" smtClean="0"/>
              <a:t>John Smith has a “friend” feature that is a reference to Joanna Doe.</a:t>
            </a:r>
          </a:p>
          <a:p>
            <a:r>
              <a:rPr lang="en-US" altLang="ja-JP" dirty="0" smtClean="0"/>
              <a:t>Joanna Doe has a “friend” feature that is a reference to Hans Schmidt.</a:t>
            </a:r>
          </a:p>
          <a:p>
            <a:r>
              <a:rPr lang="en-US" altLang="ja-JP" dirty="0" smtClean="0"/>
              <a:t>Hans Schmidt has a “friend” feature that is a reference to John Smith.</a:t>
            </a:r>
          </a:p>
          <a:p>
            <a:r>
              <a:rPr lang="en-US" altLang="ja-JP" dirty="0" smtClean="0"/>
              <a:t>Dot and assignment notation is required to define the above recursive relationship.</a:t>
            </a:r>
          </a:p>
        </p:txBody>
      </p:sp>
      <p:sp>
        <p:nvSpPr>
          <p:cNvPr id="4" name="スライド番号プレースホルダー 3"/>
          <p:cNvSpPr>
            <a:spLocks noGrp="1"/>
          </p:cNvSpPr>
          <p:nvPr>
            <p:ph type="sldNum" sz="quarter" idx="12"/>
          </p:nvPr>
        </p:nvSpPr>
        <p:spPr/>
        <p:txBody>
          <a:bodyPr/>
          <a:lstStyle/>
          <a:p>
            <a:fld id="{31BA4CE2-D795-4C9F-AA1E-E47C147C9315}" type="slidenum">
              <a:rPr lang="ja-JP" altLang="en-US" smtClean="0"/>
              <a:pPr/>
              <a:t>84</a:t>
            </a:fld>
            <a:endParaRPr lang="ja-JP" altLang="en-US"/>
          </a:p>
        </p:txBody>
      </p:sp>
      <p:sp>
        <p:nvSpPr>
          <p:cNvPr id="5" name="正方形/長方形 4"/>
          <p:cNvSpPr/>
          <p:nvPr/>
        </p:nvSpPr>
        <p:spPr>
          <a:xfrm>
            <a:off x="7320136" y="1843914"/>
            <a:ext cx="4248473" cy="3331567"/>
          </a:xfrm>
          <a:prstGeom prst="rect">
            <a:avLst/>
          </a:prstGeom>
        </p:spPr>
        <p:style>
          <a:lnRef idx="2">
            <a:schemeClr val="dk1"/>
          </a:lnRef>
          <a:fillRef idx="1">
            <a:schemeClr val="lt1"/>
          </a:fillRef>
          <a:effectRef idx="0">
            <a:schemeClr val="dk1"/>
          </a:effectRef>
          <a:fontRef idx="minor">
            <a:schemeClr val="dk1"/>
          </a:fontRef>
        </p:style>
        <p:txBody>
          <a:bodyPr anchor="ctr"/>
          <a:lstStyle/>
          <a:p>
            <a:r>
              <a:rPr lang="en-US" altLang="ja-JP" sz="2000" dirty="0" err="1" smtClean="0">
                <a:solidFill>
                  <a:srgbClr val="000000"/>
                </a:solidFill>
                <a:latin typeface="Consolas" panose="020B0609020204030204" pitchFamily="49" charset="0"/>
                <a:cs typeface="Consolas" panose="020B0609020204030204" pitchFamily="49" charset="0"/>
              </a:rPr>
              <a:t>var</a:t>
            </a:r>
            <a:r>
              <a:rPr lang="en-US" altLang="ja-JP" sz="2000" dirty="0" smtClean="0">
                <a:solidFill>
                  <a:srgbClr val="000000"/>
                </a:solidFill>
                <a:latin typeface="Consolas" panose="020B0609020204030204" pitchFamily="49" charset="0"/>
                <a:cs typeface="Consolas" panose="020B0609020204030204" pitchFamily="49" charset="0"/>
              </a:rPr>
              <a:t> </a:t>
            </a:r>
            <a:r>
              <a:rPr lang="en-US" altLang="ja-JP" sz="2000" dirty="0" err="1" smtClean="0">
                <a:solidFill>
                  <a:srgbClr val="000000"/>
                </a:solidFill>
                <a:latin typeface="Consolas" panose="020B0609020204030204" pitchFamily="49" charset="0"/>
                <a:cs typeface="Consolas" panose="020B0609020204030204" pitchFamily="49" charset="0"/>
              </a:rPr>
              <a:t>jsmithsns</a:t>
            </a:r>
            <a:r>
              <a:rPr lang="en-US" altLang="ja-JP" sz="2000" dirty="0" smtClean="0">
                <a:solidFill>
                  <a:srgbClr val="000000"/>
                </a:solidFill>
                <a:latin typeface="Consolas" panose="020B0609020204030204" pitchFamily="49" charset="0"/>
                <a:cs typeface="Consolas" panose="020B0609020204030204" pitchFamily="49" charset="0"/>
              </a:rPr>
              <a:t> </a:t>
            </a:r>
            <a:r>
              <a:rPr lang="en-US" altLang="ja-JP" sz="2000" dirty="0">
                <a:solidFill>
                  <a:srgbClr val="000000"/>
                </a:solidFill>
                <a:latin typeface="Consolas" panose="020B0609020204030204" pitchFamily="49" charset="0"/>
                <a:cs typeface="Consolas" panose="020B0609020204030204" pitchFamily="49" charset="0"/>
              </a:rPr>
              <a:t>= </a:t>
            </a:r>
            <a:r>
              <a:rPr lang="en-US" altLang="ja-JP" sz="2000" dirty="0" smtClean="0">
                <a:solidFill>
                  <a:srgbClr val="000000"/>
                </a:solidFill>
                <a:latin typeface="Consolas" panose="020B0609020204030204" pitchFamily="49" charset="0"/>
                <a:cs typeface="Consolas" panose="020B0609020204030204" pitchFamily="49" charset="0"/>
              </a:rPr>
              <a:t>{</a:t>
            </a:r>
            <a:endParaRPr lang="en-US" altLang="ja-JP" sz="2000" dirty="0">
              <a:solidFill>
                <a:srgbClr val="000000"/>
              </a:solidFill>
              <a:latin typeface="Consolas" panose="020B0609020204030204" pitchFamily="49" charset="0"/>
              <a:cs typeface="Consolas" panose="020B0609020204030204" pitchFamily="49" charset="0"/>
            </a:endParaRPr>
          </a:p>
          <a:p>
            <a:r>
              <a:rPr lang="en-US" altLang="ja-JP" sz="2000" dirty="0">
                <a:solidFill>
                  <a:srgbClr val="000000"/>
                </a:solidFill>
                <a:latin typeface="Consolas" panose="020B0609020204030204" pitchFamily="49" charset="0"/>
                <a:cs typeface="Consolas" panose="020B0609020204030204" pitchFamily="49" charset="0"/>
              </a:rPr>
              <a:t>    </a:t>
            </a:r>
            <a:r>
              <a:rPr lang="en-US" altLang="ja-JP" sz="2000" dirty="0" smtClean="0">
                <a:solidFill>
                  <a:srgbClr val="000000"/>
                </a:solidFill>
                <a:latin typeface="Consolas" panose="020B0609020204030204" pitchFamily="49" charset="0"/>
                <a:cs typeface="Consolas" panose="020B0609020204030204" pitchFamily="49" charset="0"/>
              </a:rPr>
              <a:t>twitter</a:t>
            </a:r>
            <a:r>
              <a:rPr lang="en-US" altLang="ja-JP" sz="2000" dirty="0">
                <a:solidFill>
                  <a:srgbClr val="000000"/>
                </a:solidFill>
                <a:latin typeface="Consolas" panose="020B0609020204030204" pitchFamily="49" charset="0"/>
                <a:cs typeface="Consolas" panose="020B0609020204030204" pitchFamily="49" charset="0"/>
              </a:rPr>
              <a:t>: "@</a:t>
            </a:r>
            <a:r>
              <a:rPr lang="en-US" altLang="ja-JP" sz="2000" dirty="0" err="1">
                <a:solidFill>
                  <a:srgbClr val="000000"/>
                </a:solidFill>
                <a:latin typeface="Consolas" panose="020B0609020204030204" pitchFamily="49" charset="0"/>
                <a:cs typeface="Consolas" panose="020B0609020204030204" pitchFamily="49" charset="0"/>
              </a:rPr>
              <a:t>jsmith</a:t>
            </a:r>
            <a:r>
              <a:rPr lang="en-US" altLang="ja-JP" sz="2000" dirty="0">
                <a:solidFill>
                  <a:srgbClr val="000000"/>
                </a:solidFill>
                <a:latin typeface="Consolas" panose="020B0609020204030204" pitchFamily="49" charset="0"/>
                <a:cs typeface="Consolas" panose="020B0609020204030204" pitchFamily="49" charset="0"/>
              </a:rPr>
              <a:t>",</a:t>
            </a:r>
          </a:p>
          <a:p>
            <a:r>
              <a:rPr lang="en-US" altLang="ja-JP" sz="2000" dirty="0">
                <a:solidFill>
                  <a:srgbClr val="000000"/>
                </a:solidFill>
                <a:latin typeface="Consolas" panose="020B0609020204030204" pitchFamily="49" charset="0"/>
                <a:cs typeface="Consolas" panose="020B0609020204030204" pitchFamily="49" charset="0"/>
              </a:rPr>
              <a:t>    </a:t>
            </a:r>
            <a:r>
              <a:rPr lang="en-US" altLang="ja-JP" sz="2000" dirty="0" err="1" smtClean="0">
                <a:solidFill>
                  <a:srgbClr val="000000"/>
                </a:solidFill>
                <a:latin typeface="Consolas" panose="020B0609020204030204" pitchFamily="49" charset="0"/>
                <a:cs typeface="Consolas" panose="020B0609020204030204" pitchFamily="49" charset="0"/>
              </a:rPr>
              <a:t>facebook</a:t>
            </a:r>
            <a:r>
              <a:rPr lang="en-US" altLang="ja-JP" sz="2000" dirty="0">
                <a:solidFill>
                  <a:srgbClr val="000000"/>
                </a:solidFill>
                <a:latin typeface="Consolas" panose="020B0609020204030204" pitchFamily="49" charset="0"/>
                <a:cs typeface="Consolas" panose="020B0609020204030204" pitchFamily="49" charset="0"/>
              </a:rPr>
              <a:t>: "</a:t>
            </a:r>
            <a:r>
              <a:rPr lang="en-US" altLang="ja-JP" sz="2000" dirty="0" smtClean="0">
                <a:solidFill>
                  <a:srgbClr val="000000"/>
                </a:solidFill>
                <a:latin typeface="Consolas" panose="020B0609020204030204" pitchFamily="49" charset="0"/>
                <a:cs typeface="Consolas" panose="020B0609020204030204" pitchFamily="49" charset="0"/>
              </a:rPr>
              <a:t>js@gmail.com</a:t>
            </a:r>
            <a:r>
              <a:rPr lang="en-US" altLang="ja-JP" sz="2000" dirty="0">
                <a:solidFill>
                  <a:srgbClr val="000000"/>
                </a:solidFill>
                <a:latin typeface="Consolas" panose="020B0609020204030204" pitchFamily="49" charset="0"/>
                <a:cs typeface="Consolas" panose="020B0609020204030204" pitchFamily="49" charset="0"/>
              </a:rPr>
              <a:t>"</a:t>
            </a:r>
          </a:p>
          <a:p>
            <a:r>
              <a:rPr lang="en-US" altLang="ja-JP" sz="2000" dirty="0" smtClean="0">
                <a:solidFill>
                  <a:srgbClr val="000000"/>
                </a:solidFill>
                <a:latin typeface="Consolas" panose="020B0609020204030204" pitchFamily="49" charset="0"/>
                <a:cs typeface="Consolas" panose="020B0609020204030204" pitchFamily="49" charset="0"/>
              </a:rPr>
              <a:t>};</a:t>
            </a:r>
          </a:p>
          <a:p>
            <a:endParaRPr lang="en-US" altLang="ja-JP" sz="2000" dirty="0" smtClean="0">
              <a:solidFill>
                <a:srgbClr val="000000"/>
              </a:solidFill>
              <a:latin typeface="Consolas" panose="020B0609020204030204" pitchFamily="49" charset="0"/>
              <a:cs typeface="Consolas" panose="020B0609020204030204" pitchFamily="49" charset="0"/>
            </a:endParaRPr>
          </a:p>
          <a:p>
            <a:r>
              <a:rPr lang="en-US" altLang="ja-JP" sz="2000" dirty="0" err="1" smtClean="0">
                <a:solidFill>
                  <a:srgbClr val="000000"/>
                </a:solidFill>
                <a:latin typeface="Consolas" panose="020B0609020204030204" pitchFamily="49" charset="0"/>
                <a:cs typeface="Consolas" panose="020B0609020204030204" pitchFamily="49" charset="0"/>
              </a:rPr>
              <a:t>var</a:t>
            </a:r>
            <a:r>
              <a:rPr lang="en-US" altLang="ja-JP" sz="2000" dirty="0" smtClean="0">
                <a:solidFill>
                  <a:srgbClr val="000000"/>
                </a:solidFill>
                <a:latin typeface="Consolas" panose="020B0609020204030204" pitchFamily="49" charset="0"/>
                <a:cs typeface="Consolas" panose="020B0609020204030204" pitchFamily="49" charset="0"/>
              </a:rPr>
              <a:t> </a:t>
            </a:r>
            <a:r>
              <a:rPr lang="en-US" altLang="ja-JP" sz="2000" dirty="0">
                <a:solidFill>
                  <a:srgbClr val="000000"/>
                </a:solidFill>
                <a:latin typeface="Consolas" panose="020B0609020204030204" pitchFamily="49" charset="0"/>
                <a:cs typeface="Consolas" panose="020B0609020204030204" pitchFamily="49" charset="0"/>
              </a:rPr>
              <a:t>person = {</a:t>
            </a:r>
          </a:p>
          <a:p>
            <a:r>
              <a:rPr lang="en-US" altLang="ja-JP" sz="2000" dirty="0">
                <a:solidFill>
                  <a:srgbClr val="000000"/>
                </a:solidFill>
                <a:latin typeface="Consolas" panose="020B0609020204030204" pitchFamily="49" charset="0"/>
                <a:cs typeface="Consolas" panose="020B0609020204030204" pitchFamily="49" charset="0"/>
              </a:rPr>
              <a:t>    </a:t>
            </a:r>
            <a:r>
              <a:rPr lang="en-US" altLang="ja-JP" sz="2000" dirty="0" err="1">
                <a:solidFill>
                  <a:srgbClr val="000000"/>
                </a:solidFill>
                <a:latin typeface="Consolas" panose="020B0609020204030204" pitchFamily="49" charset="0"/>
                <a:cs typeface="Consolas" panose="020B0609020204030204" pitchFamily="49" charset="0"/>
              </a:rPr>
              <a:t>firstName</a:t>
            </a:r>
            <a:r>
              <a:rPr lang="en-US" altLang="ja-JP" sz="2000" dirty="0">
                <a:solidFill>
                  <a:srgbClr val="000000"/>
                </a:solidFill>
                <a:latin typeface="Consolas" panose="020B0609020204030204" pitchFamily="49" charset="0"/>
                <a:cs typeface="Consolas" panose="020B0609020204030204" pitchFamily="49" charset="0"/>
              </a:rPr>
              <a:t>: "John",</a:t>
            </a:r>
          </a:p>
          <a:p>
            <a:r>
              <a:rPr lang="en-US" altLang="ja-JP" sz="2000" dirty="0">
                <a:solidFill>
                  <a:srgbClr val="000000"/>
                </a:solidFill>
                <a:latin typeface="Consolas" panose="020B0609020204030204" pitchFamily="49" charset="0"/>
                <a:cs typeface="Consolas" panose="020B0609020204030204" pitchFamily="49" charset="0"/>
              </a:rPr>
              <a:t>    </a:t>
            </a:r>
            <a:r>
              <a:rPr lang="en-US" altLang="ja-JP" sz="2000" dirty="0" err="1">
                <a:solidFill>
                  <a:srgbClr val="000000"/>
                </a:solidFill>
                <a:latin typeface="Consolas" panose="020B0609020204030204" pitchFamily="49" charset="0"/>
                <a:cs typeface="Consolas" panose="020B0609020204030204" pitchFamily="49" charset="0"/>
              </a:rPr>
              <a:t>lastName</a:t>
            </a:r>
            <a:r>
              <a:rPr lang="en-US" altLang="ja-JP" sz="2000" dirty="0">
                <a:solidFill>
                  <a:srgbClr val="000000"/>
                </a:solidFill>
                <a:latin typeface="Consolas" panose="020B0609020204030204" pitchFamily="49" charset="0"/>
                <a:cs typeface="Consolas" panose="020B0609020204030204" pitchFamily="49" charset="0"/>
              </a:rPr>
              <a:t>: "Smith</a:t>
            </a:r>
            <a:r>
              <a:rPr lang="en-US" altLang="ja-JP" sz="2000" dirty="0" smtClean="0">
                <a:solidFill>
                  <a:srgbClr val="000000"/>
                </a:solidFill>
                <a:latin typeface="Consolas" panose="020B0609020204030204" pitchFamily="49" charset="0"/>
                <a:cs typeface="Consolas" panose="020B0609020204030204" pitchFamily="49" charset="0"/>
              </a:rPr>
              <a:t>",</a:t>
            </a:r>
          </a:p>
          <a:p>
            <a:r>
              <a:rPr lang="en-US" altLang="ja-JP" sz="2000" dirty="0">
                <a:solidFill>
                  <a:srgbClr val="000000"/>
                </a:solidFill>
                <a:latin typeface="Consolas" panose="020B0609020204030204" pitchFamily="49" charset="0"/>
                <a:cs typeface="Consolas" panose="020B0609020204030204" pitchFamily="49" charset="0"/>
              </a:rPr>
              <a:t> </a:t>
            </a:r>
            <a:r>
              <a:rPr lang="en-US" altLang="ja-JP" sz="2000" dirty="0" smtClean="0">
                <a:solidFill>
                  <a:srgbClr val="000000"/>
                </a:solidFill>
                <a:latin typeface="Consolas" panose="020B0609020204030204" pitchFamily="49" charset="0"/>
                <a:cs typeface="Consolas" panose="020B0609020204030204" pitchFamily="49" charset="0"/>
              </a:rPr>
              <a:t>   </a:t>
            </a:r>
            <a:r>
              <a:rPr lang="en-US" altLang="ja-JP" sz="2000" dirty="0" err="1" smtClean="0">
                <a:solidFill>
                  <a:srgbClr val="000000"/>
                </a:solidFill>
                <a:latin typeface="Consolas" panose="020B0609020204030204" pitchFamily="49" charset="0"/>
                <a:cs typeface="Consolas" panose="020B0609020204030204" pitchFamily="49" charset="0"/>
              </a:rPr>
              <a:t>socialnetwork</a:t>
            </a:r>
            <a:r>
              <a:rPr lang="en-US" altLang="ja-JP" sz="2000" dirty="0" smtClean="0">
                <a:solidFill>
                  <a:srgbClr val="000000"/>
                </a:solidFill>
                <a:latin typeface="Consolas" panose="020B0609020204030204" pitchFamily="49" charset="0"/>
                <a:cs typeface="Consolas" panose="020B0609020204030204" pitchFamily="49" charset="0"/>
              </a:rPr>
              <a:t>: </a:t>
            </a:r>
            <a:r>
              <a:rPr lang="en-US" altLang="ja-JP" sz="2000" dirty="0" err="1">
                <a:solidFill>
                  <a:srgbClr val="000000"/>
                </a:solidFill>
                <a:latin typeface="Consolas" panose="020B0609020204030204" pitchFamily="49" charset="0"/>
                <a:cs typeface="Consolas" panose="020B0609020204030204" pitchFamily="49" charset="0"/>
              </a:rPr>
              <a:t>jsmithsns</a:t>
            </a:r>
            <a:endParaRPr lang="en-US" altLang="ja-JP" sz="2000" dirty="0">
              <a:solidFill>
                <a:srgbClr val="000000"/>
              </a:solidFill>
              <a:latin typeface="Consolas" panose="020B0609020204030204" pitchFamily="49" charset="0"/>
              <a:cs typeface="Consolas" panose="020B0609020204030204" pitchFamily="49" charset="0"/>
            </a:endParaRPr>
          </a:p>
          <a:p>
            <a:r>
              <a:rPr lang="en-US" altLang="ja-JP" sz="2000" dirty="0" smtClean="0">
                <a:solidFill>
                  <a:srgbClr val="000000"/>
                </a:solidFill>
                <a:latin typeface="Consolas" panose="020B0609020204030204" pitchFamily="49" charset="0"/>
                <a:cs typeface="Consolas" panose="020B0609020204030204" pitchFamily="49" charset="0"/>
              </a:rPr>
              <a:t>};</a:t>
            </a:r>
            <a:endParaRPr lang="ja-JP" altLang="en-US" sz="2000" dirty="0">
              <a:solidFill>
                <a:srgbClr val="00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88809605"/>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タイトル 1"/>
          <p:cNvSpPr>
            <a:spLocks noGrp="1"/>
          </p:cNvSpPr>
          <p:nvPr>
            <p:ph type="title"/>
          </p:nvPr>
        </p:nvSpPr>
        <p:spPr/>
        <p:txBody>
          <a:bodyPr/>
          <a:lstStyle/>
          <a:p>
            <a:r>
              <a:rPr lang="en-US" altLang="ja-JP" smtClean="0"/>
              <a:t>Message Passing </a:t>
            </a:r>
            <a:endParaRPr lang="ja-JP" altLang="en-US" dirty="0" smtClean="0"/>
          </a:p>
        </p:txBody>
      </p:sp>
      <p:sp>
        <p:nvSpPr>
          <p:cNvPr id="68612" name="コンテンツ プレースホルダ 3"/>
          <p:cNvSpPr>
            <a:spLocks noGrp="1"/>
          </p:cNvSpPr>
          <p:nvPr>
            <p:ph idx="1"/>
          </p:nvPr>
        </p:nvSpPr>
        <p:spPr/>
        <p:txBody>
          <a:bodyPr/>
          <a:lstStyle/>
          <a:p>
            <a:r>
              <a:rPr lang="en-US" altLang="ja-JP" smtClean="0"/>
              <a:t>By placing the dot operator on an object and entering the method name and parameters, you can invoke the appropriate object method. </a:t>
            </a:r>
            <a:endParaRPr lang="en-US" altLang="ja-JP" dirty="0" smtClean="0"/>
          </a:p>
        </p:txBody>
      </p:sp>
      <p:sp>
        <p:nvSpPr>
          <p:cNvPr id="68611" name="スライド番号プレースホルダ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409D1806-0C7D-48FB-B1EC-648ABF70F5E5}" type="slidenum">
              <a:rPr lang="en-US" altLang="ja-JP" smtClean="0"/>
              <a:pPr/>
              <a:t>85</a:t>
            </a:fld>
            <a:endParaRPr lang="en-US" altLang="ja-JP"/>
          </a:p>
        </p:txBody>
      </p:sp>
      <p:sp>
        <p:nvSpPr>
          <p:cNvPr id="5" name="テキスト ボックス 4"/>
          <p:cNvSpPr txBox="1"/>
          <p:nvPr/>
        </p:nvSpPr>
        <p:spPr>
          <a:xfrm>
            <a:off x="2166939" y="3108325"/>
            <a:ext cx="2655022" cy="369332"/>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a:solidFill>
                  <a:srgbClr val="000000"/>
                </a:solidFill>
              </a:rPr>
              <a:t>"Hello World".substring(6)</a:t>
            </a:r>
            <a:endParaRPr lang="ja-JP" altLang="en-US">
              <a:solidFill>
                <a:srgbClr val="000000"/>
              </a:solidFill>
            </a:endParaRPr>
          </a:p>
        </p:txBody>
      </p:sp>
      <p:sp>
        <p:nvSpPr>
          <p:cNvPr id="6" name="対角する 2 つの角を丸めた四角形 5"/>
          <p:cNvSpPr/>
          <p:nvPr/>
        </p:nvSpPr>
        <p:spPr>
          <a:xfrm>
            <a:off x="7381876" y="3094039"/>
            <a:ext cx="2500313" cy="428625"/>
          </a:xfrm>
          <a:prstGeom prst="round2DiagRect">
            <a:avLst/>
          </a:prstGeom>
        </p:spPr>
        <p:style>
          <a:lnRef idx="1">
            <a:schemeClr val="accent3"/>
          </a:lnRef>
          <a:fillRef idx="2">
            <a:schemeClr val="accent3"/>
          </a:fillRef>
          <a:effectRef idx="1">
            <a:schemeClr val="accent3"/>
          </a:effectRef>
          <a:fontRef idx="minor">
            <a:schemeClr val="dk1"/>
          </a:fontRef>
        </p:style>
        <p:txBody>
          <a:bodyPr anchor="ctr"/>
          <a:lstStyle/>
          <a:p>
            <a:pPr algn="ctr"/>
            <a:r>
              <a:rPr lang="en-US" altLang="ja-JP">
                <a:solidFill>
                  <a:srgbClr val="000000"/>
                </a:solidFill>
              </a:rPr>
              <a:t>“World”</a:t>
            </a:r>
            <a:endParaRPr lang="ja-JP" altLang="en-US">
              <a:solidFill>
                <a:srgbClr val="000000"/>
              </a:solidFill>
            </a:endParaRPr>
          </a:p>
        </p:txBody>
      </p:sp>
      <p:cxnSp>
        <p:nvCxnSpPr>
          <p:cNvPr id="8" name="直線矢印コネクタ 7"/>
          <p:cNvCxnSpPr>
            <a:stCxn id="5" idx="3"/>
            <a:endCxn id="6" idx="2"/>
          </p:cNvCxnSpPr>
          <p:nvPr/>
        </p:nvCxnSpPr>
        <p:spPr>
          <a:xfrm>
            <a:off x="4821961" y="3292991"/>
            <a:ext cx="2559915" cy="1536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四角形吹き出し 8"/>
          <p:cNvSpPr/>
          <p:nvPr/>
        </p:nvSpPr>
        <p:spPr>
          <a:xfrm>
            <a:off x="4095750" y="3736976"/>
            <a:ext cx="3143250" cy="714375"/>
          </a:xfrm>
          <a:prstGeom prst="wedgeRectCallout">
            <a:avLst>
              <a:gd name="adj1" fmla="val -47960"/>
              <a:gd name="adj2" fmla="val -87693"/>
            </a:avLst>
          </a:prstGeom>
        </p:spPr>
        <p:style>
          <a:lnRef idx="2">
            <a:schemeClr val="accent1">
              <a:shade val="50000"/>
            </a:schemeClr>
          </a:lnRef>
          <a:fillRef idx="1002">
            <a:schemeClr val="lt1"/>
          </a:fillRef>
          <a:effectRef idx="0">
            <a:schemeClr val="accent1"/>
          </a:effectRef>
          <a:fontRef idx="minor">
            <a:schemeClr val="lt1"/>
          </a:fontRef>
        </p:style>
        <p:txBody>
          <a:bodyPr anchor="ctr"/>
          <a:lstStyle/>
          <a:p>
            <a:endParaRPr lang="en-US" altLang="ja-JP" sz="1600">
              <a:solidFill>
                <a:schemeClr val="tx1"/>
              </a:solidFill>
            </a:endParaRPr>
          </a:p>
          <a:p>
            <a:r>
              <a:rPr lang="en-US" altLang="ja-JP" sz="1600">
                <a:solidFill>
                  <a:schemeClr val="tx1"/>
                </a:solidFill>
              </a:rPr>
              <a:t>“Activate the substring method” on the character string object “Hello World”</a:t>
            </a:r>
            <a:r>
              <a:rPr lang="ja-JP" altLang="en-US" sz="1600">
                <a:solidFill>
                  <a:schemeClr val="tx1"/>
                </a:solidFill>
              </a:rPr>
              <a:t> </a:t>
            </a:r>
            <a:endParaRPr lang="en-US" altLang="ja-JP" sz="1600">
              <a:solidFill>
                <a:schemeClr val="tx1"/>
              </a:solidFill>
            </a:endParaRPr>
          </a:p>
          <a:p>
            <a:endParaRPr lang="ja-JP" altLang="en-US" sz="1600">
              <a:solidFill>
                <a:schemeClr val="tx1"/>
              </a:solidFill>
            </a:endParaRPr>
          </a:p>
        </p:txBody>
      </p:sp>
      <p:sp>
        <p:nvSpPr>
          <p:cNvPr id="68617" name="テキスト ボックス 9"/>
          <p:cNvSpPr txBox="1">
            <a:spLocks noChangeArrowheads="1"/>
          </p:cNvSpPr>
          <p:nvPr/>
        </p:nvSpPr>
        <p:spPr bwMode="auto">
          <a:xfrm>
            <a:off x="5851526" y="3094038"/>
            <a:ext cx="766763" cy="368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a:t>Result</a:t>
            </a:r>
            <a:endParaRPr lang="ja-JP" altLang="en-US"/>
          </a:p>
        </p:txBody>
      </p:sp>
      <p:sp>
        <p:nvSpPr>
          <p:cNvPr id="11" name="テキスト ボックス 10"/>
          <p:cNvSpPr txBox="1"/>
          <p:nvPr/>
        </p:nvSpPr>
        <p:spPr>
          <a:xfrm>
            <a:off x="1881188" y="5180013"/>
            <a:ext cx="3812390" cy="369332"/>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a:solidFill>
                  <a:srgbClr val="000000"/>
                </a:solidFill>
              </a:rPr>
              <a:t>"Hello World".substring(6).substring(3)</a:t>
            </a:r>
            <a:endParaRPr lang="ja-JP" altLang="en-US">
              <a:solidFill>
                <a:srgbClr val="000000"/>
              </a:solidFill>
            </a:endParaRPr>
          </a:p>
        </p:txBody>
      </p:sp>
      <p:sp>
        <p:nvSpPr>
          <p:cNvPr id="12" name="対角する 2 つの角を丸めた四角形 11"/>
          <p:cNvSpPr/>
          <p:nvPr/>
        </p:nvSpPr>
        <p:spPr>
          <a:xfrm>
            <a:off x="8953500" y="5165726"/>
            <a:ext cx="1143000" cy="428625"/>
          </a:xfrm>
          <a:prstGeom prst="round2DiagRect">
            <a:avLst/>
          </a:prstGeom>
        </p:spPr>
        <p:style>
          <a:lnRef idx="1">
            <a:schemeClr val="accent3"/>
          </a:lnRef>
          <a:fillRef idx="2">
            <a:schemeClr val="accent3"/>
          </a:fillRef>
          <a:effectRef idx="1">
            <a:schemeClr val="accent3"/>
          </a:effectRef>
          <a:fontRef idx="minor">
            <a:schemeClr val="dk1"/>
          </a:fontRef>
        </p:style>
        <p:txBody>
          <a:bodyPr anchor="ctr"/>
          <a:lstStyle/>
          <a:p>
            <a:pPr algn="ctr"/>
            <a:r>
              <a:rPr lang="en-US" altLang="ja-JP">
                <a:solidFill>
                  <a:srgbClr val="000000"/>
                </a:solidFill>
              </a:rPr>
              <a:t>“ld”</a:t>
            </a:r>
            <a:endParaRPr lang="ja-JP" altLang="en-US">
              <a:solidFill>
                <a:srgbClr val="000000"/>
              </a:solidFill>
            </a:endParaRPr>
          </a:p>
        </p:txBody>
      </p:sp>
      <p:cxnSp>
        <p:nvCxnSpPr>
          <p:cNvPr id="13" name="直線矢印コネクタ 12"/>
          <p:cNvCxnSpPr>
            <a:stCxn id="11" idx="3"/>
            <a:endCxn id="12" idx="2"/>
          </p:cNvCxnSpPr>
          <p:nvPr/>
        </p:nvCxnSpPr>
        <p:spPr>
          <a:xfrm>
            <a:off x="5693578" y="5364679"/>
            <a:ext cx="3259922" cy="1536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四角形吹き出し 13"/>
          <p:cNvSpPr/>
          <p:nvPr/>
        </p:nvSpPr>
        <p:spPr>
          <a:xfrm>
            <a:off x="4310063" y="5808664"/>
            <a:ext cx="3714750" cy="357187"/>
          </a:xfrm>
          <a:prstGeom prst="wedgeRectCallout">
            <a:avLst>
              <a:gd name="adj1" fmla="val -47761"/>
              <a:gd name="adj2" fmla="val -122790"/>
            </a:avLst>
          </a:prstGeom>
        </p:spPr>
        <p:style>
          <a:lnRef idx="2">
            <a:schemeClr val="accent1">
              <a:shade val="50000"/>
            </a:schemeClr>
          </a:lnRef>
          <a:fillRef idx="1002">
            <a:schemeClr val="lt1"/>
          </a:fillRef>
          <a:effectRef idx="0">
            <a:schemeClr val="accent1"/>
          </a:effectRef>
          <a:fontRef idx="minor">
            <a:schemeClr val="lt1"/>
          </a:fontRef>
        </p:style>
        <p:txBody>
          <a:bodyPr anchor="ctr"/>
          <a:lstStyle/>
          <a:p>
            <a:r>
              <a:rPr lang="en-US" altLang="ja-JP" sz="1600">
                <a:solidFill>
                  <a:schemeClr val="tx1"/>
                </a:solidFill>
              </a:rPr>
              <a:t>Method launch can be concatenated </a:t>
            </a:r>
            <a:endParaRPr lang="ja-JP" altLang="en-US" sz="1600">
              <a:solidFill>
                <a:schemeClr val="tx1"/>
              </a:solidFill>
            </a:endParaRPr>
          </a:p>
        </p:txBody>
      </p:sp>
      <p:sp>
        <p:nvSpPr>
          <p:cNvPr id="16" name="対角する 2 つの角を丸めた四角形 15"/>
          <p:cNvSpPr/>
          <p:nvPr/>
        </p:nvSpPr>
        <p:spPr>
          <a:xfrm>
            <a:off x="2631281" y="4294189"/>
            <a:ext cx="1285875" cy="428625"/>
          </a:xfrm>
          <a:prstGeom prst="round2DiagRect">
            <a:avLst/>
          </a:prstGeom>
        </p:spPr>
        <p:style>
          <a:lnRef idx="1">
            <a:schemeClr val="accent3"/>
          </a:lnRef>
          <a:fillRef idx="2">
            <a:schemeClr val="accent3"/>
          </a:fillRef>
          <a:effectRef idx="1">
            <a:schemeClr val="accent3"/>
          </a:effectRef>
          <a:fontRef idx="minor">
            <a:schemeClr val="dk1"/>
          </a:fontRef>
        </p:style>
        <p:txBody>
          <a:bodyPr anchor="ctr"/>
          <a:lstStyle/>
          <a:p>
            <a:pPr algn="ctr"/>
            <a:r>
              <a:rPr lang="en-US" altLang="ja-JP" dirty="0">
                <a:solidFill>
                  <a:srgbClr val="000000"/>
                </a:solidFill>
              </a:rPr>
              <a:t>“ World”</a:t>
            </a:r>
            <a:endParaRPr lang="ja-JP" altLang="en-US" dirty="0">
              <a:solidFill>
                <a:srgbClr val="000000"/>
              </a:solidFill>
            </a:endParaRPr>
          </a:p>
        </p:txBody>
      </p:sp>
      <p:sp>
        <p:nvSpPr>
          <p:cNvPr id="17" name="右中かっこ 16"/>
          <p:cNvSpPr/>
          <p:nvPr/>
        </p:nvSpPr>
        <p:spPr>
          <a:xfrm rot="16200000">
            <a:off x="3000166" y="3832436"/>
            <a:ext cx="320675" cy="2558630"/>
          </a:xfrm>
          <a:prstGeom prst="rightBrace">
            <a:avLst>
              <a:gd name="adj1" fmla="val 45752"/>
              <a:gd name="adj2" fmla="val 50000"/>
            </a:avLst>
          </a:prstGeom>
          <a:ln w="38100"/>
        </p:spPr>
        <p:style>
          <a:lnRef idx="1">
            <a:schemeClr val="accent1"/>
          </a:lnRef>
          <a:fillRef idx="0">
            <a:schemeClr val="accent1"/>
          </a:fillRef>
          <a:effectRef idx="0">
            <a:schemeClr val="accent1"/>
          </a:effectRef>
          <a:fontRef idx="minor">
            <a:schemeClr val="tx1"/>
          </a:fontRef>
        </p:style>
        <p:txBody>
          <a:bodyPr anchor="ctr"/>
          <a:lstStyle/>
          <a:p>
            <a:pPr algn="ctr"/>
            <a:endParaRPr lang="ja-JP" altLang="en-US"/>
          </a:p>
        </p:txBody>
      </p:sp>
      <p:sp>
        <p:nvSpPr>
          <p:cNvPr id="68624" name="テキスト ボックス 18"/>
          <p:cNvSpPr txBox="1">
            <a:spLocks noChangeArrowheads="1"/>
          </p:cNvSpPr>
          <p:nvPr/>
        </p:nvSpPr>
        <p:spPr bwMode="auto">
          <a:xfrm>
            <a:off x="7064376" y="5180014"/>
            <a:ext cx="765175" cy="3698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pPr eaLnBrk="1" hangingPunct="1"/>
            <a:r>
              <a:rPr lang="en-US" altLang="ja-JP"/>
              <a:t>Result</a:t>
            </a:r>
            <a:endParaRPr lang="ja-JP" altLang="en-US"/>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lang="en-US" altLang="ja-JP" smtClean="0"/>
              <a:t>Terms You Should Remember for Object Definition</a:t>
            </a:r>
            <a:endParaRPr lang="ja-JP" altLang="en-US" dirty="0" smtClean="0"/>
          </a:p>
        </p:txBody>
      </p:sp>
      <p:graphicFrame>
        <p:nvGraphicFramePr>
          <p:cNvPr id="17" name="コンテンツ プレースホルダー 16"/>
          <p:cNvGraphicFramePr>
            <a:graphicFrameLocks noGrp="1"/>
          </p:cNvGraphicFramePr>
          <p:nvPr>
            <p:ph idx="1"/>
            <p:extLst>
              <p:ext uri="{D42A27DB-BD31-4B8C-83A1-F6EECF244321}">
                <p14:modId xmlns:p14="http://schemas.microsoft.com/office/powerpoint/2010/main" val="2826547595"/>
              </p:ext>
            </p:extLst>
          </p:nvPr>
        </p:nvGraphicFramePr>
        <p:xfrm>
          <a:off x="838200" y="1825625"/>
          <a:ext cx="10515600" cy="19255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7587" name="スライド番号プレースホルダ 3"/>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BC8BA7F7-37B8-481F-87AD-7049199AD335}" type="slidenum">
              <a:rPr lang="en-US" altLang="ja-JP" smtClean="0"/>
              <a:pPr/>
              <a:t>86</a:t>
            </a:fld>
            <a:endParaRPr lang="en-US" altLang="ja-JP"/>
          </a:p>
        </p:txBody>
      </p:sp>
      <p:sp>
        <p:nvSpPr>
          <p:cNvPr id="7" name="対角する 2 つの角を丸めた四角形 6"/>
          <p:cNvSpPr/>
          <p:nvPr/>
        </p:nvSpPr>
        <p:spPr>
          <a:xfrm>
            <a:off x="1733178" y="3908291"/>
            <a:ext cx="3143250" cy="2786062"/>
          </a:xfrm>
          <a:prstGeom prst="round2DiagRect">
            <a:avLst/>
          </a:prstGeom>
          <a:solidFill>
            <a:schemeClr val="accent4">
              <a:lumMod val="60000"/>
              <a:lumOff val="40000"/>
            </a:schemeClr>
          </a:solidFill>
          <a:ln>
            <a:solidFill>
              <a:schemeClr val="accent4">
                <a:lumMod val="60000"/>
                <a:lumOff val="40000"/>
              </a:schemeClr>
            </a:solidFill>
          </a:ln>
        </p:spPr>
        <p:style>
          <a:lnRef idx="1">
            <a:schemeClr val="accent5"/>
          </a:lnRef>
          <a:fillRef idx="2">
            <a:schemeClr val="accent5"/>
          </a:fillRef>
          <a:effectRef idx="1">
            <a:schemeClr val="accent5"/>
          </a:effectRef>
          <a:fontRef idx="minor">
            <a:schemeClr val="dk1"/>
          </a:fontRef>
        </p:style>
        <p:txBody>
          <a:bodyPr/>
          <a:lstStyle/>
          <a:p>
            <a:r>
              <a:rPr lang="en-US" altLang="ja-JP">
                <a:solidFill>
                  <a:srgbClr val="000000"/>
                </a:solidFill>
              </a:rPr>
              <a:t>Object</a:t>
            </a:r>
            <a:endParaRPr lang="ja-JP" altLang="en-US">
              <a:solidFill>
                <a:srgbClr val="000000"/>
              </a:solidFill>
            </a:endParaRPr>
          </a:p>
        </p:txBody>
      </p:sp>
      <p:sp>
        <p:nvSpPr>
          <p:cNvPr id="8" name="対角する 2 つの角を切り取った四角形 7"/>
          <p:cNvSpPr/>
          <p:nvPr/>
        </p:nvSpPr>
        <p:spPr>
          <a:xfrm>
            <a:off x="2090366" y="4979854"/>
            <a:ext cx="2214562" cy="714375"/>
          </a:xfrm>
          <a:prstGeom prst="snip2DiagRect">
            <a:avLst/>
          </a:prstGeom>
        </p:spPr>
        <p:style>
          <a:lnRef idx="2">
            <a:schemeClr val="accent1">
              <a:shade val="50000"/>
            </a:schemeClr>
          </a:lnRef>
          <a:fillRef idx="1002">
            <a:schemeClr val="lt1"/>
          </a:fillRef>
          <a:effectRef idx="0">
            <a:schemeClr val="accent1"/>
          </a:effectRef>
          <a:fontRef idx="minor">
            <a:schemeClr val="lt1"/>
          </a:fontRef>
        </p:style>
        <p:txBody>
          <a:bodyPr/>
          <a:lstStyle/>
          <a:p>
            <a:r>
              <a:rPr lang="en-US" altLang="ja-JP">
                <a:solidFill>
                  <a:schemeClr val="tx1"/>
                </a:solidFill>
              </a:rPr>
              <a:t>Method</a:t>
            </a:r>
            <a:endParaRPr lang="ja-JP" altLang="en-US">
              <a:solidFill>
                <a:schemeClr val="tx1"/>
              </a:solidFill>
            </a:endParaRPr>
          </a:p>
        </p:txBody>
      </p:sp>
      <p:sp>
        <p:nvSpPr>
          <p:cNvPr id="9" name="円/楕円 8"/>
          <p:cNvSpPr/>
          <p:nvPr/>
        </p:nvSpPr>
        <p:spPr>
          <a:xfrm>
            <a:off x="1772867" y="4413117"/>
            <a:ext cx="1533525" cy="357187"/>
          </a:xfrm>
          <a:prstGeom prst="ellipse">
            <a:avLst/>
          </a:prstGeom>
          <a:solidFill>
            <a:schemeClr val="bg1"/>
          </a:solidFill>
          <a:ln w="28575">
            <a:prstDash val="sysDash"/>
          </a:ln>
        </p:spPr>
        <p:style>
          <a:lnRef idx="1">
            <a:schemeClr val="accent5"/>
          </a:lnRef>
          <a:fillRef idx="2">
            <a:schemeClr val="accent5"/>
          </a:fillRef>
          <a:effectRef idx="1">
            <a:schemeClr val="accent5"/>
          </a:effectRef>
          <a:fontRef idx="minor">
            <a:schemeClr val="dk1"/>
          </a:fontRef>
        </p:style>
        <p:txBody>
          <a:bodyPr anchor="ctr"/>
          <a:lstStyle/>
          <a:p>
            <a:pPr algn="ctr"/>
            <a:r>
              <a:rPr lang="en-US" altLang="ja-JP">
                <a:solidFill>
                  <a:srgbClr val="000000"/>
                </a:solidFill>
              </a:rPr>
              <a:t>Variable</a:t>
            </a:r>
            <a:endParaRPr lang="ja-JP" altLang="en-US">
              <a:solidFill>
                <a:srgbClr val="000000"/>
              </a:solidFill>
            </a:endParaRPr>
          </a:p>
        </p:txBody>
      </p:sp>
      <p:sp>
        <p:nvSpPr>
          <p:cNvPr id="10" name="円/楕円 9"/>
          <p:cNvSpPr/>
          <p:nvPr/>
        </p:nvSpPr>
        <p:spPr>
          <a:xfrm>
            <a:off x="2852367" y="5265603"/>
            <a:ext cx="1423987" cy="357188"/>
          </a:xfrm>
          <a:prstGeom prst="ellipse">
            <a:avLst/>
          </a:prstGeom>
          <a:solidFill>
            <a:schemeClr val="bg1"/>
          </a:solidFill>
          <a:ln w="28575">
            <a:prstDash val="sysDash"/>
          </a:ln>
        </p:spPr>
        <p:style>
          <a:lnRef idx="1">
            <a:schemeClr val="accent5"/>
          </a:lnRef>
          <a:fillRef idx="2">
            <a:schemeClr val="accent5"/>
          </a:fillRef>
          <a:effectRef idx="1">
            <a:schemeClr val="accent5"/>
          </a:effectRef>
          <a:fontRef idx="minor">
            <a:schemeClr val="dk1"/>
          </a:fontRef>
        </p:style>
        <p:txBody>
          <a:bodyPr anchor="ctr"/>
          <a:lstStyle/>
          <a:p>
            <a:pPr algn="ctr"/>
            <a:r>
              <a:rPr lang="en-US" altLang="ja-JP">
                <a:solidFill>
                  <a:srgbClr val="000000"/>
                </a:solidFill>
              </a:rPr>
              <a:t>Variable</a:t>
            </a:r>
            <a:endParaRPr lang="ja-JP" altLang="en-US">
              <a:solidFill>
                <a:srgbClr val="000000"/>
              </a:solidFill>
            </a:endParaRPr>
          </a:p>
        </p:txBody>
      </p:sp>
      <p:sp>
        <p:nvSpPr>
          <p:cNvPr id="11" name="円/楕円 10"/>
          <p:cNvSpPr/>
          <p:nvPr/>
        </p:nvSpPr>
        <p:spPr>
          <a:xfrm>
            <a:off x="3428628" y="4413117"/>
            <a:ext cx="1428750" cy="357187"/>
          </a:xfrm>
          <a:prstGeom prst="ellipse">
            <a:avLst/>
          </a:prstGeom>
          <a:solidFill>
            <a:schemeClr val="bg1"/>
          </a:solidFill>
          <a:ln w="28575">
            <a:prstDash val="sysDash"/>
          </a:ln>
        </p:spPr>
        <p:style>
          <a:lnRef idx="1">
            <a:schemeClr val="accent5"/>
          </a:lnRef>
          <a:fillRef idx="2">
            <a:schemeClr val="accent5"/>
          </a:fillRef>
          <a:effectRef idx="1">
            <a:schemeClr val="accent5"/>
          </a:effectRef>
          <a:fontRef idx="minor">
            <a:schemeClr val="dk1"/>
          </a:fontRef>
        </p:style>
        <p:txBody>
          <a:bodyPr anchor="ctr"/>
          <a:lstStyle/>
          <a:p>
            <a:pPr algn="ctr"/>
            <a:r>
              <a:rPr lang="en-US" altLang="ja-JP">
                <a:solidFill>
                  <a:srgbClr val="000000"/>
                </a:solidFill>
              </a:rPr>
              <a:t>Variable</a:t>
            </a:r>
            <a:endParaRPr lang="ja-JP" altLang="en-US">
              <a:solidFill>
                <a:srgbClr val="000000"/>
              </a:solidFill>
            </a:endParaRPr>
          </a:p>
        </p:txBody>
      </p:sp>
      <p:sp>
        <p:nvSpPr>
          <p:cNvPr id="12" name="対角する 2 つの角を切り取った四角形 11"/>
          <p:cNvSpPr/>
          <p:nvPr/>
        </p:nvSpPr>
        <p:spPr>
          <a:xfrm>
            <a:off x="2090366" y="5837104"/>
            <a:ext cx="2214562" cy="714375"/>
          </a:xfrm>
          <a:prstGeom prst="snip2DiagRect">
            <a:avLst/>
          </a:prstGeom>
        </p:spPr>
        <p:style>
          <a:lnRef idx="2">
            <a:schemeClr val="accent1">
              <a:shade val="50000"/>
            </a:schemeClr>
          </a:lnRef>
          <a:fillRef idx="1002">
            <a:schemeClr val="lt1"/>
          </a:fillRef>
          <a:effectRef idx="0">
            <a:schemeClr val="accent1"/>
          </a:effectRef>
          <a:fontRef idx="minor">
            <a:schemeClr val="lt1"/>
          </a:fontRef>
        </p:style>
        <p:txBody>
          <a:bodyPr/>
          <a:lstStyle/>
          <a:p>
            <a:r>
              <a:rPr lang="en-US" altLang="ja-JP">
                <a:solidFill>
                  <a:schemeClr val="tx1"/>
                </a:solidFill>
              </a:rPr>
              <a:t>Method</a:t>
            </a:r>
            <a:endParaRPr lang="ja-JP" altLang="en-US">
              <a:solidFill>
                <a:schemeClr val="tx1"/>
              </a:solidFill>
            </a:endParaRPr>
          </a:p>
        </p:txBody>
      </p:sp>
      <p:sp>
        <p:nvSpPr>
          <p:cNvPr id="13" name="円/楕円 12"/>
          <p:cNvSpPr/>
          <p:nvPr/>
        </p:nvSpPr>
        <p:spPr>
          <a:xfrm>
            <a:off x="2852366" y="6122853"/>
            <a:ext cx="1439862" cy="357188"/>
          </a:xfrm>
          <a:prstGeom prst="ellipse">
            <a:avLst/>
          </a:prstGeom>
          <a:solidFill>
            <a:schemeClr val="bg1"/>
          </a:solidFill>
          <a:ln w="28575">
            <a:prstDash val="sysDash"/>
          </a:ln>
        </p:spPr>
        <p:style>
          <a:lnRef idx="1">
            <a:schemeClr val="accent5"/>
          </a:lnRef>
          <a:fillRef idx="2">
            <a:schemeClr val="accent5"/>
          </a:fillRef>
          <a:effectRef idx="1">
            <a:schemeClr val="accent5"/>
          </a:effectRef>
          <a:fontRef idx="minor">
            <a:schemeClr val="dk1"/>
          </a:fontRef>
        </p:style>
        <p:txBody>
          <a:bodyPr anchor="ctr"/>
          <a:lstStyle/>
          <a:p>
            <a:pPr algn="ctr"/>
            <a:r>
              <a:rPr lang="en-US" altLang="ja-JP">
                <a:solidFill>
                  <a:srgbClr val="000000"/>
                </a:solidFill>
              </a:rPr>
              <a:t>Variable</a:t>
            </a:r>
            <a:endParaRPr lang="ja-JP" altLang="en-US">
              <a:solidFill>
                <a:srgbClr val="000000"/>
              </a:solidFill>
            </a:endParaRPr>
          </a:p>
        </p:txBody>
      </p:sp>
      <p:sp>
        <p:nvSpPr>
          <p:cNvPr id="14" name="四角形吹き出し 13"/>
          <p:cNvSpPr/>
          <p:nvPr/>
        </p:nvSpPr>
        <p:spPr>
          <a:xfrm>
            <a:off x="5447928" y="4673466"/>
            <a:ext cx="4893121" cy="785812"/>
          </a:xfrm>
          <a:prstGeom prst="wedgeRectCallout">
            <a:avLst>
              <a:gd name="adj1" fmla="val -74421"/>
              <a:gd name="adj2" fmla="val -45014"/>
            </a:avLst>
          </a:prstGeom>
          <a:solidFill>
            <a:schemeClr val="bg1">
              <a:lumMod val="85000"/>
            </a:schemeClr>
          </a:solidFill>
        </p:spPr>
        <p:style>
          <a:lnRef idx="3">
            <a:schemeClr val="lt1"/>
          </a:lnRef>
          <a:fillRef idx="1">
            <a:schemeClr val="accent2"/>
          </a:fillRef>
          <a:effectRef idx="1">
            <a:schemeClr val="accent2"/>
          </a:effectRef>
          <a:fontRef idx="minor">
            <a:schemeClr val="lt1"/>
          </a:fontRef>
        </p:style>
        <p:txBody>
          <a:bodyPr anchor="ctr"/>
          <a:lstStyle/>
          <a:p>
            <a:r>
              <a:rPr lang="en-US" altLang="ja-JP" sz="1600">
                <a:solidFill>
                  <a:schemeClr val="tx1"/>
                </a:solidFill>
              </a:rPr>
              <a:t>Variables defined in objects can be commonly accessed by all methods. This method is termed as an “object attribute.”</a:t>
            </a:r>
            <a:endParaRPr lang="ja-JP" altLang="en-US" sz="1600">
              <a:solidFill>
                <a:schemeClr val="tx1"/>
              </a:solidFill>
            </a:endParaRPr>
          </a:p>
        </p:txBody>
      </p:sp>
      <p:sp>
        <p:nvSpPr>
          <p:cNvPr id="15" name="四角形吹き出し 14"/>
          <p:cNvSpPr/>
          <p:nvPr/>
        </p:nvSpPr>
        <p:spPr>
          <a:xfrm>
            <a:off x="5447928" y="3836853"/>
            <a:ext cx="4893121" cy="750888"/>
          </a:xfrm>
          <a:prstGeom prst="wedgeRectCallout">
            <a:avLst>
              <a:gd name="adj1" fmla="val -102030"/>
              <a:gd name="adj2" fmla="val 12646"/>
            </a:avLst>
          </a:prstGeom>
          <a:solidFill>
            <a:schemeClr val="bg1">
              <a:lumMod val="85000"/>
            </a:schemeClr>
          </a:solidFill>
        </p:spPr>
        <p:style>
          <a:lnRef idx="3">
            <a:schemeClr val="lt1"/>
          </a:lnRef>
          <a:fillRef idx="1">
            <a:schemeClr val="accent2"/>
          </a:fillRef>
          <a:effectRef idx="1">
            <a:schemeClr val="accent2"/>
          </a:effectRef>
          <a:fontRef idx="minor">
            <a:schemeClr val="lt1"/>
          </a:fontRef>
        </p:style>
        <p:txBody>
          <a:bodyPr anchor="ctr"/>
          <a:lstStyle/>
          <a:p>
            <a:pPr fontAlgn="auto">
              <a:spcBef>
                <a:spcPts val="0"/>
              </a:spcBef>
              <a:spcAft>
                <a:spcPts val="0"/>
              </a:spcAft>
              <a:defRPr/>
            </a:pPr>
            <a:r>
              <a:rPr lang="en-US" altLang="ja-JP" sz="1600" dirty="0">
                <a:solidFill>
                  <a:schemeClr val="tx1"/>
                </a:solidFill>
              </a:rPr>
              <a:t>Objects are generated by passing prototypes to a literal notation or </a:t>
            </a:r>
            <a:r>
              <a:rPr lang="en-US" altLang="ja-JP" sz="1600" dirty="0" err="1">
                <a:solidFill>
                  <a:schemeClr val="tx1"/>
                </a:solidFill>
              </a:rPr>
              <a:t>Object.create</a:t>
            </a:r>
            <a:r>
              <a:rPr lang="en-US" altLang="ja-JP" sz="1600" dirty="0">
                <a:solidFill>
                  <a:schemeClr val="tx1"/>
                </a:solidFill>
              </a:rPr>
              <a:t>() method.  </a:t>
            </a:r>
          </a:p>
        </p:txBody>
      </p:sp>
      <p:sp>
        <p:nvSpPr>
          <p:cNvPr id="16" name="四角形吹き出し 15"/>
          <p:cNvSpPr/>
          <p:nvPr/>
        </p:nvSpPr>
        <p:spPr>
          <a:xfrm>
            <a:off x="5447928" y="5551353"/>
            <a:ext cx="4893121" cy="1143000"/>
          </a:xfrm>
          <a:prstGeom prst="wedgeRectCallout">
            <a:avLst>
              <a:gd name="adj1" fmla="val -77161"/>
              <a:gd name="adj2" fmla="val -59743"/>
            </a:avLst>
          </a:prstGeom>
          <a:solidFill>
            <a:schemeClr val="bg1">
              <a:lumMod val="85000"/>
            </a:schemeClr>
          </a:solidFill>
        </p:spPr>
        <p:style>
          <a:lnRef idx="3">
            <a:schemeClr val="lt1"/>
          </a:lnRef>
          <a:fillRef idx="1">
            <a:schemeClr val="accent2"/>
          </a:fillRef>
          <a:effectRef idx="1">
            <a:schemeClr val="accent2"/>
          </a:effectRef>
          <a:fontRef idx="minor">
            <a:schemeClr val="lt1"/>
          </a:fontRef>
        </p:style>
        <p:txBody>
          <a:bodyPr anchor="ctr"/>
          <a:lstStyle/>
          <a:p>
            <a:r>
              <a:rPr lang="en-US" altLang="ja-JP" sz="1600">
                <a:solidFill>
                  <a:schemeClr val="tx1"/>
                </a:solidFill>
              </a:rPr>
              <a:t>Variables defined in a method can only be accessed when the method is called. These are temporary variables used for calculation in the method and are localized; therefore, they are termed as local variables. </a:t>
            </a:r>
            <a:endParaRPr lang="ja-JP" altLang="en-US" sz="1600">
              <a:solidFill>
                <a:schemeClr val="tx1"/>
              </a:solidFill>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タイトル 3"/>
          <p:cNvSpPr>
            <a:spLocks noGrp="1"/>
          </p:cNvSpPr>
          <p:nvPr>
            <p:ph type="title"/>
          </p:nvPr>
        </p:nvSpPr>
        <p:spPr/>
        <p:txBody>
          <a:bodyPr/>
          <a:lstStyle/>
          <a:p>
            <a:r>
              <a:rPr lang="en-US" altLang="ja-JP" dirty="0" smtClean="0"/>
              <a:t>Array Object</a:t>
            </a:r>
            <a:endParaRPr lang="ja-JP" altLang="en-US" dirty="0" smtClean="0"/>
          </a:p>
        </p:txBody>
      </p:sp>
      <p:sp>
        <p:nvSpPr>
          <p:cNvPr id="5" name="テキスト プレースホルダー 4"/>
          <p:cNvSpPr>
            <a:spLocks noGrp="1"/>
          </p:cNvSpPr>
          <p:nvPr>
            <p:ph type="body" idx="1"/>
          </p:nvPr>
        </p:nvSpPr>
        <p:spPr/>
        <p:txBody>
          <a:bodyPr/>
          <a:lstStyle/>
          <a:p>
            <a:r>
              <a:rPr lang="en-US" altLang="ja-JP" dirty="0" smtClean="0"/>
              <a:t>Managing multiple objects in numerical order.</a:t>
            </a:r>
            <a:endParaRPr kumimoji="1" lang="ja-JP" altLang="en-US" dirty="0"/>
          </a:p>
        </p:txBody>
      </p:sp>
      <p:sp>
        <p:nvSpPr>
          <p:cNvPr id="99331"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FC4D7DCC-1CF0-4DC1-A868-E8665B2A58A6}" type="slidenum">
              <a:rPr lang="ja-JP" altLang="en-US" smtClean="0"/>
              <a:pPr/>
              <a:t>87</a:t>
            </a:fld>
            <a:endParaRPr lang="ja-JP" altLang="en-US"/>
          </a:p>
        </p:txBody>
      </p:sp>
    </p:spTree>
    <p:extLst>
      <p:ext uri="{BB962C8B-B14F-4D97-AF65-F5344CB8AC3E}">
        <p14:creationId xmlns:p14="http://schemas.microsoft.com/office/powerpoint/2010/main" val="413858200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タイトル 1"/>
          <p:cNvSpPr>
            <a:spLocks noGrp="1"/>
          </p:cNvSpPr>
          <p:nvPr>
            <p:ph type="title"/>
          </p:nvPr>
        </p:nvSpPr>
        <p:spPr/>
        <p:txBody>
          <a:bodyPr/>
          <a:lstStyle/>
          <a:p>
            <a:r>
              <a:rPr lang="en-US" altLang="ja-JP" dirty="0" smtClean="0"/>
              <a:t>Array Object</a:t>
            </a:r>
            <a:endParaRPr lang="ja-JP" altLang="en-US" dirty="0" smtClean="0"/>
          </a:p>
        </p:txBody>
      </p:sp>
      <p:sp>
        <p:nvSpPr>
          <p:cNvPr id="62468" name="コンテンツ プレースホルダー 3"/>
          <p:cNvSpPr>
            <a:spLocks noGrp="1"/>
          </p:cNvSpPr>
          <p:nvPr>
            <p:ph idx="1"/>
          </p:nvPr>
        </p:nvSpPr>
        <p:spPr/>
        <p:txBody>
          <a:bodyPr/>
          <a:lstStyle/>
          <a:p>
            <a:r>
              <a:rPr lang="en-US" altLang="ja-JP" dirty="0" smtClean="0"/>
              <a:t>An array object (array) is an object that has attributes placed in order according to integers. </a:t>
            </a:r>
          </a:p>
          <a:p>
            <a:endParaRPr lang="en-US" altLang="ja-JP" dirty="0" smtClean="0"/>
          </a:p>
          <a:p>
            <a:r>
              <a:rPr lang="en-US" altLang="ja-JP" dirty="0" smtClean="0"/>
              <a:t>Array generation</a:t>
            </a:r>
          </a:p>
          <a:p>
            <a:pPr lvl="1"/>
            <a:r>
              <a:rPr lang="en-US" altLang="ja-JP" dirty="0" smtClean="0"/>
              <a:t>Literals noted through empty brackets. (this is recommended for this lecture)</a:t>
            </a:r>
          </a:p>
          <a:p>
            <a:pPr lvl="1"/>
            <a:endParaRPr lang="en-US" altLang="ja-JP" dirty="0" smtClean="0"/>
          </a:p>
          <a:p>
            <a:pPr lvl="1"/>
            <a:endParaRPr lang="en-US" altLang="ja-JP" dirty="0" smtClean="0"/>
          </a:p>
          <a:p>
            <a:pPr lvl="1"/>
            <a:endParaRPr lang="en-US" altLang="ja-JP" dirty="0" smtClean="0"/>
          </a:p>
          <a:p>
            <a:pPr lvl="1"/>
            <a:r>
              <a:rPr lang="en-US" altLang="ja-JP" dirty="0" smtClean="0"/>
              <a:t>Generating an array object.</a:t>
            </a:r>
          </a:p>
        </p:txBody>
      </p:sp>
      <p:sp>
        <p:nvSpPr>
          <p:cNvPr id="62467"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C16CE612-3406-4857-8F51-9CA4EAD985FF}" type="slidenum">
              <a:rPr lang="ja-JP" altLang="en-US" smtClean="0"/>
              <a:pPr/>
              <a:t>88</a:t>
            </a:fld>
            <a:endParaRPr lang="ja-JP" altLang="en-US"/>
          </a:p>
        </p:txBody>
      </p:sp>
      <p:sp>
        <p:nvSpPr>
          <p:cNvPr id="5" name="正方形/長方形 4"/>
          <p:cNvSpPr/>
          <p:nvPr/>
        </p:nvSpPr>
        <p:spPr>
          <a:xfrm>
            <a:off x="1919536" y="4077072"/>
            <a:ext cx="4238625" cy="720725"/>
          </a:xfrm>
          <a:prstGeom prst="rect">
            <a:avLst/>
          </a:prstGeom>
        </p:spPr>
        <p:style>
          <a:lnRef idx="2">
            <a:schemeClr val="dk1"/>
          </a:lnRef>
          <a:fillRef idx="1">
            <a:schemeClr val="lt1"/>
          </a:fillRef>
          <a:effectRef idx="0">
            <a:schemeClr val="dk1"/>
          </a:effectRef>
          <a:fontRef idx="minor">
            <a:schemeClr val="dk1"/>
          </a:fontRef>
        </p:style>
        <p:txBody>
          <a:bodyPr anchor="ctr"/>
          <a:lstStyle/>
          <a:p>
            <a:r>
              <a:rPr lang="en-US" altLang="ja-JP">
                <a:solidFill>
                  <a:srgbClr val="000000"/>
                </a:solidFill>
              </a:rPr>
              <a:t>var list = [ ];</a:t>
            </a:r>
            <a:endParaRPr lang="ja-JP" altLang="en-US">
              <a:solidFill>
                <a:srgbClr val="000000"/>
              </a:solidFill>
            </a:endParaRPr>
          </a:p>
        </p:txBody>
      </p:sp>
      <p:sp>
        <p:nvSpPr>
          <p:cNvPr id="6" name="正方形/長方形 5"/>
          <p:cNvSpPr/>
          <p:nvPr/>
        </p:nvSpPr>
        <p:spPr>
          <a:xfrm>
            <a:off x="1919536" y="5660603"/>
            <a:ext cx="4238625" cy="720725"/>
          </a:xfrm>
          <a:prstGeom prst="rect">
            <a:avLst/>
          </a:prstGeom>
        </p:spPr>
        <p:style>
          <a:lnRef idx="2">
            <a:schemeClr val="dk1"/>
          </a:lnRef>
          <a:fillRef idx="1">
            <a:schemeClr val="lt1"/>
          </a:fillRef>
          <a:effectRef idx="0">
            <a:schemeClr val="dk1"/>
          </a:effectRef>
          <a:fontRef idx="minor">
            <a:schemeClr val="dk1"/>
          </a:fontRef>
        </p:style>
        <p:txBody>
          <a:bodyPr anchor="ctr"/>
          <a:lstStyle/>
          <a:p>
            <a:r>
              <a:rPr lang="en-US" altLang="ja-JP">
                <a:solidFill>
                  <a:srgbClr val="000000"/>
                </a:solidFill>
              </a:rPr>
              <a:t>var list = new Array();</a:t>
            </a:r>
            <a:endParaRPr lang="ja-JP" altLang="en-US">
              <a:solidFill>
                <a:srgbClr val="000000"/>
              </a:solidFill>
            </a:endParaRPr>
          </a:p>
        </p:txBody>
      </p:sp>
    </p:spTree>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タイトル 1"/>
          <p:cNvSpPr>
            <a:spLocks noGrp="1"/>
          </p:cNvSpPr>
          <p:nvPr>
            <p:ph type="title"/>
          </p:nvPr>
        </p:nvSpPr>
        <p:spPr/>
        <p:txBody>
          <a:bodyPr>
            <a:normAutofit fontScale="90000"/>
          </a:bodyPr>
          <a:lstStyle/>
          <a:p>
            <a:r>
              <a:rPr lang="en-US" altLang="ja-JP" smtClean="0"/>
              <a:t>Array Object Operation</a:t>
            </a:r>
            <a:br>
              <a:rPr lang="en-US" altLang="ja-JP" smtClean="0"/>
            </a:br>
            <a:r>
              <a:rPr lang="en-US" altLang="ja-JP" smtClean="0"/>
              <a:t>concat(), join(), length, pop(), push(), reverse(), shift(), slice(), sort(), splice(), unshift() </a:t>
            </a:r>
            <a:endParaRPr lang="ja-JP" altLang="en-US" dirty="0" smtClean="0"/>
          </a:p>
        </p:txBody>
      </p:sp>
      <p:sp>
        <p:nvSpPr>
          <p:cNvPr id="63491" name="テキスト プレースホルダー 4"/>
          <p:cNvSpPr>
            <a:spLocks noGrp="1"/>
          </p:cNvSpPr>
          <p:nvPr>
            <p:ph type="body" idx="1"/>
          </p:nvPr>
        </p:nvSpPr>
        <p:spPr>
          <a:xfrm>
            <a:off x="839788" y="1681163"/>
            <a:ext cx="5544244" cy="823912"/>
          </a:xfrm>
        </p:spPr>
        <p:txBody>
          <a:bodyPr/>
          <a:lstStyle/>
          <a:p>
            <a:r>
              <a:rPr lang="en-US" altLang="ja-JP" dirty="0" smtClean="0"/>
              <a:t>Assigning, adding, and deleting elements</a:t>
            </a:r>
            <a:endParaRPr lang="ja-JP" altLang="en-US" dirty="0" smtClean="0"/>
          </a:p>
        </p:txBody>
      </p:sp>
      <p:sp>
        <p:nvSpPr>
          <p:cNvPr id="63494" name="コンテンツ プレースホルダー 5"/>
          <p:cNvSpPr>
            <a:spLocks noGrp="1"/>
          </p:cNvSpPr>
          <p:nvPr>
            <p:ph sz="half" idx="2"/>
          </p:nvPr>
        </p:nvSpPr>
        <p:spPr/>
        <p:txBody>
          <a:bodyPr/>
          <a:lstStyle/>
          <a:p>
            <a:r>
              <a:rPr lang="en-US" altLang="ja-JP" dirty="0" smtClean="0"/>
              <a:t>designating and generating elements</a:t>
            </a:r>
          </a:p>
          <a:p>
            <a:endParaRPr lang="en-US" altLang="ja-JP" dirty="0" smtClean="0"/>
          </a:p>
          <a:p>
            <a:r>
              <a:rPr lang="en-US" altLang="ja-JP" dirty="0" smtClean="0"/>
              <a:t>Adding elements</a:t>
            </a:r>
          </a:p>
          <a:p>
            <a:endParaRPr lang="en-US" altLang="ja-JP" dirty="0" smtClean="0"/>
          </a:p>
          <a:p>
            <a:endParaRPr lang="en-US" altLang="ja-JP" dirty="0" smtClean="0"/>
          </a:p>
          <a:p>
            <a:r>
              <a:rPr lang="en-US" altLang="ja-JP" dirty="0" smtClean="0"/>
              <a:t>Deleting Elements </a:t>
            </a:r>
          </a:p>
        </p:txBody>
      </p:sp>
      <p:sp>
        <p:nvSpPr>
          <p:cNvPr id="63492" name="テキスト プレースホルダー 6"/>
          <p:cNvSpPr>
            <a:spLocks noGrp="1"/>
          </p:cNvSpPr>
          <p:nvPr>
            <p:ph type="body" sz="quarter" idx="3"/>
          </p:nvPr>
        </p:nvSpPr>
        <p:spPr>
          <a:xfrm>
            <a:off x="6673452" y="1681163"/>
            <a:ext cx="5183188" cy="823912"/>
          </a:xfrm>
        </p:spPr>
        <p:txBody>
          <a:bodyPr/>
          <a:lstStyle/>
          <a:p>
            <a:r>
              <a:rPr lang="en-US" altLang="ja-JP" dirty="0" smtClean="0"/>
              <a:t>Referencing elements</a:t>
            </a:r>
            <a:endParaRPr lang="ja-JP" altLang="en-US" dirty="0" smtClean="0"/>
          </a:p>
        </p:txBody>
      </p:sp>
      <p:sp>
        <p:nvSpPr>
          <p:cNvPr id="63495" name="コンテンツ プレースホルダー 7"/>
          <p:cNvSpPr>
            <a:spLocks noGrp="1"/>
          </p:cNvSpPr>
          <p:nvPr>
            <p:ph sz="quarter" idx="4"/>
          </p:nvPr>
        </p:nvSpPr>
        <p:spPr>
          <a:xfrm>
            <a:off x="6673452" y="2505075"/>
            <a:ext cx="5183188" cy="3684588"/>
          </a:xfrm>
        </p:spPr>
        <p:txBody>
          <a:bodyPr>
            <a:normAutofit fontScale="85000" lnSpcReduction="20000"/>
          </a:bodyPr>
          <a:lstStyle/>
          <a:p>
            <a:r>
              <a:rPr lang="en-US" altLang="ja-JP" smtClean="0"/>
              <a:t>Reference by index</a:t>
            </a:r>
          </a:p>
          <a:p>
            <a:endParaRPr lang="en-US" altLang="ja-JP" smtClean="0"/>
          </a:p>
          <a:p>
            <a:endParaRPr lang="en-US" altLang="ja-JP" smtClean="0"/>
          </a:p>
          <a:p>
            <a:r>
              <a:rPr lang="en-US" altLang="ja-JP" smtClean="0"/>
              <a:t>for statement</a:t>
            </a:r>
          </a:p>
          <a:p>
            <a:endParaRPr lang="en-US" altLang="ja-JP" smtClean="0"/>
          </a:p>
          <a:p>
            <a:endParaRPr lang="en-US" altLang="ja-JP" smtClean="0"/>
          </a:p>
          <a:p>
            <a:endParaRPr lang="en-US" altLang="ja-JP" smtClean="0"/>
          </a:p>
          <a:p>
            <a:endParaRPr lang="en-US" altLang="ja-JP" smtClean="0"/>
          </a:p>
          <a:p>
            <a:pPr lvl="1"/>
            <a:r>
              <a:rPr lang="en-US" altLang="ja-JP" smtClean="0"/>
              <a:t>list.length shows the length of the entire array </a:t>
            </a:r>
            <a:endParaRPr lang="ja-JP" altLang="en-US" dirty="0" smtClean="0"/>
          </a:p>
        </p:txBody>
      </p:sp>
      <p:sp>
        <p:nvSpPr>
          <p:cNvPr id="63493"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F16F1BFF-B2C1-4993-ADE7-1B73679A50C5}" type="slidenum">
              <a:rPr lang="ja-JP" altLang="en-US" smtClean="0"/>
              <a:pPr/>
              <a:t>89</a:t>
            </a:fld>
            <a:endParaRPr lang="ja-JP" altLang="en-US"/>
          </a:p>
        </p:txBody>
      </p:sp>
      <p:sp>
        <p:nvSpPr>
          <p:cNvPr id="9" name="正方形/長方形 8"/>
          <p:cNvSpPr/>
          <p:nvPr/>
        </p:nvSpPr>
        <p:spPr>
          <a:xfrm>
            <a:off x="1199455" y="3327162"/>
            <a:ext cx="4321175" cy="431800"/>
          </a:xfrm>
          <a:prstGeom prst="rect">
            <a:avLst/>
          </a:prstGeom>
        </p:spPr>
        <p:style>
          <a:lnRef idx="2">
            <a:schemeClr val="dk1"/>
          </a:lnRef>
          <a:fillRef idx="1">
            <a:schemeClr val="lt1"/>
          </a:fillRef>
          <a:effectRef idx="0">
            <a:schemeClr val="dk1"/>
          </a:effectRef>
          <a:fontRef idx="minor">
            <a:schemeClr val="dk1"/>
          </a:fontRef>
        </p:style>
        <p:txBody>
          <a:bodyPr anchor="ctr"/>
          <a:lstStyle/>
          <a:p>
            <a:pPr fontAlgn="auto">
              <a:spcBef>
                <a:spcPts val="0"/>
              </a:spcBef>
              <a:spcAft>
                <a:spcPts val="0"/>
              </a:spcAft>
              <a:defRPr/>
            </a:pPr>
            <a:r>
              <a:rPr lang="en-US" altLang="ja-JP" dirty="0" err="1">
                <a:latin typeface="Consolas" panose="020B0609020204030204" pitchFamily="49" charset="0"/>
                <a:cs typeface="Consolas" panose="020B0609020204030204" pitchFamily="49" charset="0"/>
              </a:rPr>
              <a:t>var</a:t>
            </a:r>
            <a:r>
              <a:rPr lang="en-US" altLang="ja-JP" dirty="0">
                <a:latin typeface="Consolas" panose="020B0609020204030204" pitchFamily="49" charset="0"/>
                <a:cs typeface="Consolas" panose="020B0609020204030204" pitchFamily="49" charset="0"/>
              </a:rPr>
              <a:t> list = ["Hello", "World"];</a:t>
            </a:r>
          </a:p>
        </p:txBody>
      </p:sp>
      <p:sp>
        <p:nvSpPr>
          <p:cNvPr id="10" name="正方形/長方形 9"/>
          <p:cNvSpPr/>
          <p:nvPr/>
        </p:nvSpPr>
        <p:spPr>
          <a:xfrm>
            <a:off x="1199456" y="4357449"/>
            <a:ext cx="4321175" cy="936625"/>
          </a:xfrm>
          <a:prstGeom prst="rect">
            <a:avLst/>
          </a:prstGeom>
        </p:spPr>
        <p:style>
          <a:lnRef idx="2">
            <a:schemeClr val="dk1"/>
          </a:lnRef>
          <a:fillRef idx="1">
            <a:schemeClr val="lt1"/>
          </a:fillRef>
          <a:effectRef idx="0">
            <a:schemeClr val="dk1"/>
          </a:effectRef>
          <a:fontRef idx="minor">
            <a:schemeClr val="dk1"/>
          </a:fontRef>
        </p:style>
        <p:txBody>
          <a:bodyPr anchor="ctr"/>
          <a:lstStyle/>
          <a:p>
            <a:pPr fontAlgn="auto">
              <a:spcBef>
                <a:spcPts val="0"/>
              </a:spcBef>
              <a:spcAft>
                <a:spcPts val="0"/>
              </a:spcAft>
              <a:defRPr/>
            </a:pPr>
            <a:r>
              <a:rPr lang="en-US" altLang="ja-JP" dirty="0" err="1">
                <a:latin typeface="Consolas" panose="020B0609020204030204" pitchFamily="49" charset="0"/>
                <a:cs typeface="Consolas" panose="020B0609020204030204" pitchFamily="49" charset="0"/>
              </a:rPr>
              <a:t>var</a:t>
            </a:r>
            <a:r>
              <a:rPr lang="en-US" altLang="ja-JP" dirty="0">
                <a:latin typeface="Consolas" panose="020B0609020204030204" pitchFamily="49" charset="0"/>
                <a:cs typeface="Consolas" panose="020B0609020204030204" pitchFamily="49" charset="0"/>
              </a:rPr>
              <a:t> list = [];</a:t>
            </a:r>
          </a:p>
          <a:p>
            <a:pPr fontAlgn="auto">
              <a:spcBef>
                <a:spcPts val="0"/>
              </a:spcBef>
              <a:spcAft>
                <a:spcPts val="0"/>
              </a:spcAft>
              <a:defRPr/>
            </a:pPr>
            <a:r>
              <a:rPr lang="en-US" altLang="ja-JP" dirty="0" err="1">
                <a:latin typeface="Consolas" panose="020B0609020204030204" pitchFamily="49" charset="0"/>
                <a:cs typeface="Consolas" panose="020B0609020204030204" pitchFamily="49" charset="0"/>
              </a:rPr>
              <a:t>list.push</a:t>
            </a:r>
            <a:r>
              <a:rPr lang="en-US" altLang="ja-JP" dirty="0">
                <a:latin typeface="Consolas" panose="020B0609020204030204" pitchFamily="49" charset="0"/>
                <a:cs typeface="Consolas" panose="020B0609020204030204" pitchFamily="49" charset="0"/>
              </a:rPr>
              <a:t>("Hello");</a:t>
            </a:r>
          </a:p>
          <a:p>
            <a:pPr fontAlgn="auto">
              <a:spcBef>
                <a:spcPts val="0"/>
              </a:spcBef>
              <a:spcAft>
                <a:spcPts val="0"/>
              </a:spcAft>
              <a:defRPr/>
            </a:pPr>
            <a:r>
              <a:rPr lang="en-US" altLang="ja-JP" dirty="0" err="1">
                <a:latin typeface="Consolas" panose="020B0609020204030204" pitchFamily="49" charset="0"/>
                <a:cs typeface="Consolas" panose="020B0609020204030204" pitchFamily="49" charset="0"/>
              </a:rPr>
              <a:t>list.push</a:t>
            </a:r>
            <a:r>
              <a:rPr lang="en-US" altLang="ja-JP" dirty="0">
                <a:latin typeface="Consolas" panose="020B0609020204030204" pitchFamily="49" charset="0"/>
                <a:cs typeface="Consolas" panose="020B0609020204030204" pitchFamily="49" charset="0"/>
              </a:rPr>
              <a:t>("World");</a:t>
            </a:r>
          </a:p>
        </p:txBody>
      </p:sp>
      <p:sp>
        <p:nvSpPr>
          <p:cNvPr id="11" name="正方形/長方形 10"/>
          <p:cNvSpPr/>
          <p:nvPr/>
        </p:nvSpPr>
        <p:spPr>
          <a:xfrm>
            <a:off x="1199456" y="5887057"/>
            <a:ext cx="5400600" cy="918497"/>
          </a:xfrm>
          <a:prstGeom prst="rect">
            <a:avLst/>
          </a:prstGeom>
        </p:spPr>
        <p:style>
          <a:lnRef idx="2">
            <a:schemeClr val="dk1"/>
          </a:lnRef>
          <a:fillRef idx="1">
            <a:schemeClr val="lt1"/>
          </a:fillRef>
          <a:effectRef idx="0">
            <a:schemeClr val="dk1"/>
          </a:effectRef>
          <a:fontRef idx="minor">
            <a:schemeClr val="dk1"/>
          </a:fontRef>
        </p:style>
        <p:txBody>
          <a:bodyPr anchor="ctr"/>
          <a:lstStyle/>
          <a:p>
            <a:pPr fontAlgn="auto">
              <a:spcBef>
                <a:spcPts val="0"/>
              </a:spcBef>
              <a:spcAft>
                <a:spcPts val="0"/>
              </a:spcAft>
              <a:defRPr/>
            </a:pPr>
            <a:r>
              <a:rPr lang="en-US" altLang="ja-JP" dirty="0" err="1">
                <a:latin typeface="Consolas" panose="020B0609020204030204" pitchFamily="49" charset="0"/>
                <a:cs typeface="Consolas" panose="020B0609020204030204" pitchFamily="49" charset="0"/>
              </a:rPr>
              <a:t>var</a:t>
            </a:r>
            <a:r>
              <a:rPr lang="en-US" altLang="ja-JP" dirty="0">
                <a:latin typeface="Consolas" panose="020B0609020204030204" pitchFamily="49" charset="0"/>
                <a:cs typeface="Consolas" panose="020B0609020204030204" pitchFamily="49" charset="0"/>
              </a:rPr>
              <a:t> list = ["Hello", "World"];</a:t>
            </a:r>
          </a:p>
          <a:p>
            <a:pPr fontAlgn="auto">
              <a:spcBef>
                <a:spcPts val="0"/>
              </a:spcBef>
              <a:spcAft>
                <a:spcPts val="0"/>
              </a:spcAft>
              <a:defRPr/>
            </a:pPr>
            <a:r>
              <a:rPr lang="en-US" altLang="ja-JP" dirty="0" err="1">
                <a:latin typeface="Consolas" panose="020B0609020204030204" pitchFamily="49" charset="0"/>
                <a:cs typeface="Consolas" panose="020B0609020204030204" pitchFamily="49" charset="0"/>
              </a:rPr>
              <a:t>list.pop</a:t>
            </a:r>
            <a:r>
              <a:rPr lang="en-US" altLang="ja-JP" dirty="0">
                <a:latin typeface="Consolas" panose="020B0609020204030204" pitchFamily="49" charset="0"/>
                <a:cs typeface="Consolas" panose="020B0609020204030204" pitchFamily="49" charset="0"/>
              </a:rPr>
              <a:t>()  //  deletes the last element</a:t>
            </a:r>
          </a:p>
          <a:p>
            <a:pPr fontAlgn="auto">
              <a:spcBef>
                <a:spcPts val="0"/>
              </a:spcBef>
              <a:spcAft>
                <a:spcPts val="0"/>
              </a:spcAft>
              <a:defRPr/>
            </a:pPr>
            <a:r>
              <a:rPr lang="en-US" altLang="ja-JP" dirty="0" err="1">
                <a:latin typeface="Consolas" panose="020B0609020204030204" pitchFamily="49" charset="0"/>
                <a:cs typeface="Consolas" panose="020B0609020204030204" pitchFamily="49" charset="0"/>
              </a:rPr>
              <a:t>list.shift</a:t>
            </a:r>
            <a:r>
              <a:rPr lang="en-US" altLang="ja-JP" dirty="0">
                <a:latin typeface="Consolas" panose="020B0609020204030204" pitchFamily="49" charset="0"/>
                <a:cs typeface="Consolas" panose="020B0609020204030204" pitchFamily="49" charset="0"/>
              </a:rPr>
              <a:t>()  //Deletes the first element</a:t>
            </a:r>
          </a:p>
        </p:txBody>
      </p:sp>
      <p:sp>
        <p:nvSpPr>
          <p:cNvPr id="12" name="正方形/長方形 11"/>
          <p:cNvSpPr/>
          <p:nvPr/>
        </p:nvSpPr>
        <p:spPr>
          <a:xfrm>
            <a:off x="7101308" y="2907600"/>
            <a:ext cx="4032250" cy="533400"/>
          </a:xfrm>
          <a:prstGeom prst="rect">
            <a:avLst/>
          </a:prstGeom>
        </p:spPr>
        <p:style>
          <a:lnRef idx="2">
            <a:schemeClr val="dk1"/>
          </a:lnRef>
          <a:fillRef idx="1">
            <a:schemeClr val="lt1"/>
          </a:fillRef>
          <a:effectRef idx="0">
            <a:schemeClr val="dk1"/>
          </a:effectRef>
          <a:fontRef idx="minor">
            <a:schemeClr val="dk1"/>
          </a:fontRef>
        </p:style>
        <p:txBody>
          <a:bodyPr anchor="ctr"/>
          <a:lstStyle/>
          <a:p>
            <a:pPr fontAlgn="auto">
              <a:spcBef>
                <a:spcPts val="0"/>
              </a:spcBef>
              <a:spcAft>
                <a:spcPts val="0"/>
              </a:spcAft>
              <a:defRPr/>
            </a:pPr>
            <a:r>
              <a:rPr lang="en-US" altLang="ja-JP" dirty="0">
                <a:latin typeface="Consolas" panose="020B0609020204030204" pitchFamily="49" charset="0"/>
                <a:cs typeface="Consolas" panose="020B0609020204030204" pitchFamily="49" charset="0"/>
              </a:rPr>
              <a:t>alert( list[0] );</a:t>
            </a:r>
          </a:p>
        </p:txBody>
      </p:sp>
      <p:sp>
        <p:nvSpPr>
          <p:cNvPr id="13" name="正方形/長方形 12"/>
          <p:cNvSpPr/>
          <p:nvPr/>
        </p:nvSpPr>
        <p:spPr>
          <a:xfrm>
            <a:off x="7082175" y="3974608"/>
            <a:ext cx="4032250" cy="1505256"/>
          </a:xfrm>
          <a:prstGeom prst="rect">
            <a:avLst/>
          </a:prstGeom>
        </p:spPr>
        <p:style>
          <a:lnRef idx="2">
            <a:schemeClr val="dk1"/>
          </a:lnRef>
          <a:fillRef idx="1">
            <a:schemeClr val="lt1"/>
          </a:fillRef>
          <a:effectRef idx="0">
            <a:schemeClr val="dk1"/>
          </a:effectRef>
          <a:fontRef idx="minor">
            <a:schemeClr val="dk1"/>
          </a:fontRef>
        </p:style>
        <p:txBody>
          <a:bodyPr anchor="ctr"/>
          <a:lstStyle/>
          <a:p>
            <a:pPr fontAlgn="auto">
              <a:spcBef>
                <a:spcPts val="0"/>
              </a:spcBef>
              <a:spcAft>
                <a:spcPts val="0"/>
              </a:spcAft>
              <a:defRPr/>
            </a:pPr>
            <a:r>
              <a:rPr lang="nn-NO" altLang="ja-JP" dirty="0">
                <a:latin typeface="Consolas" panose="020B0609020204030204" pitchFamily="49" charset="0"/>
                <a:cs typeface="Consolas" panose="020B0609020204030204" pitchFamily="49" charset="0"/>
              </a:rPr>
              <a:t>var i;</a:t>
            </a:r>
          </a:p>
          <a:p>
            <a:pPr fontAlgn="auto">
              <a:spcBef>
                <a:spcPts val="0"/>
              </a:spcBef>
              <a:spcAft>
                <a:spcPts val="0"/>
              </a:spcAft>
              <a:defRPr/>
            </a:pPr>
            <a:r>
              <a:rPr lang="nn-NO" altLang="ja-JP" dirty="0">
                <a:latin typeface="Consolas" panose="020B0609020204030204" pitchFamily="49" charset="0"/>
                <a:cs typeface="Consolas" panose="020B0609020204030204" pitchFamily="49" charset="0"/>
              </a:rPr>
              <a:t>for (i = 0; i &lt; list.length; i += 1) {</a:t>
            </a:r>
          </a:p>
          <a:p>
            <a:pPr fontAlgn="auto">
              <a:spcBef>
                <a:spcPts val="0"/>
              </a:spcBef>
              <a:spcAft>
                <a:spcPts val="0"/>
              </a:spcAft>
              <a:defRPr/>
            </a:pPr>
            <a:r>
              <a:rPr lang="nn-NO" altLang="ja-JP" dirty="0">
                <a:latin typeface="Consolas" panose="020B0609020204030204" pitchFamily="49" charset="0"/>
                <a:cs typeface="Consolas" panose="020B0609020204030204" pitchFamily="49" charset="0"/>
              </a:rPr>
              <a:t>    console.log(list[i]);</a:t>
            </a:r>
          </a:p>
          <a:p>
            <a:pPr fontAlgn="auto">
              <a:spcBef>
                <a:spcPts val="0"/>
              </a:spcBef>
              <a:spcAft>
                <a:spcPts val="0"/>
              </a:spcAft>
              <a:defRPr/>
            </a:pPr>
            <a:r>
              <a:rPr lang="nn-NO" altLang="ja-JP" dirty="0">
                <a:latin typeface="Consolas" panose="020B0609020204030204" pitchFamily="49" charset="0"/>
                <a:cs typeface="Consolas" panose="020B0609020204030204" pitchFamily="49" charset="0"/>
              </a:rPr>
              <a:t>}</a:t>
            </a:r>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モバイル・ビッグデータとは、</a:t>
            </a:r>
            <a:r>
              <a:rPr lang="en-US" altLang="ja-JP" smtClean="0"/>
              <a:t/>
            </a:r>
            <a:br>
              <a:rPr lang="en-US" altLang="ja-JP" smtClean="0"/>
            </a:br>
            <a:r>
              <a:rPr lang="ja-JP" altLang="en-US" smtClean="0"/>
              <a:t>ラストワンマイルのデータである</a:t>
            </a:r>
            <a:endParaRPr lang="ja-JP" altLang="en-US" dirty="0"/>
          </a:p>
        </p:txBody>
      </p:sp>
      <p:sp>
        <p:nvSpPr>
          <p:cNvPr id="3" name="コンテンツ プレースホルダー 2"/>
          <p:cNvSpPr>
            <a:spLocks noGrp="1"/>
          </p:cNvSpPr>
          <p:nvPr>
            <p:ph idx="1"/>
          </p:nvPr>
        </p:nvSpPr>
        <p:spPr>
          <a:xfrm>
            <a:off x="4287979" y="1825625"/>
            <a:ext cx="7065821" cy="4351338"/>
          </a:xfrm>
        </p:spPr>
        <p:txBody>
          <a:bodyPr/>
          <a:lstStyle/>
          <a:p>
            <a:r>
              <a:rPr lang="ja-JP" altLang="en-US" dirty="0" smtClean="0"/>
              <a:t>社会のラストワンマイルの電子化に伴う膨大なエンドユーザ情報の集積</a:t>
            </a:r>
            <a:endParaRPr lang="en-US" altLang="ja-JP" dirty="0" smtClean="0"/>
          </a:p>
          <a:p>
            <a:r>
              <a:rPr lang="ja-JP" altLang="en-US" dirty="0" smtClean="0"/>
              <a:t>ラストワンマイルとは、小売りや公共交通やサービス業において、実際にモノやサービスが消費される直前のトランザクションのこと。</a:t>
            </a:r>
            <a:endParaRPr lang="en-US" altLang="ja-JP" dirty="0" smtClean="0"/>
          </a:p>
          <a:p>
            <a:endParaRPr lang="en-US" altLang="ja-JP" dirty="0" smtClean="0"/>
          </a:p>
          <a:p>
            <a:r>
              <a:rPr lang="ja-JP" altLang="en-US" dirty="0" smtClean="0"/>
              <a:t>スマートフォンの普及により、エンドユーザの活動状況を電子化することができるようになった。</a:t>
            </a:r>
            <a:endParaRPr lang="en-US" altLang="ja-JP" dirty="0" smtClean="0"/>
          </a:p>
        </p:txBody>
      </p:sp>
      <p:sp>
        <p:nvSpPr>
          <p:cNvPr id="4" name="円/楕円 3"/>
          <p:cNvSpPr/>
          <p:nvPr/>
        </p:nvSpPr>
        <p:spPr>
          <a:xfrm>
            <a:off x="2711624" y="1722573"/>
            <a:ext cx="1200501" cy="12005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製造／</a:t>
            </a:r>
            <a:endParaRPr kumimoji="1" lang="en-US" altLang="ja-JP" dirty="0" smtClean="0"/>
          </a:p>
          <a:p>
            <a:pPr algn="ctr"/>
            <a:r>
              <a:rPr kumimoji="1" lang="ja-JP" altLang="en-US" dirty="0" smtClean="0"/>
              <a:t>運用</a:t>
            </a:r>
            <a:endParaRPr kumimoji="1" lang="ja-JP" altLang="en-US" dirty="0"/>
          </a:p>
        </p:txBody>
      </p:sp>
      <p:sp>
        <p:nvSpPr>
          <p:cNvPr id="5" name="円/楕円 4"/>
          <p:cNvSpPr/>
          <p:nvPr/>
        </p:nvSpPr>
        <p:spPr>
          <a:xfrm>
            <a:off x="2711623" y="3579832"/>
            <a:ext cx="1200501" cy="12005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流通</a:t>
            </a:r>
            <a:endParaRPr kumimoji="1" lang="ja-JP" altLang="en-US" dirty="0"/>
          </a:p>
        </p:txBody>
      </p:sp>
      <p:sp>
        <p:nvSpPr>
          <p:cNvPr id="6" name="円/楕円 5"/>
          <p:cNvSpPr/>
          <p:nvPr/>
        </p:nvSpPr>
        <p:spPr>
          <a:xfrm>
            <a:off x="2711624" y="5437092"/>
            <a:ext cx="1200501" cy="12005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p:cNvSpPr/>
          <p:nvPr/>
        </p:nvSpPr>
        <p:spPr>
          <a:xfrm>
            <a:off x="2778940" y="5728194"/>
            <a:ext cx="1065866" cy="646331"/>
          </a:xfrm>
          <a:prstGeom prst="rect">
            <a:avLst/>
          </a:prstGeom>
        </p:spPr>
        <p:txBody>
          <a:bodyPr wrap="square">
            <a:spAutoFit/>
          </a:bodyPr>
          <a:lstStyle/>
          <a:p>
            <a:pPr algn="ctr"/>
            <a:r>
              <a:rPr lang="ja-JP" altLang="en-US" dirty="0">
                <a:solidFill>
                  <a:schemeClr val="bg1"/>
                </a:solidFill>
              </a:rPr>
              <a:t>エンド・ユーザ</a:t>
            </a:r>
          </a:p>
        </p:txBody>
      </p:sp>
      <p:cxnSp>
        <p:nvCxnSpPr>
          <p:cNvPr id="9" name="直線矢印コネクタ 8"/>
          <p:cNvCxnSpPr>
            <a:stCxn id="4" idx="4"/>
            <a:endCxn id="5" idx="0"/>
          </p:cNvCxnSpPr>
          <p:nvPr/>
        </p:nvCxnSpPr>
        <p:spPr>
          <a:xfrm flipH="1">
            <a:off x="3311874" y="2923073"/>
            <a:ext cx="1" cy="656758"/>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a:stCxn id="5" idx="4"/>
            <a:endCxn id="6" idx="0"/>
          </p:cNvCxnSpPr>
          <p:nvPr/>
        </p:nvCxnSpPr>
        <p:spPr>
          <a:xfrm>
            <a:off x="3311874" y="4780333"/>
            <a:ext cx="1" cy="656759"/>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1004163" y="3029509"/>
            <a:ext cx="2116285" cy="369332"/>
          </a:xfrm>
          <a:prstGeom prst="rect">
            <a:avLst/>
          </a:prstGeom>
          <a:noFill/>
        </p:spPr>
        <p:txBody>
          <a:bodyPr wrap="none" rtlCol="0">
            <a:spAutoFit/>
          </a:bodyPr>
          <a:lstStyle/>
          <a:p>
            <a:r>
              <a:rPr kumimoji="1" lang="ja-JP" altLang="en-US" dirty="0" smtClean="0"/>
              <a:t>従来のビッグデータ</a:t>
            </a:r>
            <a:endParaRPr kumimoji="1" lang="ja-JP" altLang="en-US" dirty="0"/>
          </a:p>
        </p:txBody>
      </p:sp>
      <p:sp>
        <p:nvSpPr>
          <p:cNvPr id="14" name="テキスト ボックス 13"/>
          <p:cNvSpPr txBox="1"/>
          <p:nvPr/>
        </p:nvSpPr>
        <p:spPr>
          <a:xfrm>
            <a:off x="891025" y="4628243"/>
            <a:ext cx="2044994" cy="830997"/>
          </a:xfrm>
          <a:prstGeom prst="rect">
            <a:avLst/>
          </a:prstGeom>
          <a:noFill/>
        </p:spPr>
        <p:txBody>
          <a:bodyPr wrap="square" rtlCol="0">
            <a:spAutoFit/>
          </a:bodyPr>
          <a:lstStyle/>
          <a:p>
            <a:r>
              <a:rPr lang="ja-JP" altLang="en-US" sz="2400" b="1" dirty="0"/>
              <a:t>モバイル・</a:t>
            </a:r>
            <a:endParaRPr lang="en-US" altLang="ja-JP" sz="2400" b="1" dirty="0"/>
          </a:p>
          <a:p>
            <a:r>
              <a:rPr lang="ja-JP" altLang="en-US" sz="2400" b="1" dirty="0"/>
              <a:t>ビッグデータ</a:t>
            </a:r>
          </a:p>
        </p:txBody>
      </p:sp>
    </p:spTree>
    <p:extLst>
      <p:ext uri="{BB962C8B-B14F-4D97-AF65-F5344CB8AC3E}">
        <p14:creationId xmlns:p14="http://schemas.microsoft.com/office/powerpoint/2010/main" val="28559473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タイトル 7"/>
          <p:cNvSpPr>
            <a:spLocks noGrp="1"/>
          </p:cNvSpPr>
          <p:nvPr>
            <p:ph type="title"/>
          </p:nvPr>
        </p:nvSpPr>
        <p:spPr/>
        <p:txBody>
          <a:bodyPr/>
          <a:lstStyle/>
          <a:p>
            <a:r>
              <a:rPr lang="en-US" altLang="ja-JP" dirty="0" smtClean="0"/>
              <a:t>Array Object Structuring</a:t>
            </a:r>
            <a:endParaRPr lang="ja-JP" altLang="en-US" dirty="0" smtClean="0"/>
          </a:p>
        </p:txBody>
      </p:sp>
      <p:sp>
        <p:nvSpPr>
          <p:cNvPr id="64516" name="コンテンツ プレースホルダー 8"/>
          <p:cNvSpPr>
            <a:spLocks noGrp="1"/>
          </p:cNvSpPr>
          <p:nvPr>
            <p:ph idx="1"/>
          </p:nvPr>
        </p:nvSpPr>
        <p:spPr/>
        <p:txBody>
          <a:bodyPr/>
          <a:lstStyle/>
          <a:p>
            <a:r>
              <a:rPr lang="en-US" altLang="ja-JP" smtClean="0"/>
              <a:t>An array object is a variety of object, and is a set of values ordered according to integers making up the key.  </a:t>
            </a:r>
          </a:p>
          <a:p>
            <a:r>
              <a:rPr lang="en-US" altLang="ja-JP" smtClean="0"/>
              <a:t>Other objects can be assigned to array objects. </a:t>
            </a:r>
            <a:endParaRPr lang="en-US" altLang="ja-JP" dirty="0" smtClean="0"/>
          </a:p>
        </p:txBody>
      </p:sp>
      <p:sp>
        <p:nvSpPr>
          <p:cNvPr id="64515" name="スライド番号プレースホルダー 4"/>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DB3C828D-FBB1-4BC1-A073-25DA37D429A5}" type="slidenum">
              <a:rPr lang="ja-JP" altLang="en-US" smtClean="0"/>
              <a:pPr/>
              <a:t>90</a:t>
            </a:fld>
            <a:endParaRPr lang="ja-JP" altLang="en-US"/>
          </a:p>
        </p:txBody>
      </p:sp>
      <p:graphicFrame>
        <p:nvGraphicFramePr>
          <p:cNvPr id="10" name="表 9"/>
          <p:cNvGraphicFramePr>
            <a:graphicFrameLocks noGrp="1"/>
          </p:cNvGraphicFramePr>
          <p:nvPr>
            <p:extLst>
              <p:ext uri="{D42A27DB-BD31-4B8C-83A1-F6EECF244321}">
                <p14:modId xmlns:p14="http://schemas.microsoft.com/office/powerpoint/2010/main" val="1799857155"/>
              </p:ext>
            </p:extLst>
          </p:nvPr>
        </p:nvGraphicFramePr>
        <p:xfrm>
          <a:off x="1631951" y="3964284"/>
          <a:ext cx="2447925" cy="1790699"/>
        </p:xfrm>
        <a:graphic>
          <a:graphicData uri="http://schemas.openxmlformats.org/drawingml/2006/table">
            <a:tbl>
              <a:tblPr/>
              <a:tblGrid>
                <a:gridCol w="1223963"/>
                <a:gridCol w="1223962"/>
              </a:tblGrid>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smtClean="0">
                          <a:ln>
                            <a:noFill/>
                          </a:ln>
                          <a:solidFill>
                            <a:srgbClr val="FFFFFF"/>
                          </a:solidFill>
                          <a:effectLst/>
                          <a:latin typeface="Gill Sans MT" pitchFamily="34" charset="0"/>
                          <a:ea typeface="ＭＳ Ｐゴシック" pitchFamily="50" charset="-128"/>
                        </a:rPr>
                        <a:t>key</a:t>
                      </a:r>
                      <a:endParaRPr kumimoji="1" lang="ja-JP" altLang="en-US" sz="1400" b="1" i="0" u="none" strike="noStrike" cap="none" normalizeH="0" baseline="0" smtClean="0">
                        <a:ln>
                          <a:noFill/>
                        </a:ln>
                        <a:solidFill>
                          <a:srgbClr val="FFFFFF"/>
                        </a:solidFill>
                        <a:effectLst/>
                        <a:latin typeface="Gill Sans MT" pitchFamily="34" charset="0"/>
                        <a:ea typeface="ＭＳ Ｐゴシック" pitchFamily="50"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smtClean="0">
                          <a:ln>
                            <a:noFill/>
                          </a:ln>
                          <a:solidFill>
                            <a:srgbClr val="FFFFFF"/>
                          </a:solidFill>
                          <a:effectLst/>
                          <a:latin typeface="Gill Sans MT" pitchFamily="34" charset="0"/>
                          <a:ea typeface="ＭＳ Ｐゴシック" pitchFamily="50" charset="-128"/>
                        </a:rPr>
                        <a:t>value</a:t>
                      </a:r>
                      <a:endParaRPr kumimoji="1" lang="ja-JP" altLang="en-US" sz="1400" b="1" i="0" u="none" strike="noStrike" cap="none" normalizeH="0" baseline="0" smtClean="0">
                        <a:ln>
                          <a:noFill/>
                        </a:ln>
                        <a:solidFill>
                          <a:srgbClr val="FFFFFF"/>
                        </a:solidFill>
                        <a:effectLst/>
                        <a:latin typeface="Gill Sans MT" pitchFamily="34" charset="0"/>
                        <a:ea typeface="ＭＳ Ｐゴシック" pitchFamily="50"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smtClean="0">
                          <a:ln>
                            <a:noFill/>
                          </a:ln>
                          <a:solidFill>
                            <a:srgbClr val="000000"/>
                          </a:solidFill>
                          <a:effectLst/>
                          <a:latin typeface="Gill Sans MT" pitchFamily="34" charset="0"/>
                          <a:ea typeface="ＭＳ Ｐゴシック" pitchFamily="50" charset="-128"/>
                        </a:rPr>
                        <a:t>0</a:t>
                      </a:r>
                      <a:endParaRPr kumimoji="1" lang="ja-JP" altLang="en-US" sz="1400" b="0" i="0" u="none" strike="noStrike" cap="none" normalizeH="0" baseline="0" smtClean="0">
                        <a:ln>
                          <a:noFill/>
                        </a:ln>
                        <a:solidFill>
                          <a:srgbClr val="000000"/>
                        </a:solidFill>
                        <a:effectLst/>
                        <a:latin typeface="Gill Sans MT" pitchFamily="34" charset="0"/>
                        <a:ea typeface="ＭＳ Ｐゴシック" pitchFamily="50"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smtClean="0">
                          <a:ln>
                            <a:noFill/>
                          </a:ln>
                          <a:solidFill>
                            <a:srgbClr val="000000"/>
                          </a:solidFill>
                          <a:effectLst/>
                          <a:latin typeface="Gill Sans MT" pitchFamily="34" charset="0"/>
                          <a:ea typeface="ＭＳ Ｐゴシック" pitchFamily="50" charset="-128"/>
                        </a:rPr>
                        <a:t>“Hello"</a:t>
                      </a:r>
                      <a:endParaRPr kumimoji="1" lang="ja-JP" altLang="en-US" sz="1400" b="0" i="0" u="none" strike="noStrike" cap="none" normalizeH="0" baseline="0" smtClean="0">
                        <a:ln>
                          <a:noFill/>
                        </a:ln>
                        <a:solidFill>
                          <a:srgbClr val="000000"/>
                        </a:solidFill>
                        <a:effectLst/>
                        <a:latin typeface="Gill Sans MT" pitchFamily="34" charset="0"/>
                        <a:ea typeface="ＭＳ Ｐゴシック" pitchFamily="50"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smtClean="0">
                          <a:ln>
                            <a:noFill/>
                          </a:ln>
                          <a:solidFill>
                            <a:srgbClr val="000000"/>
                          </a:solidFill>
                          <a:effectLst/>
                          <a:latin typeface="Gill Sans MT" pitchFamily="34" charset="0"/>
                          <a:ea typeface="ＭＳ Ｐゴシック" pitchFamily="50" charset="-128"/>
                        </a:rPr>
                        <a:t>1</a:t>
                      </a:r>
                      <a:endParaRPr kumimoji="1" lang="ja-JP" altLang="en-US" sz="1400" b="0" i="0" u="none" strike="noStrike" cap="none" normalizeH="0" baseline="0" smtClean="0">
                        <a:ln>
                          <a:noFill/>
                        </a:ln>
                        <a:solidFill>
                          <a:srgbClr val="000000"/>
                        </a:solidFill>
                        <a:effectLst/>
                        <a:latin typeface="Gill Sans MT" pitchFamily="34" charset="0"/>
                        <a:ea typeface="ＭＳ Ｐゴシック" pitchFamily="50"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EC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smtClean="0">
                          <a:ln>
                            <a:noFill/>
                          </a:ln>
                          <a:solidFill>
                            <a:srgbClr val="000000"/>
                          </a:solidFill>
                          <a:effectLst/>
                          <a:latin typeface="Gill Sans MT" pitchFamily="34" charset="0"/>
                          <a:ea typeface="ＭＳ Ｐゴシック" pitchFamily="50" charset="-128"/>
                        </a:rPr>
                        <a:t>“World"</a:t>
                      </a:r>
                      <a:endParaRPr kumimoji="1" lang="ja-JP" altLang="en-US" sz="1400" b="0" i="0" u="none" strike="noStrike" cap="none" normalizeH="0" baseline="0" smtClean="0">
                        <a:ln>
                          <a:noFill/>
                        </a:ln>
                        <a:solidFill>
                          <a:srgbClr val="000000"/>
                        </a:solidFill>
                        <a:effectLst/>
                        <a:latin typeface="Gill Sans MT" pitchFamily="34" charset="0"/>
                        <a:ea typeface="ＭＳ Ｐゴシック" pitchFamily="50"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ECF0"/>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smtClean="0">
                          <a:ln>
                            <a:noFill/>
                          </a:ln>
                          <a:solidFill>
                            <a:srgbClr val="000000"/>
                          </a:solidFill>
                          <a:effectLst/>
                          <a:latin typeface="Gill Sans MT" pitchFamily="34" charset="0"/>
                          <a:ea typeface="ＭＳ Ｐゴシック" pitchFamily="50" charset="-128"/>
                        </a:rPr>
                        <a:t>2</a:t>
                      </a:r>
                      <a:endParaRPr kumimoji="1" lang="ja-JP" altLang="en-US" sz="1400" b="0" i="0" u="none" strike="noStrike" cap="none" normalizeH="0" baseline="0" smtClean="0">
                        <a:ln>
                          <a:noFill/>
                        </a:ln>
                        <a:solidFill>
                          <a:srgbClr val="000000"/>
                        </a:solidFill>
                        <a:effectLst/>
                        <a:latin typeface="Gill Sans MT" pitchFamily="34" charset="0"/>
                        <a:ea typeface="ＭＳ Ｐゴシック" pitchFamily="50"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smtClean="0">
                        <a:ln>
                          <a:noFill/>
                        </a:ln>
                        <a:solidFill>
                          <a:srgbClr val="000000"/>
                        </a:solidFill>
                        <a:effectLst/>
                        <a:latin typeface="Gill Sans MT" pitchFamily="34" charset="0"/>
                        <a:ea typeface="ＭＳ Ｐゴシック" pitchFamily="50"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smtClean="0">
                          <a:ln>
                            <a:noFill/>
                          </a:ln>
                          <a:solidFill>
                            <a:srgbClr val="000000"/>
                          </a:solidFill>
                          <a:effectLst/>
                          <a:latin typeface="Gill Sans MT" pitchFamily="34" charset="0"/>
                          <a:ea typeface="ＭＳ Ｐゴシック" pitchFamily="50" charset="-128"/>
                        </a:rPr>
                        <a:t>…</a:t>
                      </a:r>
                      <a:endParaRPr kumimoji="1" lang="ja-JP" altLang="en-US" sz="1400" b="0" i="0" u="none" strike="noStrike" cap="none" normalizeH="0" baseline="0" smtClean="0">
                        <a:ln>
                          <a:noFill/>
                        </a:ln>
                        <a:solidFill>
                          <a:srgbClr val="000000"/>
                        </a:solidFill>
                        <a:effectLst/>
                        <a:latin typeface="Gill Sans MT" pitchFamily="34" charset="0"/>
                        <a:ea typeface="ＭＳ Ｐゴシック" pitchFamily="50"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EC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dirty="0" smtClean="0">
                          <a:ln>
                            <a:noFill/>
                          </a:ln>
                          <a:solidFill>
                            <a:srgbClr val="000000"/>
                          </a:solidFill>
                          <a:effectLst/>
                          <a:latin typeface="Gill Sans MT" pitchFamily="34" charset="0"/>
                          <a:ea typeface="ＭＳ Ｐゴシック" pitchFamily="50" charset="-128"/>
                        </a:rPr>
                        <a:t>…</a:t>
                      </a:r>
                      <a:endParaRPr kumimoji="1" lang="ja-JP" altLang="en-US" sz="1400" b="0" i="0" u="none" strike="noStrike" cap="none" normalizeH="0" baseline="0" dirty="0" smtClean="0">
                        <a:ln>
                          <a:noFill/>
                        </a:ln>
                        <a:solidFill>
                          <a:srgbClr val="000000"/>
                        </a:solidFill>
                        <a:effectLst/>
                        <a:latin typeface="Gill Sans MT" pitchFamily="34" charset="0"/>
                        <a:ea typeface="ＭＳ Ｐゴシック" pitchFamily="50"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ECF0"/>
                    </a:solidFill>
                  </a:tcPr>
                </a:tc>
              </a:tr>
            </a:tbl>
          </a:graphicData>
        </a:graphic>
      </p:graphicFrame>
      <p:sp>
        <p:nvSpPr>
          <p:cNvPr id="16" name="正方形/長方形 15"/>
          <p:cNvSpPr/>
          <p:nvPr/>
        </p:nvSpPr>
        <p:spPr>
          <a:xfrm>
            <a:off x="8184232" y="2306493"/>
            <a:ext cx="2736304" cy="1563692"/>
          </a:xfrm>
          <a:prstGeom prst="rect">
            <a:avLst/>
          </a:prstGeom>
        </p:spPr>
        <p:style>
          <a:lnRef idx="2">
            <a:schemeClr val="dk1"/>
          </a:lnRef>
          <a:fillRef idx="1">
            <a:schemeClr val="lt1"/>
          </a:fillRef>
          <a:effectRef idx="0">
            <a:schemeClr val="dk1"/>
          </a:effectRef>
          <a:fontRef idx="minor">
            <a:schemeClr val="dk1"/>
          </a:fontRef>
        </p:style>
        <p:txBody>
          <a:bodyPr anchor="ctr"/>
          <a:lstStyle/>
          <a:p>
            <a:r>
              <a:rPr lang="en-US" altLang="ja-JP" sz="2000" dirty="0" err="1">
                <a:solidFill>
                  <a:srgbClr val="000000"/>
                </a:solidFill>
              </a:rPr>
              <a:t>var</a:t>
            </a:r>
            <a:r>
              <a:rPr lang="en-US" altLang="ja-JP" sz="2000" dirty="0">
                <a:solidFill>
                  <a:srgbClr val="000000"/>
                </a:solidFill>
              </a:rPr>
              <a:t> list = [];</a:t>
            </a:r>
          </a:p>
          <a:p>
            <a:r>
              <a:rPr lang="en-US" altLang="ja-JP" sz="2000" dirty="0" err="1">
                <a:solidFill>
                  <a:srgbClr val="000000"/>
                </a:solidFill>
              </a:rPr>
              <a:t>list.push</a:t>
            </a:r>
            <a:r>
              <a:rPr lang="en-US" altLang="ja-JP" sz="2000" dirty="0">
                <a:solidFill>
                  <a:srgbClr val="000000"/>
                </a:solidFill>
              </a:rPr>
              <a:t>("Hello");</a:t>
            </a:r>
          </a:p>
          <a:p>
            <a:r>
              <a:rPr lang="en-US" altLang="ja-JP" sz="2000" dirty="0" err="1">
                <a:solidFill>
                  <a:srgbClr val="000000"/>
                </a:solidFill>
              </a:rPr>
              <a:t>list.push</a:t>
            </a:r>
            <a:r>
              <a:rPr lang="en-US" altLang="ja-JP" sz="2000" dirty="0">
                <a:solidFill>
                  <a:srgbClr val="000000"/>
                </a:solidFill>
              </a:rPr>
              <a:t>("World");</a:t>
            </a:r>
          </a:p>
          <a:p>
            <a:r>
              <a:rPr lang="en-US" altLang="ja-JP" sz="2000" dirty="0" err="1">
                <a:solidFill>
                  <a:srgbClr val="000000"/>
                </a:solidFill>
              </a:rPr>
              <a:t>list.push</a:t>
            </a:r>
            <a:r>
              <a:rPr lang="en-US" altLang="ja-JP" sz="2000" dirty="0">
                <a:solidFill>
                  <a:srgbClr val="000000"/>
                </a:solidFill>
              </a:rPr>
              <a:t>(person);</a:t>
            </a:r>
            <a:endParaRPr lang="ja-JP" altLang="en-US" sz="2000" dirty="0">
              <a:solidFill>
                <a:srgbClr val="000000"/>
              </a:solidFill>
            </a:endParaRPr>
          </a:p>
        </p:txBody>
      </p:sp>
      <p:graphicFrame>
        <p:nvGraphicFramePr>
          <p:cNvPr id="17" name="表 16"/>
          <p:cNvGraphicFramePr>
            <a:graphicFrameLocks noGrp="1"/>
          </p:cNvGraphicFramePr>
          <p:nvPr>
            <p:extLst>
              <p:ext uri="{D42A27DB-BD31-4B8C-83A1-F6EECF244321}">
                <p14:modId xmlns:p14="http://schemas.microsoft.com/office/powerpoint/2010/main" val="2815015679"/>
              </p:ext>
            </p:extLst>
          </p:nvPr>
        </p:nvGraphicFramePr>
        <p:xfrm>
          <a:off x="4656139" y="4396084"/>
          <a:ext cx="2447925" cy="1790699"/>
        </p:xfrm>
        <a:graphic>
          <a:graphicData uri="http://schemas.openxmlformats.org/drawingml/2006/table">
            <a:tbl>
              <a:tblPr/>
              <a:tblGrid>
                <a:gridCol w="1223962"/>
                <a:gridCol w="1223963"/>
              </a:tblGrid>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smtClean="0">
                          <a:ln>
                            <a:noFill/>
                          </a:ln>
                          <a:solidFill>
                            <a:srgbClr val="FFFFFF"/>
                          </a:solidFill>
                          <a:effectLst/>
                          <a:latin typeface="Gill Sans MT" pitchFamily="34" charset="0"/>
                          <a:ea typeface="ＭＳ Ｐゴシック" pitchFamily="50" charset="-128"/>
                        </a:rPr>
                        <a:t>key</a:t>
                      </a:r>
                      <a:endParaRPr kumimoji="1" lang="ja-JP" altLang="en-US" sz="1400" b="1" i="0" u="none" strike="noStrike" cap="none" normalizeH="0" baseline="0" smtClean="0">
                        <a:ln>
                          <a:noFill/>
                        </a:ln>
                        <a:solidFill>
                          <a:srgbClr val="FFFFFF"/>
                        </a:solidFill>
                        <a:effectLst/>
                        <a:latin typeface="Gill Sans MT" pitchFamily="34" charset="0"/>
                        <a:ea typeface="ＭＳ Ｐゴシック" pitchFamily="50"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smtClean="0">
                          <a:ln>
                            <a:noFill/>
                          </a:ln>
                          <a:solidFill>
                            <a:srgbClr val="FFFFFF"/>
                          </a:solidFill>
                          <a:effectLst/>
                          <a:latin typeface="Gill Sans MT" pitchFamily="34" charset="0"/>
                          <a:ea typeface="ＭＳ Ｐゴシック" pitchFamily="50" charset="-128"/>
                        </a:rPr>
                        <a:t>value</a:t>
                      </a:r>
                      <a:endParaRPr kumimoji="1" lang="ja-JP" altLang="en-US" sz="1400" b="1" i="0" u="none" strike="noStrike" cap="none" normalizeH="0" baseline="0" smtClean="0">
                        <a:ln>
                          <a:noFill/>
                        </a:ln>
                        <a:solidFill>
                          <a:srgbClr val="FFFFFF"/>
                        </a:solidFill>
                        <a:effectLst/>
                        <a:latin typeface="Gill Sans MT" pitchFamily="34" charset="0"/>
                        <a:ea typeface="ＭＳ Ｐゴシック" pitchFamily="50"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smtClean="0">
                          <a:ln>
                            <a:noFill/>
                          </a:ln>
                          <a:solidFill>
                            <a:srgbClr val="000000"/>
                          </a:solidFill>
                          <a:effectLst/>
                          <a:latin typeface="Gill Sans MT" pitchFamily="34" charset="0"/>
                          <a:ea typeface="ＭＳ Ｐゴシック" pitchFamily="50" charset="-128"/>
                        </a:rPr>
                        <a:t>firstName</a:t>
                      </a:r>
                      <a:endParaRPr kumimoji="1" lang="ja-JP" altLang="en-US" sz="1400" b="0" i="0" u="none" strike="noStrike" cap="none" normalizeH="0" baseline="0" smtClean="0">
                        <a:ln>
                          <a:noFill/>
                        </a:ln>
                        <a:solidFill>
                          <a:srgbClr val="000000"/>
                        </a:solidFill>
                        <a:effectLst/>
                        <a:latin typeface="Gill Sans MT" pitchFamily="34" charset="0"/>
                        <a:ea typeface="ＭＳ Ｐゴシック" pitchFamily="50"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smtClean="0">
                          <a:ln>
                            <a:noFill/>
                          </a:ln>
                          <a:solidFill>
                            <a:srgbClr val="000000"/>
                          </a:solidFill>
                          <a:effectLst/>
                          <a:latin typeface="Gill Sans MT" pitchFamily="34" charset="0"/>
                          <a:ea typeface="ＭＳ Ｐゴシック" pitchFamily="50" charset="-128"/>
                        </a:rPr>
                        <a:t>"John"</a:t>
                      </a:r>
                      <a:endParaRPr kumimoji="1" lang="ja-JP" altLang="en-US" sz="1400" b="0" i="0" u="none" strike="noStrike" cap="none" normalizeH="0" baseline="0" smtClean="0">
                        <a:ln>
                          <a:noFill/>
                        </a:ln>
                        <a:solidFill>
                          <a:srgbClr val="000000"/>
                        </a:solidFill>
                        <a:effectLst/>
                        <a:latin typeface="Gill Sans MT" pitchFamily="34" charset="0"/>
                        <a:ea typeface="ＭＳ Ｐゴシック" pitchFamily="50"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smtClean="0">
                          <a:ln>
                            <a:noFill/>
                          </a:ln>
                          <a:solidFill>
                            <a:srgbClr val="000000"/>
                          </a:solidFill>
                          <a:effectLst/>
                          <a:latin typeface="Gill Sans MT" pitchFamily="34" charset="0"/>
                          <a:ea typeface="ＭＳ Ｐゴシック" pitchFamily="50" charset="-128"/>
                        </a:rPr>
                        <a:t>lastName</a:t>
                      </a:r>
                      <a:endParaRPr kumimoji="1" lang="ja-JP" altLang="en-US" sz="1400" b="0" i="0" u="none" strike="noStrike" cap="none" normalizeH="0" baseline="0" smtClean="0">
                        <a:ln>
                          <a:noFill/>
                        </a:ln>
                        <a:solidFill>
                          <a:srgbClr val="000000"/>
                        </a:solidFill>
                        <a:effectLst/>
                        <a:latin typeface="Gill Sans MT" pitchFamily="34" charset="0"/>
                        <a:ea typeface="ＭＳ Ｐゴシック" pitchFamily="50"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EC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smtClean="0">
                          <a:ln>
                            <a:noFill/>
                          </a:ln>
                          <a:solidFill>
                            <a:srgbClr val="000000"/>
                          </a:solidFill>
                          <a:effectLst/>
                          <a:latin typeface="Gill Sans MT" pitchFamily="34" charset="0"/>
                          <a:ea typeface="ＭＳ Ｐゴシック" pitchFamily="50" charset="-128"/>
                        </a:rPr>
                        <a:t>"Smith"</a:t>
                      </a:r>
                      <a:endParaRPr kumimoji="1" lang="ja-JP" altLang="en-US" sz="1400" b="0" i="0" u="none" strike="noStrike" cap="none" normalizeH="0" baseline="0" smtClean="0">
                        <a:ln>
                          <a:noFill/>
                        </a:ln>
                        <a:solidFill>
                          <a:srgbClr val="000000"/>
                        </a:solidFill>
                        <a:effectLst/>
                        <a:latin typeface="Gill Sans MT" pitchFamily="34" charset="0"/>
                        <a:ea typeface="ＭＳ Ｐゴシック" pitchFamily="50"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ECF0"/>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smtClean="0">
                          <a:ln>
                            <a:noFill/>
                          </a:ln>
                          <a:solidFill>
                            <a:srgbClr val="000000"/>
                          </a:solidFill>
                          <a:effectLst/>
                          <a:latin typeface="Gill Sans MT" pitchFamily="34" charset="0"/>
                          <a:ea typeface="ＭＳ Ｐゴシック" pitchFamily="50" charset="-128"/>
                        </a:rPr>
                        <a:t>socialnetwork</a:t>
                      </a:r>
                      <a:endParaRPr kumimoji="1" lang="ja-JP" altLang="en-US" sz="1400" b="0" i="0" u="none" strike="noStrike" cap="none" normalizeH="0" baseline="0" smtClean="0">
                        <a:ln>
                          <a:noFill/>
                        </a:ln>
                        <a:solidFill>
                          <a:srgbClr val="000000"/>
                        </a:solidFill>
                        <a:effectLst/>
                        <a:latin typeface="Gill Sans MT" pitchFamily="34" charset="0"/>
                        <a:ea typeface="ＭＳ Ｐゴシック" pitchFamily="50"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smtClean="0">
                        <a:ln>
                          <a:noFill/>
                        </a:ln>
                        <a:solidFill>
                          <a:srgbClr val="000000"/>
                        </a:solidFill>
                        <a:effectLst/>
                        <a:latin typeface="Gill Sans MT" pitchFamily="34" charset="0"/>
                        <a:ea typeface="ＭＳ Ｐゴシック" pitchFamily="50"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smtClean="0">
                          <a:ln>
                            <a:noFill/>
                          </a:ln>
                          <a:solidFill>
                            <a:srgbClr val="000000"/>
                          </a:solidFill>
                          <a:effectLst/>
                          <a:latin typeface="Gill Sans MT" pitchFamily="34" charset="0"/>
                          <a:ea typeface="ＭＳ Ｐゴシック" pitchFamily="50" charset="-128"/>
                        </a:rPr>
                        <a:t>…</a:t>
                      </a:r>
                      <a:endParaRPr kumimoji="1" lang="ja-JP" altLang="en-US" sz="1400" b="0" i="0" u="none" strike="noStrike" cap="none" normalizeH="0" baseline="0" smtClean="0">
                        <a:ln>
                          <a:noFill/>
                        </a:ln>
                        <a:solidFill>
                          <a:srgbClr val="000000"/>
                        </a:solidFill>
                        <a:effectLst/>
                        <a:latin typeface="Gill Sans MT" pitchFamily="34" charset="0"/>
                        <a:ea typeface="ＭＳ Ｐゴシック" pitchFamily="50"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EC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smtClean="0">
                          <a:ln>
                            <a:noFill/>
                          </a:ln>
                          <a:solidFill>
                            <a:srgbClr val="000000"/>
                          </a:solidFill>
                          <a:effectLst/>
                          <a:latin typeface="Gill Sans MT" pitchFamily="34" charset="0"/>
                          <a:ea typeface="ＭＳ Ｐゴシック" pitchFamily="50" charset="-128"/>
                        </a:rPr>
                        <a:t>…</a:t>
                      </a:r>
                      <a:endParaRPr kumimoji="1" lang="ja-JP" altLang="en-US" sz="1400" b="0" i="0" u="none" strike="noStrike" cap="none" normalizeH="0" baseline="0" smtClean="0">
                        <a:ln>
                          <a:noFill/>
                        </a:ln>
                        <a:solidFill>
                          <a:srgbClr val="000000"/>
                        </a:solidFill>
                        <a:effectLst/>
                        <a:latin typeface="Gill Sans MT" pitchFamily="34" charset="0"/>
                        <a:ea typeface="ＭＳ Ｐゴシック" pitchFamily="50"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ECF0"/>
                    </a:solidFill>
                  </a:tcPr>
                </a:tc>
              </a:tr>
            </a:tbl>
          </a:graphicData>
        </a:graphic>
      </p:graphicFrame>
      <p:graphicFrame>
        <p:nvGraphicFramePr>
          <p:cNvPr id="18" name="表 17"/>
          <p:cNvGraphicFramePr>
            <a:graphicFrameLocks noGrp="1"/>
          </p:cNvGraphicFramePr>
          <p:nvPr>
            <p:extLst>
              <p:ext uri="{D42A27DB-BD31-4B8C-83A1-F6EECF244321}">
                <p14:modId xmlns:p14="http://schemas.microsoft.com/office/powerpoint/2010/main" val="3886428063"/>
              </p:ext>
            </p:extLst>
          </p:nvPr>
        </p:nvGraphicFramePr>
        <p:xfrm>
          <a:off x="7724776" y="4962104"/>
          <a:ext cx="2913063" cy="1419224"/>
        </p:xfrm>
        <a:graphic>
          <a:graphicData uri="http://schemas.openxmlformats.org/drawingml/2006/table">
            <a:tbl>
              <a:tblPr/>
              <a:tblGrid>
                <a:gridCol w="887413"/>
                <a:gridCol w="2025650"/>
              </a:tblGrid>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smtClean="0">
                          <a:ln>
                            <a:noFill/>
                          </a:ln>
                          <a:solidFill>
                            <a:srgbClr val="FFFFFF"/>
                          </a:solidFill>
                          <a:effectLst/>
                          <a:latin typeface="Gill Sans MT" pitchFamily="34" charset="0"/>
                          <a:ea typeface="ＭＳ Ｐゴシック" pitchFamily="50" charset="-128"/>
                        </a:rPr>
                        <a:t>key</a:t>
                      </a:r>
                      <a:endParaRPr kumimoji="1" lang="ja-JP" altLang="en-US" sz="1400" b="1" i="0" u="none" strike="noStrike" cap="none" normalizeH="0" baseline="0" smtClean="0">
                        <a:ln>
                          <a:noFill/>
                        </a:ln>
                        <a:solidFill>
                          <a:srgbClr val="FFFFFF"/>
                        </a:solidFill>
                        <a:effectLst/>
                        <a:latin typeface="Gill Sans MT" pitchFamily="34" charset="0"/>
                        <a:ea typeface="ＭＳ Ｐゴシック" pitchFamily="50"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smtClean="0">
                          <a:ln>
                            <a:noFill/>
                          </a:ln>
                          <a:solidFill>
                            <a:srgbClr val="FFFFFF"/>
                          </a:solidFill>
                          <a:effectLst/>
                          <a:latin typeface="Gill Sans MT" pitchFamily="34" charset="0"/>
                          <a:ea typeface="ＭＳ Ｐゴシック" pitchFamily="50" charset="-128"/>
                        </a:rPr>
                        <a:t>value</a:t>
                      </a:r>
                      <a:endParaRPr kumimoji="1" lang="ja-JP" altLang="en-US" sz="1400" b="1" i="0" u="none" strike="noStrike" cap="none" normalizeH="0" baseline="0" smtClean="0">
                        <a:ln>
                          <a:noFill/>
                        </a:ln>
                        <a:solidFill>
                          <a:srgbClr val="FFFFFF"/>
                        </a:solidFill>
                        <a:effectLst/>
                        <a:latin typeface="Gill Sans MT" pitchFamily="34" charset="0"/>
                        <a:ea typeface="ＭＳ Ｐゴシック" pitchFamily="50"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smtClean="0">
                          <a:ln>
                            <a:noFill/>
                          </a:ln>
                          <a:solidFill>
                            <a:srgbClr val="000000"/>
                          </a:solidFill>
                          <a:effectLst/>
                          <a:latin typeface="Gill Sans MT" pitchFamily="34" charset="0"/>
                          <a:ea typeface="ＭＳ Ｐゴシック" pitchFamily="50" charset="-128"/>
                        </a:rPr>
                        <a:t>twitter</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smtClean="0">
                          <a:ln>
                            <a:noFill/>
                          </a:ln>
                          <a:solidFill>
                            <a:srgbClr val="000000"/>
                          </a:solidFill>
                          <a:effectLst/>
                          <a:latin typeface="Gill Sans MT" pitchFamily="34" charset="0"/>
                          <a:ea typeface="ＭＳ Ｐゴシック" pitchFamily="50" charset="-128"/>
                        </a:rPr>
                        <a:t>"@jsmith"</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smtClean="0">
                          <a:ln>
                            <a:noFill/>
                          </a:ln>
                          <a:solidFill>
                            <a:srgbClr val="000000"/>
                          </a:solidFill>
                          <a:effectLst/>
                          <a:latin typeface="Gill Sans MT" pitchFamily="34" charset="0"/>
                          <a:ea typeface="ＭＳ Ｐゴシック" pitchFamily="50" charset="-128"/>
                        </a:rPr>
                        <a:t>facebook</a:t>
                      </a:r>
                      <a:endParaRPr kumimoji="1" lang="ja-JP" altLang="en-US" sz="1400" b="0" i="0" u="none" strike="noStrike" cap="none" normalizeH="0" baseline="0" smtClean="0">
                        <a:ln>
                          <a:noFill/>
                        </a:ln>
                        <a:solidFill>
                          <a:srgbClr val="000000"/>
                        </a:solidFill>
                        <a:effectLst/>
                        <a:latin typeface="Gill Sans MT" pitchFamily="34" charset="0"/>
                        <a:ea typeface="ＭＳ Ｐゴシック" pitchFamily="50"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EC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smtClean="0">
                          <a:ln>
                            <a:noFill/>
                          </a:ln>
                          <a:solidFill>
                            <a:srgbClr val="000000"/>
                          </a:solidFill>
                          <a:effectLst/>
                          <a:latin typeface="Gill Sans MT" pitchFamily="34" charset="0"/>
                          <a:ea typeface="ＭＳ Ｐゴシック" pitchFamily="50" charset="-128"/>
                        </a:rPr>
                        <a:t>"john.smith@gmail.com"</a:t>
                      </a:r>
                      <a:endParaRPr kumimoji="1" lang="ja-JP" altLang="en-US" sz="1400" b="0" i="0" u="none" strike="noStrike" cap="none" normalizeH="0" baseline="0" smtClean="0">
                        <a:ln>
                          <a:noFill/>
                        </a:ln>
                        <a:solidFill>
                          <a:srgbClr val="000000"/>
                        </a:solidFill>
                        <a:effectLst/>
                        <a:latin typeface="Gill Sans MT" pitchFamily="34" charset="0"/>
                        <a:ea typeface="ＭＳ Ｐゴシック" pitchFamily="50"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ECF0"/>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smtClean="0">
                          <a:ln>
                            <a:noFill/>
                          </a:ln>
                          <a:solidFill>
                            <a:srgbClr val="000000"/>
                          </a:solidFill>
                          <a:effectLst/>
                          <a:latin typeface="Gill Sans MT" pitchFamily="34" charset="0"/>
                          <a:ea typeface="ＭＳ Ｐゴシック" pitchFamily="50" charset="-128"/>
                        </a:rPr>
                        <a:t>…</a:t>
                      </a:r>
                      <a:endParaRPr kumimoji="1" lang="ja-JP" altLang="en-US" sz="1400" b="0" i="0" u="none" strike="noStrike" cap="none" normalizeH="0" baseline="0" smtClean="0">
                        <a:ln>
                          <a:noFill/>
                        </a:ln>
                        <a:solidFill>
                          <a:srgbClr val="000000"/>
                        </a:solidFill>
                        <a:effectLst/>
                        <a:latin typeface="Gill Sans MT" pitchFamily="34" charset="0"/>
                        <a:ea typeface="ＭＳ Ｐゴシック" pitchFamily="50"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smtClean="0">
                          <a:ln>
                            <a:noFill/>
                          </a:ln>
                          <a:solidFill>
                            <a:srgbClr val="000000"/>
                          </a:solidFill>
                          <a:effectLst/>
                          <a:latin typeface="Gill Sans MT" pitchFamily="34" charset="0"/>
                          <a:ea typeface="ＭＳ Ｐゴシック" pitchFamily="50" charset="-128"/>
                        </a:rPr>
                        <a:t>…</a:t>
                      </a:r>
                      <a:endParaRPr kumimoji="1" lang="ja-JP" altLang="en-US" sz="1400" b="0" i="0" u="none" strike="noStrike" cap="none" normalizeH="0" baseline="0" smtClean="0">
                        <a:ln>
                          <a:noFill/>
                        </a:ln>
                        <a:solidFill>
                          <a:srgbClr val="000000"/>
                        </a:solidFill>
                        <a:effectLst/>
                        <a:latin typeface="Gill Sans MT" pitchFamily="34" charset="0"/>
                        <a:ea typeface="ＭＳ Ｐゴシック" pitchFamily="50"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tr>
            </a:tbl>
          </a:graphicData>
        </a:graphic>
      </p:graphicFrame>
      <p:cxnSp>
        <p:nvCxnSpPr>
          <p:cNvPr id="19" name="カギ線コネクタ 18"/>
          <p:cNvCxnSpPr>
            <a:endCxn id="18" idx="0"/>
          </p:cNvCxnSpPr>
          <p:nvPr/>
        </p:nvCxnSpPr>
        <p:spPr>
          <a:xfrm flipV="1">
            <a:off x="6744072" y="4962104"/>
            <a:ext cx="2437235" cy="720626"/>
          </a:xfrm>
          <a:prstGeom prst="bentConnector4">
            <a:avLst>
              <a:gd name="adj1" fmla="val 20119"/>
              <a:gd name="adj2" fmla="val 131722"/>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カギ線コネクタ 19"/>
          <p:cNvCxnSpPr>
            <a:endCxn id="17" idx="0"/>
          </p:cNvCxnSpPr>
          <p:nvPr/>
        </p:nvCxnSpPr>
        <p:spPr>
          <a:xfrm flipV="1">
            <a:off x="3746500" y="4396084"/>
            <a:ext cx="2133601" cy="792164"/>
          </a:xfrm>
          <a:prstGeom prst="bentConnector4">
            <a:avLst>
              <a:gd name="adj1" fmla="val 21317"/>
              <a:gd name="adj2" fmla="val 128858"/>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 name="テキスト ボックス 5"/>
          <p:cNvSpPr txBox="1"/>
          <p:nvPr/>
        </p:nvSpPr>
        <p:spPr>
          <a:xfrm>
            <a:off x="4223792" y="3832313"/>
            <a:ext cx="2628668" cy="338554"/>
          </a:xfrm>
          <a:prstGeom prst="rect">
            <a:avLst/>
          </a:prstGeom>
          <a:noFill/>
        </p:spPr>
        <p:txBody>
          <a:bodyPr wrap="none" rtlCol="0">
            <a:spAutoFit/>
          </a:bodyPr>
          <a:lstStyle/>
          <a:p>
            <a:r>
              <a:rPr lang="en-US" altLang="ja-JP" sz="1600" dirty="0"/>
              <a:t>reference to object in person</a:t>
            </a:r>
            <a:endParaRPr lang="ja-JP" altLang="en-US" sz="1600" dirty="0"/>
          </a:p>
        </p:txBody>
      </p:sp>
      <p:sp>
        <p:nvSpPr>
          <p:cNvPr id="21" name="テキスト ボックス 20"/>
          <p:cNvSpPr txBox="1"/>
          <p:nvPr/>
        </p:nvSpPr>
        <p:spPr>
          <a:xfrm>
            <a:off x="7176120" y="4351053"/>
            <a:ext cx="3217676" cy="338554"/>
          </a:xfrm>
          <a:prstGeom prst="rect">
            <a:avLst/>
          </a:prstGeom>
          <a:noFill/>
        </p:spPr>
        <p:txBody>
          <a:bodyPr wrap="none" rtlCol="0">
            <a:spAutoFit/>
          </a:bodyPr>
          <a:lstStyle/>
          <a:p>
            <a:r>
              <a:rPr lang="en-US" altLang="ja-JP" sz="1600" dirty="0"/>
              <a:t>reference to object in </a:t>
            </a:r>
            <a:r>
              <a:rPr lang="en-US" altLang="ja-JP" sz="1600" dirty="0" err="1"/>
              <a:t>socialnetwork</a:t>
            </a:r>
            <a:endParaRPr lang="ja-JP" altLang="en-US" sz="1600" dirty="0"/>
          </a:p>
        </p:txBody>
      </p:sp>
    </p:spTree>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Exercise 5</a:t>
            </a:r>
            <a:endParaRPr lang="ja-JP" altLang="en-US" dirty="0"/>
          </a:p>
        </p:txBody>
      </p:sp>
      <p:sp>
        <p:nvSpPr>
          <p:cNvPr id="3" name="コンテンツ プレースホルダー 2"/>
          <p:cNvSpPr>
            <a:spLocks noGrp="1"/>
          </p:cNvSpPr>
          <p:nvPr>
            <p:ph idx="1"/>
          </p:nvPr>
        </p:nvSpPr>
        <p:spPr/>
        <p:txBody>
          <a:bodyPr/>
          <a:lstStyle/>
          <a:p>
            <a:r>
              <a:rPr lang="en-US" altLang="ja-JP" dirty="0" smtClean="0"/>
              <a:t>By reusing the right-side “person” object definition, try to create an array object storing at least 10 persons objects.</a:t>
            </a:r>
          </a:p>
        </p:txBody>
      </p:sp>
      <p:sp>
        <p:nvSpPr>
          <p:cNvPr id="4" name="スライド番号プレースホルダー 3"/>
          <p:cNvSpPr>
            <a:spLocks noGrp="1"/>
          </p:cNvSpPr>
          <p:nvPr>
            <p:ph type="sldNum" sz="quarter" idx="12"/>
          </p:nvPr>
        </p:nvSpPr>
        <p:spPr/>
        <p:txBody>
          <a:bodyPr/>
          <a:lstStyle/>
          <a:p>
            <a:fld id="{31BA4CE2-D795-4C9F-AA1E-E47C147C9315}" type="slidenum">
              <a:rPr lang="ja-JP" altLang="en-US" smtClean="0"/>
              <a:pPr/>
              <a:t>91</a:t>
            </a:fld>
            <a:endParaRPr lang="ja-JP" altLang="en-US"/>
          </a:p>
        </p:txBody>
      </p:sp>
      <p:sp>
        <p:nvSpPr>
          <p:cNvPr id="5" name="正方形/長方形 4"/>
          <p:cNvSpPr/>
          <p:nvPr/>
        </p:nvSpPr>
        <p:spPr>
          <a:xfrm>
            <a:off x="1127448" y="3068960"/>
            <a:ext cx="4104457" cy="1512168"/>
          </a:xfrm>
          <a:prstGeom prst="rect">
            <a:avLst/>
          </a:prstGeom>
        </p:spPr>
        <p:style>
          <a:lnRef idx="2">
            <a:schemeClr val="dk1"/>
          </a:lnRef>
          <a:fillRef idx="1">
            <a:schemeClr val="lt1"/>
          </a:fillRef>
          <a:effectRef idx="0">
            <a:schemeClr val="dk1"/>
          </a:effectRef>
          <a:fontRef idx="minor">
            <a:schemeClr val="dk1"/>
          </a:fontRef>
        </p:style>
        <p:txBody>
          <a:bodyPr anchor="ctr"/>
          <a:lstStyle/>
          <a:p>
            <a:r>
              <a:rPr lang="en-US" altLang="ja-JP" dirty="0" err="1" smtClean="0">
                <a:solidFill>
                  <a:srgbClr val="000000"/>
                </a:solidFill>
                <a:latin typeface="Consolas" panose="020B0609020204030204" pitchFamily="49" charset="0"/>
                <a:cs typeface="Consolas" panose="020B0609020204030204" pitchFamily="49" charset="0"/>
              </a:rPr>
              <a:t>var</a:t>
            </a:r>
            <a:r>
              <a:rPr lang="en-US" altLang="ja-JP" dirty="0" smtClean="0">
                <a:solidFill>
                  <a:srgbClr val="000000"/>
                </a:solidFill>
                <a:latin typeface="Consolas" panose="020B0609020204030204" pitchFamily="49" charset="0"/>
                <a:cs typeface="Consolas" panose="020B0609020204030204" pitchFamily="49" charset="0"/>
              </a:rPr>
              <a:t> </a:t>
            </a:r>
            <a:r>
              <a:rPr lang="en-US" altLang="ja-JP" dirty="0">
                <a:solidFill>
                  <a:srgbClr val="000000"/>
                </a:solidFill>
                <a:latin typeface="Consolas" panose="020B0609020204030204" pitchFamily="49" charset="0"/>
                <a:cs typeface="Consolas" panose="020B0609020204030204" pitchFamily="49" charset="0"/>
              </a:rPr>
              <a:t>person = {</a:t>
            </a:r>
          </a:p>
          <a:p>
            <a:r>
              <a:rPr lang="en-US" altLang="ja-JP" dirty="0">
                <a:solidFill>
                  <a:srgbClr val="000000"/>
                </a:solidFill>
                <a:latin typeface="Consolas" panose="020B0609020204030204" pitchFamily="49" charset="0"/>
                <a:cs typeface="Consolas" panose="020B0609020204030204" pitchFamily="49" charset="0"/>
              </a:rPr>
              <a:t>    </a:t>
            </a:r>
            <a:r>
              <a:rPr lang="en-US" altLang="ja-JP" dirty="0" err="1">
                <a:solidFill>
                  <a:srgbClr val="000000"/>
                </a:solidFill>
                <a:latin typeface="Consolas" panose="020B0609020204030204" pitchFamily="49" charset="0"/>
                <a:cs typeface="Consolas" panose="020B0609020204030204" pitchFamily="49" charset="0"/>
              </a:rPr>
              <a:t>firstName</a:t>
            </a:r>
            <a:r>
              <a:rPr lang="en-US" altLang="ja-JP" dirty="0">
                <a:solidFill>
                  <a:srgbClr val="000000"/>
                </a:solidFill>
                <a:latin typeface="Consolas" panose="020B0609020204030204" pitchFamily="49" charset="0"/>
                <a:cs typeface="Consolas" panose="020B0609020204030204" pitchFamily="49" charset="0"/>
              </a:rPr>
              <a:t>: "John",</a:t>
            </a:r>
          </a:p>
          <a:p>
            <a:r>
              <a:rPr lang="en-US" altLang="ja-JP" dirty="0">
                <a:solidFill>
                  <a:srgbClr val="000000"/>
                </a:solidFill>
                <a:latin typeface="Consolas" panose="020B0609020204030204" pitchFamily="49" charset="0"/>
                <a:cs typeface="Consolas" panose="020B0609020204030204" pitchFamily="49" charset="0"/>
              </a:rPr>
              <a:t>    </a:t>
            </a:r>
            <a:r>
              <a:rPr lang="en-US" altLang="ja-JP" dirty="0" err="1">
                <a:solidFill>
                  <a:srgbClr val="000000"/>
                </a:solidFill>
                <a:latin typeface="Consolas" panose="020B0609020204030204" pitchFamily="49" charset="0"/>
                <a:cs typeface="Consolas" panose="020B0609020204030204" pitchFamily="49" charset="0"/>
              </a:rPr>
              <a:t>lastName</a:t>
            </a:r>
            <a:r>
              <a:rPr lang="en-US" altLang="ja-JP" dirty="0">
                <a:solidFill>
                  <a:srgbClr val="000000"/>
                </a:solidFill>
                <a:latin typeface="Consolas" panose="020B0609020204030204" pitchFamily="49" charset="0"/>
                <a:cs typeface="Consolas" panose="020B0609020204030204" pitchFamily="49" charset="0"/>
              </a:rPr>
              <a:t>: "Smith</a:t>
            </a:r>
            <a:r>
              <a:rPr lang="en-US" altLang="ja-JP" dirty="0" smtClean="0">
                <a:solidFill>
                  <a:srgbClr val="000000"/>
                </a:solidFill>
                <a:latin typeface="Consolas" panose="020B0609020204030204" pitchFamily="49" charset="0"/>
                <a:cs typeface="Consolas" panose="020B0609020204030204" pitchFamily="49" charset="0"/>
              </a:rPr>
              <a:t>",</a:t>
            </a:r>
          </a:p>
          <a:p>
            <a:r>
              <a:rPr lang="en-US" altLang="ja-JP" dirty="0" smtClean="0">
                <a:solidFill>
                  <a:srgbClr val="000000"/>
                </a:solidFill>
                <a:latin typeface="Consolas" panose="020B0609020204030204" pitchFamily="49" charset="0"/>
                <a:cs typeface="Consolas" panose="020B0609020204030204" pitchFamily="49" charset="0"/>
              </a:rPr>
              <a:t>};</a:t>
            </a:r>
            <a:endParaRPr lang="ja-JP" altLang="en-US" dirty="0">
              <a:solidFill>
                <a:srgbClr val="00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411697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Array Practice 1: Creation</a:t>
            </a:r>
            <a:endParaRPr lang="ja-JP" altLang="en-US" dirty="0"/>
          </a:p>
        </p:txBody>
      </p:sp>
      <p:sp>
        <p:nvSpPr>
          <p:cNvPr id="3" name="コンテンツ プレースホルダー 2"/>
          <p:cNvSpPr>
            <a:spLocks noGrp="1"/>
          </p:cNvSpPr>
          <p:nvPr>
            <p:ph idx="1"/>
          </p:nvPr>
        </p:nvSpPr>
        <p:spPr/>
        <p:txBody>
          <a:bodyPr/>
          <a:lstStyle/>
          <a:p>
            <a:r>
              <a:rPr lang="en-US" altLang="ja-JP" dirty="0" err="1" smtClean="0"/>
              <a:t>forEach</a:t>
            </a:r>
            <a:r>
              <a:rPr lang="en-US" altLang="ja-JP" dirty="0" smtClean="0"/>
              <a:t> Method (Array)</a:t>
            </a:r>
          </a:p>
          <a:p>
            <a:endParaRPr lang="en-US" altLang="ja-JP" dirty="0" smtClean="0"/>
          </a:p>
          <a:p>
            <a:r>
              <a:rPr lang="en-US" altLang="ja-JP" dirty="0" smtClean="0"/>
              <a:t>Syntax</a:t>
            </a:r>
          </a:p>
          <a:p>
            <a:pPr lvl="1"/>
            <a:endParaRPr lang="en-US" altLang="ja-JP" dirty="0" smtClean="0"/>
          </a:p>
          <a:p>
            <a:r>
              <a:rPr lang="en-US" altLang="ja-JP" dirty="0" smtClean="0"/>
              <a:t>Callback Function Syntax</a:t>
            </a:r>
          </a:p>
          <a:p>
            <a:endParaRPr lang="ja-JP" altLang="en-US" dirty="0"/>
          </a:p>
        </p:txBody>
      </p:sp>
      <p:sp>
        <p:nvSpPr>
          <p:cNvPr id="4" name="スライド番号プレースホルダー 3"/>
          <p:cNvSpPr>
            <a:spLocks noGrp="1"/>
          </p:cNvSpPr>
          <p:nvPr>
            <p:ph type="sldNum" sz="quarter" idx="12"/>
          </p:nvPr>
        </p:nvSpPr>
        <p:spPr/>
        <p:txBody>
          <a:bodyPr/>
          <a:lstStyle/>
          <a:p>
            <a:fld id="{31BA4CE2-D795-4C9F-AA1E-E47C147C9315}" type="slidenum">
              <a:rPr lang="ja-JP" altLang="en-US" smtClean="0"/>
              <a:pPr/>
              <a:t>92</a:t>
            </a:fld>
            <a:endParaRPr lang="ja-JP" altLang="en-US"/>
          </a:p>
        </p:txBody>
      </p:sp>
    </p:spTree>
    <p:extLst>
      <p:ext uri="{BB962C8B-B14F-4D97-AF65-F5344CB8AC3E}">
        <p14:creationId xmlns:p14="http://schemas.microsoft.com/office/powerpoint/2010/main" val="14353309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Array Practice 1: Iteration by length property</a:t>
            </a:r>
            <a:endParaRPr lang="ja-JP" altLang="en-US" dirty="0"/>
          </a:p>
        </p:txBody>
      </p:sp>
      <p:sp>
        <p:nvSpPr>
          <p:cNvPr id="3" name="コンテンツ プレースホルダー 2"/>
          <p:cNvSpPr>
            <a:spLocks noGrp="1"/>
          </p:cNvSpPr>
          <p:nvPr>
            <p:ph idx="1"/>
          </p:nvPr>
        </p:nvSpPr>
        <p:spPr>
          <a:xfrm>
            <a:off x="838200" y="3411979"/>
            <a:ext cx="10515600" cy="2764983"/>
          </a:xfrm>
        </p:spPr>
        <p:txBody>
          <a:bodyPr/>
          <a:lstStyle/>
          <a:p>
            <a:r>
              <a:rPr lang="en-US" altLang="ja-JP" dirty="0" smtClean="0"/>
              <a:t>An array object has “length” property that indicates the size of itself.</a:t>
            </a:r>
          </a:p>
          <a:p>
            <a:r>
              <a:rPr lang="en-US" altLang="ja-JP" dirty="0" smtClean="0"/>
              <a:t>In the above example, array1.length is “5”.</a:t>
            </a:r>
          </a:p>
          <a:p>
            <a:r>
              <a:rPr lang="en-US" altLang="ja-JP" dirty="0" err="1" smtClean="0"/>
              <a:t>ary</a:t>
            </a:r>
            <a:r>
              <a:rPr lang="en-US" altLang="ja-JP" dirty="0" smtClean="0"/>
              <a:t>[0] is ‘A’, </a:t>
            </a:r>
            <a:r>
              <a:rPr lang="en-US" altLang="ja-JP" dirty="0" err="1" smtClean="0"/>
              <a:t>ary</a:t>
            </a:r>
            <a:r>
              <a:rPr lang="en-US" altLang="ja-JP" dirty="0" smtClean="0"/>
              <a:t>[1] </a:t>
            </a:r>
            <a:r>
              <a:rPr lang="en-US" altLang="ja-JP" dirty="0"/>
              <a:t>is </a:t>
            </a:r>
            <a:r>
              <a:rPr lang="en-US" altLang="ja-JP" dirty="0" smtClean="0"/>
              <a:t>‘B’, </a:t>
            </a:r>
            <a:r>
              <a:rPr lang="en-US" altLang="ja-JP" dirty="0" err="1" smtClean="0"/>
              <a:t>ary</a:t>
            </a:r>
            <a:r>
              <a:rPr lang="en-US" altLang="ja-JP" dirty="0" smtClean="0"/>
              <a:t>[2] </a:t>
            </a:r>
            <a:r>
              <a:rPr lang="en-US" altLang="ja-JP" dirty="0"/>
              <a:t>is </a:t>
            </a:r>
            <a:r>
              <a:rPr lang="en-US" altLang="ja-JP" dirty="0" smtClean="0"/>
              <a:t>‘C’, </a:t>
            </a:r>
            <a:r>
              <a:rPr lang="en-US" altLang="ja-JP" dirty="0" err="1" smtClean="0"/>
              <a:t>ary</a:t>
            </a:r>
            <a:r>
              <a:rPr lang="en-US" altLang="ja-JP" dirty="0" smtClean="0"/>
              <a:t>[3] </a:t>
            </a:r>
            <a:r>
              <a:rPr lang="en-US" altLang="ja-JP" dirty="0"/>
              <a:t>is </a:t>
            </a:r>
            <a:r>
              <a:rPr lang="en-US" altLang="ja-JP" dirty="0" smtClean="0"/>
              <a:t>‘D’, </a:t>
            </a:r>
            <a:r>
              <a:rPr lang="en-US" altLang="ja-JP" dirty="0" err="1" smtClean="0"/>
              <a:t>ary</a:t>
            </a:r>
            <a:r>
              <a:rPr lang="en-US" altLang="ja-JP" dirty="0" smtClean="0"/>
              <a:t>[4] </a:t>
            </a:r>
            <a:r>
              <a:rPr lang="en-US" altLang="ja-JP" dirty="0"/>
              <a:t>is </a:t>
            </a:r>
            <a:r>
              <a:rPr lang="en-US" altLang="ja-JP" dirty="0" smtClean="0"/>
              <a:t>‘E’.</a:t>
            </a:r>
          </a:p>
          <a:p>
            <a:r>
              <a:rPr lang="en-US" altLang="ja-JP" dirty="0" smtClean="0"/>
              <a:t>Thus, </a:t>
            </a:r>
            <a:r>
              <a:rPr lang="en-US" altLang="ja-JP" i="1" dirty="0" err="1" smtClean="0"/>
              <a:t>i</a:t>
            </a:r>
            <a:r>
              <a:rPr lang="en-US" altLang="ja-JP" dirty="0" smtClean="0"/>
              <a:t> will be incremented as follows: 0, 1, 2, 3, 4.</a:t>
            </a:r>
          </a:p>
          <a:p>
            <a:r>
              <a:rPr lang="en-US" altLang="ja-JP" dirty="0" smtClean="0"/>
              <a:t>When </a:t>
            </a:r>
            <a:r>
              <a:rPr lang="en-US" altLang="ja-JP" i="1" dirty="0" err="1" smtClean="0"/>
              <a:t>i</a:t>
            </a:r>
            <a:r>
              <a:rPr lang="en-US" altLang="ja-JP" dirty="0" smtClean="0"/>
              <a:t> becomes 5, </a:t>
            </a:r>
            <a:r>
              <a:rPr lang="en-US" altLang="ja-JP" i="1" dirty="0" err="1" smtClean="0"/>
              <a:t>i</a:t>
            </a:r>
            <a:r>
              <a:rPr lang="en-US" altLang="ja-JP" i="1" dirty="0" smtClean="0"/>
              <a:t> &lt; </a:t>
            </a:r>
            <a:r>
              <a:rPr lang="en-US" altLang="ja-JP" i="1" dirty="0" err="1" smtClean="0"/>
              <a:t>ary.length</a:t>
            </a:r>
            <a:r>
              <a:rPr lang="en-US" altLang="ja-JP" i="1" dirty="0" smtClean="0"/>
              <a:t> </a:t>
            </a:r>
            <a:r>
              <a:rPr lang="en-US" altLang="ja-JP" dirty="0" smtClean="0"/>
              <a:t>fails and </a:t>
            </a:r>
            <a:r>
              <a:rPr lang="en-US" altLang="ja-JP" i="1" dirty="0" smtClean="0"/>
              <a:t>for</a:t>
            </a:r>
            <a:r>
              <a:rPr lang="en-US" altLang="ja-JP" dirty="0" smtClean="0"/>
              <a:t> iteration stops.</a:t>
            </a:r>
            <a:endParaRPr lang="ja-JP" altLang="en-US" dirty="0"/>
          </a:p>
        </p:txBody>
      </p:sp>
      <p:sp>
        <p:nvSpPr>
          <p:cNvPr id="4" name="スライド番号プレースホルダー 3"/>
          <p:cNvSpPr>
            <a:spLocks noGrp="1"/>
          </p:cNvSpPr>
          <p:nvPr>
            <p:ph type="sldNum" sz="quarter" idx="12"/>
          </p:nvPr>
        </p:nvSpPr>
        <p:spPr/>
        <p:txBody>
          <a:bodyPr/>
          <a:lstStyle/>
          <a:p>
            <a:fld id="{31BA4CE2-D795-4C9F-AA1E-E47C147C9315}" type="slidenum">
              <a:rPr lang="ja-JP" altLang="en-US" smtClean="0"/>
              <a:pPr/>
              <a:t>93</a:t>
            </a:fld>
            <a:endParaRPr lang="ja-JP" altLang="en-US"/>
          </a:p>
        </p:txBody>
      </p:sp>
      <p:sp>
        <p:nvSpPr>
          <p:cNvPr id="7" name="正方形/長方形 6"/>
          <p:cNvSpPr/>
          <p:nvPr/>
        </p:nvSpPr>
        <p:spPr>
          <a:xfrm>
            <a:off x="1703512" y="1450247"/>
            <a:ext cx="8482269" cy="193899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ja-JP" altLang="en-US" sz="2400" dirty="0">
                <a:latin typeface="Consolas" panose="020B0609020204030204" pitchFamily="49" charset="0"/>
                <a:cs typeface="Consolas" panose="020B0609020204030204" pitchFamily="49" charset="0"/>
              </a:rPr>
              <a:t>var </a:t>
            </a:r>
            <a:r>
              <a:rPr lang="ja-JP" altLang="en-US" sz="2400" dirty="0" smtClean="0">
                <a:latin typeface="Consolas" panose="020B0609020204030204" pitchFamily="49" charset="0"/>
                <a:cs typeface="Consolas" panose="020B0609020204030204" pitchFamily="49" charset="0"/>
              </a:rPr>
              <a:t>ar</a:t>
            </a:r>
            <a:r>
              <a:rPr lang="en-US" altLang="ja-JP" sz="2400" dirty="0" smtClean="0">
                <a:latin typeface="Consolas" panose="020B0609020204030204" pitchFamily="49" charset="0"/>
                <a:cs typeface="Consolas" panose="020B0609020204030204" pitchFamily="49" charset="0"/>
              </a:rPr>
              <a:t>y</a:t>
            </a:r>
            <a:r>
              <a:rPr lang="ja-JP" altLang="en-US" sz="2400" dirty="0" smtClean="0">
                <a:latin typeface="Consolas" panose="020B0609020204030204" pitchFamily="49" charset="0"/>
                <a:cs typeface="Consolas" panose="020B0609020204030204" pitchFamily="49" charset="0"/>
              </a:rPr>
              <a:t> </a:t>
            </a:r>
            <a:r>
              <a:rPr lang="ja-JP" altLang="en-US" sz="2400" dirty="0">
                <a:latin typeface="Consolas" panose="020B0609020204030204" pitchFamily="49" charset="0"/>
                <a:cs typeface="Consolas" panose="020B0609020204030204" pitchFamily="49" charset="0"/>
              </a:rPr>
              <a:t>= ['A', 'B', 'C', 'D', 'E'];</a:t>
            </a:r>
          </a:p>
          <a:p>
            <a:r>
              <a:rPr lang="ja-JP" altLang="en-US" sz="2400" dirty="0">
                <a:latin typeface="Consolas" panose="020B0609020204030204" pitchFamily="49" charset="0"/>
                <a:cs typeface="Consolas" panose="020B0609020204030204" pitchFamily="49" charset="0"/>
              </a:rPr>
              <a:t>var i;</a:t>
            </a:r>
          </a:p>
          <a:p>
            <a:r>
              <a:rPr lang="ja-JP" altLang="en-US" sz="2400" dirty="0">
                <a:latin typeface="Consolas" panose="020B0609020204030204" pitchFamily="49" charset="0"/>
                <a:cs typeface="Consolas" panose="020B0609020204030204" pitchFamily="49" charset="0"/>
              </a:rPr>
              <a:t>for (i = 0; i &lt; </a:t>
            </a:r>
            <a:r>
              <a:rPr lang="ja-JP" altLang="en-US" sz="2400" dirty="0" smtClean="0">
                <a:latin typeface="Consolas" panose="020B0609020204030204" pitchFamily="49" charset="0"/>
                <a:cs typeface="Consolas" panose="020B0609020204030204" pitchFamily="49" charset="0"/>
              </a:rPr>
              <a:t>ar</a:t>
            </a:r>
            <a:r>
              <a:rPr lang="en-US" altLang="ja-JP" sz="2400" dirty="0" smtClean="0">
                <a:latin typeface="Consolas" panose="020B0609020204030204" pitchFamily="49" charset="0"/>
                <a:cs typeface="Consolas" panose="020B0609020204030204" pitchFamily="49" charset="0"/>
              </a:rPr>
              <a:t>y</a:t>
            </a:r>
            <a:r>
              <a:rPr lang="ja-JP" altLang="en-US" sz="2400" dirty="0" err="1" smtClean="0">
                <a:latin typeface="Consolas" panose="020B0609020204030204" pitchFamily="49" charset="0"/>
                <a:cs typeface="Consolas" panose="020B0609020204030204" pitchFamily="49" charset="0"/>
              </a:rPr>
              <a:t>.</a:t>
            </a:r>
            <a:r>
              <a:rPr lang="ja-JP" altLang="en-US" sz="2400" dirty="0">
                <a:latin typeface="Consolas" panose="020B0609020204030204" pitchFamily="49" charset="0"/>
                <a:cs typeface="Consolas" panose="020B0609020204030204" pitchFamily="49" charset="0"/>
              </a:rPr>
              <a:t>length; i++) {</a:t>
            </a:r>
          </a:p>
          <a:p>
            <a:r>
              <a:rPr lang="ja-JP" altLang="en-US" sz="2400" dirty="0">
                <a:latin typeface="Consolas" panose="020B0609020204030204" pitchFamily="49" charset="0"/>
                <a:cs typeface="Consolas" panose="020B0609020204030204" pitchFamily="49" charset="0"/>
              </a:rPr>
              <a:t>    console.log(</a:t>
            </a:r>
            <a:r>
              <a:rPr lang="ja-JP" altLang="en-US" sz="2400" dirty="0" smtClean="0">
                <a:latin typeface="Consolas" panose="020B0609020204030204" pitchFamily="49" charset="0"/>
                <a:cs typeface="Consolas" panose="020B0609020204030204" pitchFamily="49" charset="0"/>
              </a:rPr>
              <a:t>ar</a:t>
            </a:r>
            <a:r>
              <a:rPr lang="en-US" altLang="ja-JP" sz="2400" dirty="0" smtClean="0">
                <a:latin typeface="Consolas" panose="020B0609020204030204" pitchFamily="49" charset="0"/>
                <a:cs typeface="Consolas" panose="020B0609020204030204" pitchFamily="49" charset="0"/>
              </a:rPr>
              <a:t>y</a:t>
            </a:r>
            <a:r>
              <a:rPr lang="ja-JP" altLang="en-US" sz="2400" dirty="0" smtClean="0">
                <a:latin typeface="Consolas" panose="020B0609020204030204" pitchFamily="49" charset="0"/>
                <a:cs typeface="Consolas" panose="020B0609020204030204" pitchFamily="49" charset="0"/>
              </a:rPr>
              <a:t>1</a:t>
            </a:r>
            <a:r>
              <a:rPr lang="ja-JP" altLang="en-US" sz="2400" dirty="0">
                <a:latin typeface="Consolas" panose="020B0609020204030204" pitchFamily="49" charset="0"/>
                <a:cs typeface="Consolas" panose="020B0609020204030204" pitchFamily="49" charset="0"/>
              </a:rPr>
              <a:t>[i]);</a:t>
            </a:r>
          </a:p>
          <a:p>
            <a:r>
              <a:rPr lang="ja-JP" altLang="en-US" sz="2400" dirty="0" smtClean="0">
                <a:latin typeface="Consolas" panose="020B0609020204030204" pitchFamily="49" charset="0"/>
                <a:cs typeface="Consolas" panose="020B0609020204030204" pitchFamily="49" charset="0"/>
              </a:rPr>
              <a:t>}</a:t>
            </a:r>
            <a:endParaRPr lang="ja-JP" altLang="en-US"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697811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874424" cy="1325563"/>
          </a:xfrm>
        </p:spPr>
        <p:txBody>
          <a:bodyPr/>
          <a:lstStyle/>
          <a:p>
            <a:r>
              <a:rPr lang="en-US" altLang="ja-JP" dirty="0" smtClean="0"/>
              <a:t>Array Practice 2: Iteration by “</a:t>
            </a:r>
            <a:r>
              <a:rPr lang="en-US" altLang="ja-JP" dirty="0" err="1" smtClean="0"/>
              <a:t>forEach</a:t>
            </a:r>
            <a:r>
              <a:rPr lang="en-US" altLang="ja-JP" dirty="0" smtClean="0"/>
              <a:t>” method</a:t>
            </a:r>
            <a:endParaRPr lang="ja-JP" altLang="en-US" dirty="0"/>
          </a:p>
        </p:txBody>
      </p:sp>
      <p:sp>
        <p:nvSpPr>
          <p:cNvPr id="3" name="コンテンツ プレースホルダー 2"/>
          <p:cNvSpPr>
            <a:spLocks noGrp="1"/>
          </p:cNvSpPr>
          <p:nvPr>
            <p:ph idx="1"/>
          </p:nvPr>
        </p:nvSpPr>
        <p:spPr>
          <a:xfrm>
            <a:off x="838200" y="3356992"/>
            <a:ext cx="10515600" cy="2819970"/>
          </a:xfrm>
        </p:spPr>
        <p:txBody>
          <a:bodyPr/>
          <a:lstStyle/>
          <a:p>
            <a:r>
              <a:rPr lang="en-US" altLang="ja-JP" dirty="0" err="1" smtClean="0"/>
              <a:t>forEach</a:t>
            </a:r>
            <a:r>
              <a:rPr lang="en-US" altLang="ja-JP" dirty="0" smtClean="0"/>
              <a:t> Method (Array)</a:t>
            </a:r>
          </a:p>
          <a:p>
            <a:pPr lvl="1"/>
            <a:r>
              <a:rPr lang="en-US" altLang="ja-JP" dirty="0" smtClean="0"/>
              <a:t>The </a:t>
            </a:r>
            <a:r>
              <a:rPr lang="en-US" altLang="ja-JP" dirty="0" err="1" smtClean="0"/>
              <a:t>forEach</a:t>
            </a:r>
            <a:r>
              <a:rPr lang="en-US" altLang="ja-JP" dirty="0" smtClean="0"/>
              <a:t> method calls the callback function one time for each element present in the array, in ascending index order.</a:t>
            </a:r>
          </a:p>
          <a:p>
            <a:r>
              <a:rPr lang="en-US" altLang="ja-JP" dirty="0" smtClean="0"/>
              <a:t>Syntax</a:t>
            </a:r>
          </a:p>
          <a:p>
            <a:pPr lvl="1"/>
            <a:endParaRPr lang="en-US" altLang="ja-JP" dirty="0" smtClean="0"/>
          </a:p>
          <a:p>
            <a:r>
              <a:rPr lang="en-US" altLang="ja-JP" dirty="0" smtClean="0"/>
              <a:t>Callback Function Syntax</a:t>
            </a:r>
          </a:p>
          <a:p>
            <a:endParaRPr lang="ja-JP" altLang="en-US" dirty="0"/>
          </a:p>
        </p:txBody>
      </p:sp>
      <p:sp>
        <p:nvSpPr>
          <p:cNvPr id="4" name="スライド番号プレースホルダー 3"/>
          <p:cNvSpPr>
            <a:spLocks noGrp="1"/>
          </p:cNvSpPr>
          <p:nvPr>
            <p:ph type="sldNum" sz="quarter" idx="12"/>
          </p:nvPr>
        </p:nvSpPr>
        <p:spPr/>
        <p:txBody>
          <a:bodyPr/>
          <a:lstStyle/>
          <a:p>
            <a:fld id="{31BA4CE2-D795-4C9F-AA1E-E47C147C9315}" type="slidenum">
              <a:rPr lang="ja-JP" altLang="en-US" smtClean="0"/>
              <a:pPr/>
              <a:t>94</a:t>
            </a:fld>
            <a:endParaRPr lang="ja-JP" altLang="en-US"/>
          </a:p>
        </p:txBody>
      </p:sp>
      <p:sp>
        <p:nvSpPr>
          <p:cNvPr id="5" name="正方形/長方形 4"/>
          <p:cNvSpPr/>
          <p:nvPr/>
        </p:nvSpPr>
        <p:spPr>
          <a:xfrm>
            <a:off x="1271464" y="5085184"/>
            <a:ext cx="3711272" cy="40011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lvl="0" eaLnBrk="0" hangingPunct="0"/>
            <a:r>
              <a:rPr kumimoji="0" lang="ja-JP" altLang="ja-JP" sz="2000" dirty="0">
                <a:solidFill>
                  <a:srgbClr val="000000"/>
                </a:solidFill>
                <a:latin typeface="Consolas" panose="020B0609020204030204" pitchFamily="49" charset="0"/>
                <a:cs typeface="Consolas" panose="020B0609020204030204" pitchFamily="49" charset="0"/>
              </a:rPr>
              <a:t>array1.forEach</a:t>
            </a:r>
            <a:r>
              <a:rPr kumimoji="0" lang="ja-JP" altLang="ja-JP" sz="2000" dirty="0" smtClean="0">
                <a:solidFill>
                  <a:srgbClr val="000000"/>
                </a:solidFill>
                <a:latin typeface="Consolas" panose="020B0609020204030204" pitchFamily="49" charset="0"/>
                <a:cs typeface="Consolas" panose="020B0609020204030204" pitchFamily="49" charset="0"/>
              </a:rPr>
              <a:t>(</a:t>
            </a:r>
            <a:r>
              <a:rPr kumimoji="0" lang="en-US" altLang="ja-JP" sz="2000" dirty="0" smtClean="0">
                <a:solidFill>
                  <a:srgbClr val="000000"/>
                </a:solidFill>
                <a:latin typeface="Consolas" panose="020B0609020204030204" pitchFamily="49" charset="0"/>
                <a:cs typeface="Consolas" panose="020B0609020204030204" pitchFamily="49" charset="0"/>
              </a:rPr>
              <a:t>callback</a:t>
            </a:r>
            <a:r>
              <a:rPr kumimoji="0" lang="ja-JP" altLang="ja-JP" sz="2000" dirty="0" smtClean="0">
                <a:solidFill>
                  <a:srgbClr val="000000"/>
                </a:solidFill>
                <a:latin typeface="Consolas" panose="020B0609020204030204" pitchFamily="49" charset="0"/>
                <a:cs typeface="Consolas" panose="020B0609020204030204" pitchFamily="49" charset="0"/>
              </a:rPr>
              <a:t>)</a:t>
            </a:r>
            <a:r>
              <a:rPr kumimoji="0" lang="ja-JP" altLang="ja-JP" sz="2000" dirty="0" smtClean="0">
                <a:latin typeface="Consolas" panose="020B0609020204030204" pitchFamily="49" charset="0"/>
                <a:cs typeface="Consolas" panose="020B0609020204030204" pitchFamily="49" charset="0"/>
              </a:rPr>
              <a:t> </a:t>
            </a:r>
            <a:endParaRPr kumimoji="0" lang="ja-JP" altLang="ja-JP" sz="2000" dirty="0">
              <a:latin typeface="Consolas" panose="020B0609020204030204" pitchFamily="49" charset="0"/>
              <a:cs typeface="Consolas" panose="020B0609020204030204" pitchFamily="49" charset="0"/>
            </a:endParaRPr>
          </a:p>
        </p:txBody>
      </p:sp>
      <p:sp>
        <p:nvSpPr>
          <p:cNvPr id="6" name="テキスト ボックス 5"/>
          <p:cNvSpPr txBox="1"/>
          <p:nvPr/>
        </p:nvSpPr>
        <p:spPr>
          <a:xfrm>
            <a:off x="1237549" y="6064011"/>
            <a:ext cx="5686172" cy="40011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altLang="ja-JP" sz="2000" dirty="0">
                <a:latin typeface="Consolas" panose="020B0609020204030204" pitchFamily="49" charset="0"/>
                <a:cs typeface="Consolas" panose="020B0609020204030204" pitchFamily="49" charset="0"/>
              </a:rPr>
              <a:t>function </a:t>
            </a:r>
            <a:r>
              <a:rPr lang="en-US" altLang="ja-JP" sz="2000" dirty="0" smtClean="0">
                <a:latin typeface="Consolas" panose="020B0609020204030204" pitchFamily="49" charset="0"/>
                <a:cs typeface="Consolas" panose="020B0609020204030204" pitchFamily="49" charset="0"/>
              </a:rPr>
              <a:t>callback(value</a:t>
            </a:r>
            <a:r>
              <a:rPr lang="en-US" altLang="ja-JP" sz="2000" dirty="0">
                <a:latin typeface="Consolas" panose="020B0609020204030204" pitchFamily="49" charset="0"/>
                <a:cs typeface="Consolas" panose="020B0609020204030204" pitchFamily="49" charset="0"/>
              </a:rPr>
              <a:t>, index, array1)</a:t>
            </a:r>
            <a:endParaRPr kumimoji="1" lang="ja-JP" altLang="en-US" sz="2000" dirty="0">
              <a:latin typeface="Consolas" panose="020B0609020204030204" pitchFamily="49" charset="0"/>
              <a:cs typeface="Consolas" panose="020B0609020204030204" pitchFamily="49" charset="0"/>
            </a:endParaRPr>
          </a:p>
        </p:txBody>
      </p:sp>
      <p:sp>
        <p:nvSpPr>
          <p:cNvPr id="10" name="正方形/長方形 9"/>
          <p:cNvSpPr/>
          <p:nvPr/>
        </p:nvSpPr>
        <p:spPr>
          <a:xfrm>
            <a:off x="1237549" y="1451416"/>
            <a:ext cx="9865096" cy="181588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ja-JP" altLang="en-US" sz="2800" dirty="0" smtClean="0">
                <a:latin typeface="Consolas" panose="020B0609020204030204" pitchFamily="49" charset="0"/>
                <a:cs typeface="Consolas" panose="020B0609020204030204" pitchFamily="49" charset="0"/>
              </a:rPr>
              <a:t>var array1 = ['A', 'B', 'C', 'D', 'E'];</a:t>
            </a:r>
          </a:p>
          <a:p>
            <a:r>
              <a:rPr lang="ja-JP" altLang="en-US" sz="2800" dirty="0" smtClean="0">
                <a:latin typeface="Consolas" panose="020B0609020204030204" pitchFamily="49" charset="0"/>
                <a:cs typeface="Consolas" panose="020B0609020204030204" pitchFamily="49" charset="0"/>
              </a:rPr>
              <a:t>array1.forEach(function (item) {</a:t>
            </a:r>
          </a:p>
          <a:p>
            <a:r>
              <a:rPr lang="ja-JP" altLang="en-US" sz="2800" dirty="0" smtClean="0">
                <a:latin typeface="Consolas" panose="020B0609020204030204" pitchFamily="49" charset="0"/>
                <a:cs typeface="Consolas" panose="020B0609020204030204" pitchFamily="49" charset="0"/>
              </a:rPr>
              <a:t>    console.log(item);</a:t>
            </a:r>
          </a:p>
          <a:p>
            <a:r>
              <a:rPr lang="ja-JP" altLang="en-US" sz="2800" dirty="0" smtClean="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9899880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Advanced Example</a:t>
            </a:r>
            <a:endParaRPr kumimoji="1" lang="ja-JP" altLang="en-US" dirty="0"/>
          </a:p>
        </p:txBody>
      </p:sp>
      <p:sp>
        <p:nvSpPr>
          <p:cNvPr id="3" name="コンテンツ プレースホルダー 2"/>
          <p:cNvSpPr>
            <a:spLocks noGrp="1"/>
          </p:cNvSpPr>
          <p:nvPr>
            <p:ph idx="1"/>
          </p:nvPr>
        </p:nvSpPr>
        <p:spPr>
          <a:xfrm>
            <a:off x="838200" y="3428999"/>
            <a:ext cx="10515600" cy="2747963"/>
          </a:xfrm>
        </p:spPr>
        <p:txBody>
          <a:bodyPr/>
          <a:lstStyle/>
          <a:p>
            <a:r>
              <a:rPr kumimoji="1" lang="en-US" altLang="ja-JP" dirty="0" smtClean="0"/>
              <a:t>[] operator generates an array object.</a:t>
            </a:r>
          </a:p>
          <a:p>
            <a:r>
              <a:rPr lang="en-US" altLang="ja-JP" dirty="0" smtClean="0"/>
              <a:t>Thus, we can invoke </a:t>
            </a:r>
            <a:r>
              <a:rPr lang="en-US" altLang="ja-JP" dirty="0" err="1" smtClean="0"/>
              <a:t>forEach</a:t>
            </a:r>
            <a:r>
              <a:rPr lang="en-US" altLang="ja-JP" dirty="0" smtClean="0"/>
              <a:t> method for the generated object immediately.</a:t>
            </a:r>
            <a:endParaRPr kumimoji="1" lang="ja-JP" altLang="en-US" dirty="0"/>
          </a:p>
        </p:txBody>
      </p:sp>
      <p:sp>
        <p:nvSpPr>
          <p:cNvPr id="4" name="スライド番号プレースホルダー 3"/>
          <p:cNvSpPr>
            <a:spLocks noGrp="1"/>
          </p:cNvSpPr>
          <p:nvPr>
            <p:ph type="sldNum" sz="quarter" idx="12"/>
          </p:nvPr>
        </p:nvSpPr>
        <p:spPr/>
        <p:txBody>
          <a:bodyPr/>
          <a:lstStyle/>
          <a:p>
            <a:fld id="{31BA4CE2-D795-4C9F-AA1E-E47C147C9315}" type="slidenum">
              <a:rPr lang="ja-JP" altLang="en-US" smtClean="0"/>
              <a:pPr/>
              <a:t>95</a:t>
            </a:fld>
            <a:endParaRPr lang="ja-JP" altLang="en-US"/>
          </a:p>
        </p:txBody>
      </p:sp>
      <p:sp>
        <p:nvSpPr>
          <p:cNvPr id="5" name="正方形/長方形 4"/>
          <p:cNvSpPr/>
          <p:nvPr/>
        </p:nvSpPr>
        <p:spPr>
          <a:xfrm>
            <a:off x="894466" y="1643192"/>
            <a:ext cx="10403067" cy="138499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ja-JP" altLang="en-US" sz="2800" dirty="0" smtClean="0">
                <a:latin typeface="Consolas" panose="020B0609020204030204" pitchFamily="49" charset="0"/>
                <a:cs typeface="Consolas" panose="020B0609020204030204" pitchFamily="49" charset="0"/>
              </a:rPr>
              <a:t>['A', 'B', 'C', 'D', 'E'].forEach(function (item) {</a:t>
            </a:r>
          </a:p>
          <a:p>
            <a:r>
              <a:rPr lang="ja-JP" altLang="en-US" sz="2800" dirty="0" smtClean="0">
                <a:latin typeface="Consolas" panose="020B0609020204030204" pitchFamily="49" charset="0"/>
                <a:cs typeface="Consolas" panose="020B0609020204030204" pitchFamily="49" charset="0"/>
              </a:rPr>
              <a:t>    console.log(item);</a:t>
            </a:r>
          </a:p>
          <a:p>
            <a:r>
              <a:rPr lang="ja-JP" altLang="en-US" sz="2800" dirty="0" smtClean="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60366437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タイトル 3"/>
          <p:cNvSpPr>
            <a:spLocks noGrp="1"/>
          </p:cNvSpPr>
          <p:nvPr>
            <p:ph type="title"/>
          </p:nvPr>
        </p:nvSpPr>
        <p:spPr/>
        <p:txBody>
          <a:bodyPr/>
          <a:lstStyle/>
          <a:p>
            <a:r>
              <a:rPr lang="en-US" altLang="ja-JP" dirty="0" smtClean="0"/>
              <a:t>Prototypes</a:t>
            </a:r>
            <a:endParaRPr lang="ja-JP" altLang="en-US" dirty="0" smtClean="0"/>
          </a:p>
        </p:txBody>
      </p:sp>
      <p:sp>
        <p:nvSpPr>
          <p:cNvPr id="5" name="テキスト プレースホルダー 4"/>
          <p:cNvSpPr>
            <a:spLocks noGrp="1"/>
          </p:cNvSpPr>
          <p:nvPr>
            <p:ph type="body" idx="1"/>
          </p:nvPr>
        </p:nvSpPr>
        <p:spPr/>
        <p:txBody>
          <a:bodyPr/>
          <a:lstStyle/>
          <a:p>
            <a:r>
              <a:rPr lang="en-US" altLang="ja-JP" dirty="0" smtClean="0"/>
              <a:t>Generating </a:t>
            </a:r>
            <a:r>
              <a:rPr lang="en-US" altLang="ja-JP" dirty="0"/>
              <a:t>objects with similar functions and </a:t>
            </a:r>
            <a:r>
              <a:rPr lang="en-US" altLang="ja-JP" dirty="0" smtClean="0"/>
              <a:t>attributes of exiting objects</a:t>
            </a:r>
            <a:endParaRPr kumimoji="1" lang="ja-JP" altLang="en-US" dirty="0"/>
          </a:p>
        </p:txBody>
      </p:sp>
      <p:sp>
        <p:nvSpPr>
          <p:cNvPr id="99331"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FC4D7DCC-1CF0-4DC1-A868-E8665B2A58A6}" type="slidenum">
              <a:rPr lang="ja-JP" altLang="en-US" smtClean="0"/>
              <a:pPr/>
              <a:t>96</a:t>
            </a:fld>
            <a:endParaRPr lang="ja-JP" altLang="en-US"/>
          </a:p>
        </p:txBody>
      </p:sp>
    </p:spTree>
    <p:extLst>
      <p:ext uri="{BB962C8B-B14F-4D97-AF65-F5344CB8AC3E}">
        <p14:creationId xmlns:p14="http://schemas.microsoft.com/office/powerpoint/2010/main" val="2451289743"/>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タイトル 1"/>
          <p:cNvSpPr>
            <a:spLocks noGrp="1"/>
          </p:cNvSpPr>
          <p:nvPr>
            <p:ph type="title"/>
          </p:nvPr>
        </p:nvSpPr>
        <p:spPr/>
        <p:txBody>
          <a:bodyPr/>
          <a:lstStyle/>
          <a:p>
            <a:r>
              <a:rPr lang="en-US" altLang="ja-JP" smtClean="0"/>
              <a:t>Class-Based and Prototype-Based</a:t>
            </a:r>
            <a:endParaRPr lang="ja-JP" altLang="en-US" dirty="0" smtClean="0"/>
          </a:p>
        </p:txBody>
      </p:sp>
      <p:sp>
        <p:nvSpPr>
          <p:cNvPr id="56324" name="コンテンツ プレースホルダー 3"/>
          <p:cNvSpPr>
            <a:spLocks noGrp="1"/>
          </p:cNvSpPr>
          <p:nvPr>
            <p:ph idx="1"/>
          </p:nvPr>
        </p:nvSpPr>
        <p:spPr/>
        <p:txBody>
          <a:bodyPr/>
          <a:lstStyle/>
          <a:p>
            <a:r>
              <a:rPr lang="en-US" altLang="ja-JP" dirty="0" smtClean="0"/>
              <a:t>Class-Based Object-Oriented Language</a:t>
            </a:r>
            <a:endParaRPr lang="ja-JP" altLang="en-US" dirty="0" smtClean="0"/>
          </a:p>
          <a:p>
            <a:pPr lvl="1"/>
            <a:r>
              <a:rPr lang="en-US" altLang="ja-JP" dirty="0" smtClean="0"/>
              <a:t>A way of thinking that considers all objects belongs to a blue-print called a “class,” and that objects are generated by materializing this blue-print.</a:t>
            </a:r>
          </a:p>
          <a:p>
            <a:pPr lvl="1"/>
            <a:r>
              <a:rPr lang="en-US" altLang="ja-JP" dirty="0" smtClean="0"/>
              <a:t>Software designers first design classes, and next create a program for generating instances</a:t>
            </a:r>
            <a:r>
              <a:rPr lang="en-US" altLang="ja-JP" dirty="0"/>
              <a:t> </a:t>
            </a:r>
            <a:r>
              <a:rPr lang="en-US" altLang="ja-JP" dirty="0" smtClean="0"/>
              <a:t>of those classes</a:t>
            </a:r>
            <a:endParaRPr lang="ja-JP" altLang="en-US" dirty="0" smtClean="0"/>
          </a:p>
          <a:p>
            <a:r>
              <a:rPr lang="en-US" altLang="ja-JP" dirty="0" smtClean="0"/>
              <a:t>Prototype-Based Object-Oriented Language</a:t>
            </a:r>
          </a:p>
          <a:p>
            <a:pPr lvl="1"/>
            <a:r>
              <a:rPr lang="en-US" altLang="ja-JP" dirty="0" smtClean="0"/>
              <a:t>A way of thinking that considers a specific object to be a model (prototype) for other objects and effectively generates objects with similar functions and attributes. </a:t>
            </a:r>
          </a:p>
          <a:p>
            <a:pPr lvl="1"/>
            <a:r>
              <a:rPr lang="en-US" altLang="ja-JP" dirty="0" smtClean="0"/>
              <a:t>Software designers create a program while operating pre-existing objects. </a:t>
            </a:r>
            <a:endParaRPr lang="ja-JP" altLang="en-US" dirty="0" smtClean="0"/>
          </a:p>
        </p:txBody>
      </p:sp>
      <p:sp>
        <p:nvSpPr>
          <p:cNvPr id="56323" name="スライド番号プレースホルダー 2"/>
          <p:cNvSpPr>
            <a:spLocks noGrp="1"/>
          </p:cNvSpPr>
          <p:nvPr>
            <p:ph type="sldNum" sz="quarter" idx="12"/>
          </p:nvPr>
        </p:nvSpPr>
        <p:spPr/>
        <p:txBody>
          <a:bodyPr/>
          <a:lstStyle>
            <a:lvl1pPr eaLnBrk="0" hangingPunct="0">
              <a:defRPr kumimoji="1">
                <a:solidFill>
                  <a:schemeClr val="tx1"/>
                </a:solidFill>
                <a:latin typeface="Gill Sans MT" pitchFamily="34" charset="0"/>
                <a:ea typeface="ＭＳ Ｐゴシック" pitchFamily="50" charset="-128"/>
              </a:defRPr>
            </a:lvl1pPr>
            <a:lvl2pPr marL="742950" indent="-285750" eaLnBrk="0" hangingPunct="0">
              <a:defRPr kumimoji="1">
                <a:solidFill>
                  <a:schemeClr val="tx1"/>
                </a:solidFill>
                <a:latin typeface="Gill Sans MT" pitchFamily="34" charset="0"/>
                <a:ea typeface="ＭＳ Ｐゴシック" pitchFamily="50" charset="-128"/>
              </a:defRPr>
            </a:lvl2pPr>
            <a:lvl3pPr marL="1143000" indent="-228600" eaLnBrk="0" hangingPunct="0">
              <a:defRPr kumimoji="1">
                <a:solidFill>
                  <a:schemeClr val="tx1"/>
                </a:solidFill>
                <a:latin typeface="Gill Sans MT" pitchFamily="34" charset="0"/>
                <a:ea typeface="ＭＳ Ｐゴシック" pitchFamily="50" charset="-128"/>
              </a:defRPr>
            </a:lvl3pPr>
            <a:lvl4pPr marL="1600200" indent="-228600" eaLnBrk="0" hangingPunct="0">
              <a:defRPr kumimoji="1">
                <a:solidFill>
                  <a:schemeClr val="tx1"/>
                </a:solidFill>
                <a:latin typeface="Gill Sans MT" pitchFamily="34" charset="0"/>
                <a:ea typeface="ＭＳ Ｐゴシック" pitchFamily="50" charset="-128"/>
              </a:defRPr>
            </a:lvl4pPr>
            <a:lvl5pPr marL="2057400" indent="-228600" eaLnBrk="0" hangingPunct="0">
              <a:defRPr kumimoji="1">
                <a:solidFill>
                  <a:schemeClr val="tx1"/>
                </a:solidFill>
                <a:latin typeface="Gill Sans MT"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Gill Sans MT" pitchFamily="34" charset="0"/>
                <a:ea typeface="ＭＳ Ｐゴシック" pitchFamily="50" charset="-128"/>
              </a:defRPr>
            </a:lvl9pPr>
          </a:lstStyle>
          <a:p>
            <a:fld id="{757B3F3A-B020-4621-99A3-422D8DB56B9F}" type="slidenum">
              <a:rPr lang="ja-JP" altLang="en-US" smtClean="0"/>
              <a:pPr/>
              <a:t>97</a:t>
            </a:fld>
            <a:endParaRPr lang="ja-JP" altLang="en-US"/>
          </a:p>
        </p:txBody>
      </p:sp>
    </p:spTree>
    <p:extLst>
      <p:ext uri="{BB962C8B-B14F-4D97-AF65-F5344CB8AC3E}">
        <p14:creationId xmlns:p14="http://schemas.microsoft.com/office/powerpoint/2010/main" val="28761085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5591944" y="1831279"/>
            <a:ext cx="6489790" cy="483209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rtlCol="0">
            <a:spAutoFit/>
          </a:bodyPr>
          <a:lstStyle/>
          <a:p>
            <a:r>
              <a:rPr lang="en-US" altLang="ja-JP" sz="1400" dirty="0" err="1"/>
              <a:t>var</a:t>
            </a:r>
            <a:r>
              <a:rPr lang="en-US" altLang="ja-JP" sz="1400" dirty="0"/>
              <a:t> </a:t>
            </a:r>
            <a:r>
              <a:rPr lang="en-US" altLang="ja-JP" sz="1400" dirty="0" err="1"/>
              <a:t>MonthSelector</a:t>
            </a:r>
            <a:r>
              <a:rPr lang="en-US" altLang="ja-JP" sz="1400" dirty="0"/>
              <a:t> = {</a:t>
            </a:r>
          </a:p>
          <a:p>
            <a:r>
              <a:rPr lang="en-US" altLang="ja-JP" sz="1400" dirty="0"/>
              <a:t>    months: ["January", "February", "March", "April", "May", "June",</a:t>
            </a:r>
          </a:p>
          <a:p>
            <a:r>
              <a:rPr lang="en-US" altLang="ja-JP" sz="1400" dirty="0"/>
              <a:t>        "July", "August", "September", "October", "November", "December"],</a:t>
            </a:r>
          </a:p>
          <a:p>
            <a:r>
              <a:rPr lang="en-US" altLang="ja-JP" sz="1400" dirty="0"/>
              <a:t>    </a:t>
            </a:r>
            <a:r>
              <a:rPr lang="en-US" altLang="ja-JP" sz="1400" dirty="0" err="1"/>
              <a:t>init</a:t>
            </a:r>
            <a:r>
              <a:rPr lang="en-US" altLang="ja-JP" sz="1400" dirty="0"/>
              <a:t>: function (target, log) {</a:t>
            </a:r>
          </a:p>
          <a:p>
            <a:r>
              <a:rPr lang="en-US" altLang="ja-JP" sz="1400" dirty="0"/>
              <a:t>        </a:t>
            </a:r>
            <a:r>
              <a:rPr lang="en-US" altLang="ja-JP" sz="1400" dirty="0" err="1"/>
              <a:t>var</a:t>
            </a:r>
            <a:r>
              <a:rPr lang="en-US" altLang="ja-JP" sz="1400" dirty="0"/>
              <a:t> select = </a:t>
            </a:r>
            <a:r>
              <a:rPr lang="en-US" altLang="ja-JP" sz="1400" dirty="0" err="1"/>
              <a:t>document.createElement</a:t>
            </a:r>
            <a:r>
              <a:rPr lang="en-US" altLang="ja-JP" sz="1400" dirty="0"/>
              <a:t>("select"),</a:t>
            </a:r>
          </a:p>
          <a:p>
            <a:r>
              <a:rPr lang="en-US" altLang="ja-JP" sz="1400" dirty="0"/>
              <a:t>            log = </a:t>
            </a:r>
            <a:r>
              <a:rPr lang="en-US" altLang="ja-JP" sz="1400" dirty="0" err="1"/>
              <a:t>document.getElementById</a:t>
            </a:r>
            <a:r>
              <a:rPr lang="en-US" altLang="ja-JP" sz="1400" dirty="0"/>
              <a:t>(log);</a:t>
            </a:r>
          </a:p>
          <a:p>
            <a:endParaRPr lang="en-US" altLang="ja-JP" sz="1400" dirty="0"/>
          </a:p>
          <a:p>
            <a:r>
              <a:rPr lang="en-US" altLang="ja-JP" sz="1400" dirty="0"/>
              <a:t>        </a:t>
            </a:r>
            <a:r>
              <a:rPr lang="en-US" altLang="ja-JP" sz="1400" dirty="0" err="1"/>
              <a:t>document.getElementById</a:t>
            </a:r>
            <a:r>
              <a:rPr lang="en-US" altLang="ja-JP" sz="1400" dirty="0"/>
              <a:t>(target).</a:t>
            </a:r>
            <a:r>
              <a:rPr lang="en-US" altLang="ja-JP" sz="1400" dirty="0" err="1"/>
              <a:t>appendChild</a:t>
            </a:r>
            <a:r>
              <a:rPr lang="en-US" altLang="ja-JP" sz="1400" dirty="0"/>
              <a:t>(select);</a:t>
            </a:r>
          </a:p>
          <a:p>
            <a:r>
              <a:rPr lang="en-US" altLang="ja-JP" sz="1400" dirty="0"/>
              <a:t>        </a:t>
            </a:r>
            <a:r>
              <a:rPr lang="en-US" altLang="ja-JP" sz="1400" dirty="0" err="1"/>
              <a:t>this.months.forEach</a:t>
            </a:r>
            <a:r>
              <a:rPr lang="en-US" altLang="ja-JP" sz="1400" dirty="0"/>
              <a:t>(function (m) {</a:t>
            </a:r>
          </a:p>
          <a:p>
            <a:r>
              <a:rPr lang="en-US" altLang="ja-JP" sz="1400" dirty="0"/>
              <a:t>            </a:t>
            </a:r>
            <a:r>
              <a:rPr lang="en-US" altLang="ja-JP" sz="1400" dirty="0" err="1"/>
              <a:t>var</a:t>
            </a:r>
            <a:r>
              <a:rPr lang="en-US" altLang="ja-JP" sz="1400" dirty="0"/>
              <a:t> option = </a:t>
            </a:r>
            <a:r>
              <a:rPr lang="en-US" altLang="ja-JP" sz="1400" dirty="0" err="1"/>
              <a:t>document.createElement</a:t>
            </a:r>
            <a:r>
              <a:rPr lang="en-US" altLang="ja-JP" sz="1400" dirty="0"/>
              <a:t>("option");</a:t>
            </a:r>
          </a:p>
          <a:p>
            <a:r>
              <a:rPr lang="en-US" altLang="ja-JP" sz="1400" dirty="0"/>
              <a:t>            </a:t>
            </a:r>
            <a:r>
              <a:rPr lang="en-US" altLang="ja-JP" sz="1400" dirty="0" err="1"/>
              <a:t>option.innerText</a:t>
            </a:r>
            <a:r>
              <a:rPr lang="en-US" altLang="ja-JP" sz="1400" dirty="0"/>
              <a:t> = m;</a:t>
            </a:r>
          </a:p>
          <a:p>
            <a:r>
              <a:rPr lang="en-US" altLang="ja-JP" sz="1400" dirty="0"/>
              <a:t>            </a:t>
            </a:r>
            <a:r>
              <a:rPr lang="en-US" altLang="ja-JP" sz="1400" dirty="0" err="1"/>
              <a:t>option.value</a:t>
            </a:r>
            <a:r>
              <a:rPr lang="en-US" altLang="ja-JP" sz="1400" dirty="0"/>
              <a:t> = m;</a:t>
            </a:r>
          </a:p>
          <a:p>
            <a:r>
              <a:rPr lang="en-US" altLang="ja-JP" sz="1400" dirty="0"/>
              <a:t>            </a:t>
            </a:r>
            <a:r>
              <a:rPr lang="en-US" altLang="ja-JP" sz="1400" dirty="0" err="1"/>
              <a:t>select.add</a:t>
            </a:r>
            <a:r>
              <a:rPr lang="en-US" altLang="ja-JP" sz="1400" dirty="0"/>
              <a:t>(option);</a:t>
            </a:r>
          </a:p>
          <a:p>
            <a:r>
              <a:rPr lang="en-US" altLang="ja-JP" sz="1400" dirty="0"/>
              <a:t>        });</a:t>
            </a:r>
          </a:p>
          <a:p>
            <a:endParaRPr lang="en-US" altLang="ja-JP" sz="1400" dirty="0"/>
          </a:p>
          <a:p>
            <a:r>
              <a:rPr lang="en-US" altLang="ja-JP" sz="1400" dirty="0"/>
              <a:t>        </a:t>
            </a:r>
            <a:r>
              <a:rPr lang="en-US" altLang="ja-JP" sz="1400" dirty="0" err="1"/>
              <a:t>select.addEventListener</a:t>
            </a:r>
            <a:r>
              <a:rPr lang="en-US" altLang="ja-JP" sz="1400" dirty="0"/>
              <a:t>("change", function (</a:t>
            </a:r>
            <a:r>
              <a:rPr lang="en-US" altLang="ja-JP" sz="1400" dirty="0" err="1"/>
              <a:t>evt</a:t>
            </a:r>
            <a:r>
              <a:rPr lang="en-US" altLang="ja-JP" sz="1400" dirty="0"/>
              <a:t>) {</a:t>
            </a:r>
          </a:p>
          <a:p>
            <a:r>
              <a:rPr lang="en-US" altLang="ja-JP" sz="1400" dirty="0"/>
              <a:t>            </a:t>
            </a:r>
            <a:r>
              <a:rPr lang="en-US" altLang="ja-JP" sz="1400" dirty="0" err="1"/>
              <a:t>log.innerHTML</a:t>
            </a:r>
            <a:r>
              <a:rPr lang="en-US" altLang="ja-JP" sz="1400" dirty="0"/>
              <a:t> += </a:t>
            </a:r>
            <a:r>
              <a:rPr lang="en-US" altLang="ja-JP" sz="1400" dirty="0" err="1"/>
              <a:t>evt.target.selectedOptions</a:t>
            </a:r>
            <a:r>
              <a:rPr lang="en-US" altLang="ja-JP" sz="1400" dirty="0"/>
              <a:t>[0].value + " was selected.&lt;</a:t>
            </a:r>
            <a:r>
              <a:rPr lang="en-US" altLang="ja-JP" sz="1400" dirty="0" err="1"/>
              <a:t>br</a:t>
            </a:r>
            <a:r>
              <a:rPr lang="en-US" altLang="ja-JP" sz="1400" dirty="0"/>
              <a:t>&gt;";</a:t>
            </a:r>
          </a:p>
          <a:p>
            <a:r>
              <a:rPr lang="en-US" altLang="ja-JP" sz="1400" dirty="0"/>
              <a:t>        });</a:t>
            </a:r>
          </a:p>
          <a:p>
            <a:r>
              <a:rPr lang="en-US" altLang="ja-JP" sz="1400" dirty="0"/>
              <a:t>    }</a:t>
            </a:r>
          </a:p>
          <a:p>
            <a:r>
              <a:rPr lang="en-US" altLang="ja-JP" sz="1400" dirty="0"/>
              <a:t>};</a:t>
            </a:r>
          </a:p>
          <a:p>
            <a:endParaRPr lang="en-US" altLang="ja-JP" sz="1400" dirty="0"/>
          </a:p>
          <a:p>
            <a:r>
              <a:rPr lang="en-US" altLang="ja-JP" sz="1400" dirty="0" err="1"/>
              <a:t>MonthSelector.init</a:t>
            </a:r>
            <a:r>
              <a:rPr lang="en-US" altLang="ja-JP" sz="1400" dirty="0"/>
              <a:t>("target", "log");</a:t>
            </a:r>
          </a:p>
        </p:txBody>
      </p:sp>
      <p:sp>
        <p:nvSpPr>
          <p:cNvPr id="2" name="タイトル 1"/>
          <p:cNvSpPr>
            <a:spLocks noGrp="1"/>
          </p:cNvSpPr>
          <p:nvPr>
            <p:ph type="title"/>
          </p:nvPr>
        </p:nvSpPr>
        <p:spPr/>
        <p:txBody>
          <a:bodyPr/>
          <a:lstStyle/>
          <a:p>
            <a:r>
              <a:rPr lang="en-US" altLang="ja-JP" smtClean="0"/>
              <a:t>Prototype Object Definition</a:t>
            </a:r>
            <a:endParaRPr lang="ja-JP" altLang="en-US" dirty="0"/>
          </a:p>
        </p:txBody>
      </p:sp>
      <p:sp>
        <p:nvSpPr>
          <p:cNvPr id="3" name="コンテンツ プレースホルダー 2"/>
          <p:cNvSpPr>
            <a:spLocks noGrp="1"/>
          </p:cNvSpPr>
          <p:nvPr>
            <p:ph idx="1"/>
          </p:nvPr>
        </p:nvSpPr>
        <p:spPr>
          <a:xfrm>
            <a:off x="838200" y="1825625"/>
            <a:ext cx="4753744" cy="4351338"/>
          </a:xfrm>
        </p:spPr>
        <p:txBody>
          <a:bodyPr>
            <a:normAutofit lnSpcReduction="10000"/>
          </a:bodyPr>
          <a:lstStyle/>
          <a:p>
            <a:r>
              <a:rPr lang="en-US" altLang="ja-JP" dirty="0" err="1" smtClean="0"/>
              <a:t>MonthSelector</a:t>
            </a:r>
            <a:r>
              <a:rPr lang="en-US" altLang="ja-JP" dirty="0" smtClean="0"/>
              <a:t> is a prototype object. It has one attribute “months” and one method “</a:t>
            </a:r>
            <a:r>
              <a:rPr lang="en-US" altLang="ja-JP" dirty="0" err="1" smtClean="0"/>
              <a:t>init</a:t>
            </a:r>
            <a:r>
              <a:rPr lang="en-US" altLang="ja-JP" dirty="0" smtClean="0"/>
              <a:t>”.</a:t>
            </a:r>
          </a:p>
          <a:p>
            <a:r>
              <a:rPr lang="en-US" altLang="ja-JP" dirty="0" smtClean="0"/>
              <a:t>“months” is an array that stores names of twelve months.</a:t>
            </a:r>
          </a:p>
          <a:p>
            <a:r>
              <a:rPr lang="en-US" altLang="ja-JP" dirty="0" smtClean="0"/>
              <a:t>“</a:t>
            </a:r>
            <a:r>
              <a:rPr lang="en-US" altLang="ja-JP" dirty="0" err="1" smtClean="0"/>
              <a:t>init</a:t>
            </a:r>
            <a:r>
              <a:rPr lang="en-US" altLang="ja-JP" dirty="0" smtClean="0"/>
              <a:t>” is a function that renders “months” array as a option tag and assigns event listener for the select tag.</a:t>
            </a:r>
          </a:p>
        </p:txBody>
      </p:sp>
      <p:sp>
        <p:nvSpPr>
          <p:cNvPr id="4" name="スライド番号プレースホルダー 3"/>
          <p:cNvSpPr>
            <a:spLocks noGrp="1"/>
          </p:cNvSpPr>
          <p:nvPr>
            <p:ph type="sldNum" sz="quarter" idx="12"/>
          </p:nvPr>
        </p:nvSpPr>
        <p:spPr/>
        <p:txBody>
          <a:bodyPr/>
          <a:lstStyle/>
          <a:p>
            <a:fld id="{31BA4CE2-D795-4C9F-AA1E-E47C147C9315}" type="slidenum">
              <a:rPr lang="ja-JP" altLang="en-US" smtClean="0"/>
              <a:pPr/>
              <a:t>98</a:t>
            </a:fld>
            <a:endParaRPr lang="ja-JP" altLang="en-US"/>
          </a:p>
        </p:txBody>
      </p:sp>
    </p:spTree>
    <p:extLst>
      <p:ext uri="{BB962C8B-B14F-4D97-AF65-F5344CB8AC3E}">
        <p14:creationId xmlns:p14="http://schemas.microsoft.com/office/powerpoint/2010/main" val="30637751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p:cNvSpPr txBox="1"/>
          <p:nvPr/>
        </p:nvSpPr>
        <p:spPr>
          <a:xfrm>
            <a:off x="5663952" y="426685"/>
            <a:ext cx="6445995" cy="6340197"/>
          </a:xfrm>
          <a:prstGeom prst="rect">
            <a:avLst/>
          </a:prstGeom>
          <a:solidFill>
            <a:schemeClr val="bg1"/>
          </a:solidFill>
          <a:ln w="952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rtlCol="0">
            <a:spAutoFit/>
          </a:bodyPr>
          <a:lstStyle/>
          <a:p>
            <a:r>
              <a:rPr lang="en-US" altLang="ja-JP" sz="1400" dirty="0" smtClean="0">
                <a:latin typeface="Consolas" panose="020B0609020204030204" pitchFamily="49" charset="0"/>
                <a:cs typeface="Consolas" panose="020B0609020204030204" pitchFamily="49" charset="0"/>
              </a:rPr>
              <a:t>&lt;</a:t>
            </a:r>
            <a:r>
              <a:rPr lang="en-US" altLang="ja-JP" sz="1400" dirty="0">
                <a:latin typeface="Consolas" panose="020B0609020204030204" pitchFamily="49" charset="0"/>
                <a:cs typeface="Consolas" panose="020B0609020204030204" pitchFamily="49" charset="0"/>
              </a:rPr>
              <a:t>html&gt;</a:t>
            </a:r>
          </a:p>
          <a:p>
            <a:r>
              <a:rPr lang="en-US" altLang="ja-JP" sz="1400" dirty="0" smtClean="0">
                <a:latin typeface="Consolas" panose="020B0609020204030204" pitchFamily="49" charset="0"/>
                <a:cs typeface="Consolas" panose="020B0609020204030204" pitchFamily="49" charset="0"/>
              </a:rPr>
              <a:t>&lt;</a:t>
            </a:r>
            <a:r>
              <a:rPr lang="en-US" altLang="ja-JP" sz="1400" dirty="0">
                <a:latin typeface="Consolas" panose="020B0609020204030204" pitchFamily="49" charset="0"/>
                <a:cs typeface="Consolas" panose="020B0609020204030204" pitchFamily="49" charset="0"/>
              </a:rPr>
              <a:t>body&gt;</a:t>
            </a:r>
          </a:p>
          <a:p>
            <a:r>
              <a:rPr lang="en-US" altLang="ja-JP" sz="1400" dirty="0" smtClean="0">
                <a:solidFill>
                  <a:schemeClr val="accent6">
                    <a:lumMod val="75000"/>
                  </a:schemeClr>
                </a:solidFill>
                <a:latin typeface="Consolas" panose="020B0609020204030204" pitchFamily="49" charset="0"/>
                <a:cs typeface="Consolas" panose="020B0609020204030204" pitchFamily="49" charset="0"/>
              </a:rPr>
              <a:t>&lt;</a:t>
            </a:r>
            <a:r>
              <a:rPr lang="en-US" altLang="ja-JP" sz="1400" dirty="0">
                <a:solidFill>
                  <a:schemeClr val="accent6">
                    <a:lumMod val="75000"/>
                  </a:schemeClr>
                </a:solidFill>
                <a:latin typeface="Consolas" panose="020B0609020204030204" pitchFamily="49" charset="0"/>
                <a:cs typeface="Consolas" panose="020B0609020204030204" pitchFamily="49" charset="0"/>
              </a:rPr>
              <a:t>select id="items"&gt;</a:t>
            </a:r>
          </a:p>
          <a:p>
            <a:r>
              <a:rPr lang="en-US" altLang="ja-JP" sz="1400" dirty="0">
                <a:solidFill>
                  <a:schemeClr val="accent6">
                    <a:lumMod val="75000"/>
                  </a:schemeClr>
                </a:solidFill>
                <a:latin typeface="Consolas" panose="020B0609020204030204" pitchFamily="49" charset="0"/>
                <a:cs typeface="Consolas" panose="020B0609020204030204" pitchFamily="49" charset="0"/>
              </a:rPr>
              <a:t>&lt;/select&gt;</a:t>
            </a:r>
          </a:p>
          <a:p>
            <a:r>
              <a:rPr lang="en-US" altLang="ja-JP" sz="1400" dirty="0" smtClean="0">
                <a:solidFill>
                  <a:schemeClr val="accent6">
                    <a:lumMod val="75000"/>
                  </a:schemeClr>
                </a:solidFill>
                <a:latin typeface="Consolas" panose="020B0609020204030204" pitchFamily="49" charset="0"/>
                <a:cs typeface="Consolas" panose="020B0609020204030204" pitchFamily="49" charset="0"/>
              </a:rPr>
              <a:t>&lt;</a:t>
            </a:r>
            <a:r>
              <a:rPr lang="en-US" altLang="ja-JP" sz="1400" dirty="0">
                <a:solidFill>
                  <a:schemeClr val="accent6">
                    <a:lumMod val="75000"/>
                  </a:schemeClr>
                </a:solidFill>
                <a:latin typeface="Consolas" panose="020B0609020204030204" pitchFamily="49" charset="0"/>
                <a:cs typeface="Consolas" panose="020B0609020204030204" pitchFamily="49" charset="0"/>
              </a:rPr>
              <a:t>div id="log"&gt;</a:t>
            </a:r>
          </a:p>
          <a:p>
            <a:r>
              <a:rPr lang="en-US" altLang="ja-JP" sz="1400" dirty="0">
                <a:solidFill>
                  <a:schemeClr val="accent6">
                    <a:lumMod val="75000"/>
                  </a:schemeClr>
                </a:solidFill>
                <a:latin typeface="Consolas" panose="020B0609020204030204" pitchFamily="49" charset="0"/>
                <a:cs typeface="Consolas" panose="020B0609020204030204" pitchFamily="49" charset="0"/>
              </a:rPr>
              <a:t>&lt;/div&gt;</a:t>
            </a:r>
          </a:p>
          <a:p>
            <a:endParaRPr lang="en-US" altLang="ja-JP" sz="1400" dirty="0">
              <a:latin typeface="Consolas" panose="020B0609020204030204" pitchFamily="49" charset="0"/>
              <a:cs typeface="Consolas" panose="020B0609020204030204" pitchFamily="49" charset="0"/>
            </a:endParaRPr>
          </a:p>
          <a:p>
            <a:r>
              <a:rPr lang="en-US" altLang="ja-JP" sz="1400" dirty="0">
                <a:latin typeface="Consolas" panose="020B0609020204030204" pitchFamily="49" charset="0"/>
                <a:cs typeface="Consolas" panose="020B0609020204030204" pitchFamily="49" charset="0"/>
              </a:rPr>
              <a:t>&lt;script type="text/</a:t>
            </a:r>
            <a:r>
              <a:rPr lang="en-US" altLang="ja-JP" sz="1400" dirty="0" err="1">
                <a:latin typeface="Consolas" panose="020B0609020204030204" pitchFamily="49" charset="0"/>
                <a:cs typeface="Consolas" panose="020B0609020204030204" pitchFamily="49" charset="0"/>
              </a:rPr>
              <a:t>javascript</a:t>
            </a:r>
            <a:r>
              <a:rPr lang="en-US" altLang="ja-JP" sz="1400" dirty="0">
                <a:latin typeface="Consolas" panose="020B0609020204030204" pitchFamily="49" charset="0"/>
                <a:cs typeface="Consolas" panose="020B0609020204030204" pitchFamily="49" charset="0"/>
              </a:rPr>
              <a:t>"&gt;</a:t>
            </a:r>
          </a:p>
          <a:p>
            <a:r>
              <a:rPr lang="en-US" altLang="ja-JP" sz="1400" dirty="0">
                <a:solidFill>
                  <a:srgbClr val="002060"/>
                </a:solidFill>
                <a:latin typeface="Consolas" panose="020B0609020204030204" pitchFamily="49" charset="0"/>
                <a:cs typeface="Consolas" panose="020B0609020204030204" pitchFamily="49" charset="0"/>
              </a:rPr>
              <a:t>    </a:t>
            </a:r>
            <a:r>
              <a:rPr lang="en-US" altLang="ja-JP" sz="1400" dirty="0" err="1">
                <a:solidFill>
                  <a:srgbClr val="002060"/>
                </a:solidFill>
                <a:latin typeface="Consolas" panose="020B0609020204030204" pitchFamily="49" charset="0"/>
                <a:cs typeface="Consolas" panose="020B0609020204030204" pitchFamily="49" charset="0"/>
              </a:rPr>
              <a:t>var</a:t>
            </a:r>
            <a:r>
              <a:rPr lang="en-US" altLang="ja-JP" sz="1400" dirty="0">
                <a:solidFill>
                  <a:srgbClr val="002060"/>
                </a:solidFill>
                <a:latin typeface="Consolas" panose="020B0609020204030204" pitchFamily="49" charset="0"/>
                <a:cs typeface="Consolas" panose="020B0609020204030204" pitchFamily="49" charset="0"/>
              </a:rPr>
              <a:t> months = ["January", "February", </a:t>
            </a:r>
            <a:endParaRPr lang="en-US" altLang="ja-JP" sz="1400" dirty="0" smtClean="0">
              <a:solidFill>
                <a:srgbClr val="002060"/>
              </a:solidFill>
              <a:latin typeface="Consolas" panose="020B0609020204030204" pitchFamily="49" charset="0"/>
              <a:cs typeface="Consolas" panose="020B0609020204030204" pitchFamily="49" charset="0"/>
            </a:endParaRPr>
          </a:p>
          <a:p>
            <a:r>
              <a:rPr lang="en-US" altLang="ja-JP" sz="1400" dirty="0">
                <a:solidFill>
                  <a:srgbClr val="002060"/>
                </a:solidFill>
                <a:latin typeface="Consolas" panose="020B0609020204030204" pitchFamily="49" charset="0"/>
                <a:cs typeface="Consolas" panose="020B0609020204030204" pitchFamily="49" charset="0"/>
              </a:rPr>
              <a:t> </a:t>
            </a:r>
            <a:r>
              <a:rPr lang="en-US" altLang="ja-JP" sz="1400" dirty="0" smtClean="0">
                <a:solidFill>
                  <a:srgbClr val="002060"/>
                </a:solidFill>
                <a:latin typeface="Consolas" panose="020B0609020204030204" pitchFamily="49" charset="0"/>
                <a:cs typeface="Consolas" panose="020B0609020204030204" pitchFamily="49" charset="0"/>
              </a:rPr>
              <a:t>       "</a:t>
            </a:r>
            <a:r>
              <a:rPr lang="en-US" altLang="ja-JP" sz="1400" dirty="0">
                <a:solidFill>
                  <a:srgbClr val="002060"/>
                </a:solidFill>
                <a:latin typeface="Consolas" panose="020B0609020204030204" pitchFamily="49" charset="0"/>
                <a:cs typeface="Consolas" panose="020B0609020204030204" pitchFamily="49" charset="0"/>
              </a:rPr>
              <a:t>March", "April", "May", "June",</a:t>
            </a:r>
          </a:p>
          <a:p>
            <a:r>
              <a:rPr lang="en-US" altLang="ja-JP" sz="1400" dirty="0">
                <a:solidFill>
                  <a:srgbClr val="002060"/>
                </a:solidFill>
                <a:latin typeface="Consolas" panose="020B0609020204030204" pitchFamily="49" charset="0"/>
                <a:cs typeface="Consolas" panose="020B0609020204030204" pitchFamily="49" charset="0"/>
              </a:rPr>
              <a:t>        "July", "August", "September", </a:t>
            </a:r>
            <a:endParaRPr lang="en-US" altLang="ja-JP" sz="1400" dirty="0" smtClean="0">
              <a:solidFill>
                <a:srgbClr val="002060"/>
              </a:solidFill>
              <a:latin typeface="Consolas" panose="020B0609020204030204" pitchFamily="49" charset="0"/>
              <a:cs typeface="Consolas" panose="020B0609020204030204" pitchFamily="49" charset="0"/>
            </a:endParaRPr>
          </a:p>
          <a:p>
            <a:r>
              <a:rPr lang="en-US" altLang="ja-JP" sz="1400" dirty="0">
                <a:solidFill>
                  <a:srgbClr val="002060"/>
                </a:solidFill>
                <a:latin typeface="Consolas" panose="020B0609020204030204" pitchFamily="49" charset="0"/>
                <a:cs typeface="Consolas" panose="020B0609020204030204" pitchFamily="49" charset="0"/>
              </a:rPr>
              <a:t> </a:t>
            </a:r>
            <a:r>
              <a:rPr lang="en-US" altLang="ja-JP" sz="1400" dirty="0" smtClean="0">
                <a:solidFill>
                  <a:srgbClr val="002060"/>
                </a:solidFill>
                <a:latin typeface="Consolas" panose="020B0609020204030204" pitchFamily="49" charset="0"/>
                <a:cs typeface="Consolas" panose="020B0609020204030204" pitchFamily="49" charset="0"/>
              </a:rPr>
              <a:t>       "</a:t>
            </a:r>
            <a:r>
              <a:rPr lang="en-US" altLang="ja-JP" sz="1400" dirty="0">
                <a:solidFill>
                  <a:srgbClr val="002060"/>
                </a:solidFill>
                <a:latin typeface="Consolas" panose="020B0609020204030204" pitchFamily="49" charset="0"/>
                <a:cs typeface="Consolas" panose="020B0609020204030204" pitchFamily="49" charset="0"/>
              </a:rPr>
              <a:t>October", "November", "December"];</a:t>
            </a:r>
          </a:p>
          <a:p>
            <a:endParaRPr lang="en-US" altLang="ja-JP" sz="1400" dirty="0">
              <a:solidFill>
                <a:srgbClr val="002060"/>
              </a:solidFill>
              <a:latin typeface="Consolas" panose="020B0609020204030204" pitchFamily="49" charset="0"/>
              <a:cs typeface="Consolas" panose="020B0609020204030204" pitchFamily="49" charset="0"/>
            </a:endParaRPr>
          </a:p>
          <a:p>
            <a:r>
              <a:rPr lang="en-US" altLang="ja-JP" sz="1400" dirty="0">
                <a:solidFill>
                  <a:srgbClr val="002060"/>
                </a:solidFill>
                <a:latin typeface="Consolas" panose="020B0609020204030204" pitchFamily="49" charset="0"/>
                <a:cs typeface="Consolas" panose="020B0609020204030204" pitchFamily="49" charset="0"/>
              </a:rPr>
              <a:t>    </a:t>
            </a:r>
            <a:r>
              <a:rPr lang="en-US" altLang="ja-JP" sz="1400" dirty="0" err="1">
                <a:solidFill>
                  <a:srgbClr val="002060"/>
                </a:solidFill>
                <a:latin typeface="Consolas" panose="020B0609020204030204" pitchFamily="49" charset="0"/>
                <a:cs typeface="Consolas" panose="020B0609020204030204" pitchFamily="49" charset="0"/>
              </a:rPr>
              <a:t>var</a:t>
            </a:r>
            <a:r>
              <a:rPr lang="en-US" altLang="ja-JP" sz="1400" dirty="0">
                <a:solidFill>
                  <a:srgbClr val="002060"/>
                </a:solidFill>
                <a:latin typeface="Consolas" panose="020B0609020204030204" pitchFamily="49" charset="0"/>
                <a:cs typeface="Consolas" panose="020B0609020204030204" pitchFamily="49" charset="0"/>
              </a:rPr>
              <a:t> select = </a:t>
            </a:r>
            <a:r>
              <a:rPr lang="en-US" altLang="ja-JP" sz="1400" dirty="0" err="1">
                <a:solidFill>
                  <a:srgbClr val="002060"/>
                </a:solidFill>
                <a:latin typeface="Consolas" panose="020B0609020204030204" pitchFamily="49" charset="0"/>
                <a:cs typeface="Consolas" panose="020B0609020204030204" pitchFamily="49" charset="0"/>
              </a:rPr>
              <a:t>document.getElementById</a:t>
            </a:r>
            <a:r>
              <a:rPr lang="en-US" altLang="ja-JP" sz="1400" dirty="0">
                <a:solidFill>
                  <a:srgbClr val="002060"/>
                </a:solidFill>
                <a:latin typeface="Consolas" panose="020B0609020204030204" pitchFamily="49" charset="0"/>
                <a:cs typeface="Consolas" panose="020B0609020204030204" pitchFamily="49" charset="0"/>
              </a:rPr>
              <a:t>("items");</a:t>
            </a:r>
          </a:p>
          <a:p>
            <a:r>
              <a:rPr lang="en-US" altLang="ja-JP" sz="1400" dirty="0">
                <a:solidFill>
                  <a:srgbClr val="002060"/>
                </a:solidFill>
                <a:latin typeface="Consolas" panose="020B0609020204030204" pitchFamily="49" charset="0"/>
                <a:cs typeface="Consolas" panose="020B0609020204030204" pitchFamily="49" charset="0"/>
              </a:rPr>
              <a:t>    for (</a:t>
            </a:r>
            <a:r>
              <a:rPr lang="en-US" altLang="ja-JP" sz="1400" dirty="0" err="1">
                <a:solidFill>
                  <a:srgbClr val="002060"/>
                </a:solidFill>
                <a:latin typeface="Consolas" panose="020B0609020204030204" pitchFamily="49" charset="0"/>
                <a:cs typeface="Consolas" panose="020B0609020204030204" pitchFamily="49" charset="0"/>
              </a:rPr>
              <a:t>var</a:t>
            </a:r>
            <a:r>
              <a:rPr lang="en-US" altLang="ja-JP" sz="1400" dirty="0">
                <a:solidFill>
                  <a:srgbClr val="002060"/>
                </a:solidFill>
                <a:latin typeface="Consolas" panose="020B0609020204030204" pitchFamily="49" charset="0"/>
                <a:cs typeface="Consolas" panose="020B0609020204030204" pitchFamily="49" charset="0"/>
              </a:rPr>
              <a:t> </a:t>
            </a:r>
            <a:r>
              <a:rPr lang="en-US" altLang="ja-JP" sz="1400" dirty="0" err="1">
                <a:solidFill>
                  <a:srgbClr val="002060"/>
                </a:solidFill>
                <a:latin typeface="Consolas" panose="020B0609020204030204" pitchFamily="49" charset="0"/>
                <a:cs typeface="Consolas" panose="020B0609020204030204" pitchFamily="49" charset="0"/>
              </a:rPr>
              <a:t>i</a:t>
            </a:r>
            <a:r>
              <a:rPr lang="en-US" altLang="ja-JP" sz="1400" dirty="0">
                <a:solidFill>
                  <a:srgbClr val="002060"/>
                </a:solidFill>
                <a:latin typeface="Consolas" panose="020B0609020204030204" pitchFamily="49" charset="0"/>
                <a:cs typeface="Consolas" panose="020B0609020204030204" pitchFamily="49" charset="0"/>
              </a:rPr>
              <a:t> = 0; </a:t>
            </a:r>
            <a:r>
              <a:rPr lang="en-US" altLang="ja-JP" sz="1400" dirty="0" err="1">
                <a:solidFill>
                  <a:srgbClr val="002060"/>
                </a:solidFill>
                <a:latin typeface="Consolas" panose="020B0609020204030204" pitchFamily="49" charset="0"/>
                <a:cs typeface="Consolas" panose="020B0609020204030204" pitchFamily="49" charset="0"/>
              </a:rPr>
              <a:t>i</a:t>
            </a:r>
            <a:r>
              <a:rPr lang="en-US" altLang="ja-JP" sz="1400" dirty="0">
                <a:solidFill>
                  <a:srgbClr val="002060"/>
                </a:solidFill>
                <a:latin typeface="Consolas" panose="020B0609020204030204" pitchFamily="49" charset="0"/>
                <a:cs typeface="Consolas" panose="020B0609020204030204" pitchFamily="49" charset="0"/>
              </a:rPr>
              <a:t> &lt; </a:t>
            </a:r>
            <a:r>
              <a:rPr lang="en-US" altLang="ja-JP" sz="1400" dirty="0" err="1">
                <a:solidFill>
                  <a:srgbClr val="002060"/>
                </a:solidFill>
                <a:latin typeface="Consolas" panose="020B0609020204030204" pitchFamily="49" charset="0"/>
                <a:cs typeface="Consolas" panose="020B0609020204030204" pitchFamily="49" charset="0"/>
              </a:rPr>
              <a:t>months.length</a:t>
            </a:r>
            <a:r>
              <a:rPr lang="en-US" altLang="ja-JP" sz="1400" dirty="0">
                <a:solidFill>
                  <a:srgbClr val="002060"/>
                </a:solidFill>
                <a:latin typeface="Consolas" panose="020B0609020204030204" pitchFamily="49" charset="0"/>
                <a:cs typeface="Consolas" panose="020B0609020204030204" pitchFamily="49" charset="0"/>
              </a:rPr>
              <a:t>; </a:t>
            </a:r>
            <a:r>
              <a:rPr lang="en-US" altLang="ja-JP" sz="1400" dirty="0" err="1">
                <a:solidFill>
                  <a:srgbClr val="002060"/>
                </a:solidFill>
                <a:latin typeface="Consolas" panose="020B0609020204030204" pitchFamily="49" charset="0"/>
                <a:cs typeface="Consolas" panose="020B0609020204030204" pitchFamily="49" charset="0"/>
              </a:rPr>
              <a:t>i</a:t>
            </a:r>
            <a:r>
              <a:rPr lang="en-US" altLang="ja-JP" sz="1400" dirty="0">
                <a:solidFill>
                  <a:srgbClr val="002060"/>
                </a:solidFill>
                <a:latin typeface="Consolas" panose="020B0609020204030204" pitchFamily="49" charset="0"/>
                <a:cs typeface="Consolas" panose="020B0609020204030204" pitchFamily="49" charset="0"/>
              </a:rPr>
              <a:t>++) {</a:t>
            </a:r>
          </a:p>
          <a:p>
            <a:r>
              <a:rPr lang="en-US" altLang="ja-JP" sz="1400" dirty="0">
                <a:solidFill>
                  <a:srgbClr val="002060"/>
                </a:solidFill>
                <a:latin typeface="Consolas" panose="020B0609020204030204" pitchFamily="49" charset="0"/>
                <a:cs typeface="Consolas" panose="020B0609020204030204" pitchFamily="49" charset="0"/>
              </a:rPr>
              <a:t>        </a:t>
            </a:r>
            <a:r>
              <a:rPr lang="en-US" altLang="ja-JP" sz="1400" dirty="0" err="1">
                <a:solidFill>
                  <a:srgbClr val="002060"/>
                </a:solidFill>
                <a:latin typeface="Consolas" panose="020B0609020204030204" pitchFamily="49" charset="0"/>
                <a:cs typeface="Consolas" panose="020B0609020204030204" pitchFamily="49" charset="0"/>
              </a:rPr>
              <a:t>var</a:t>
            </a:r>
            <a:r>
              <a:rPr lang="en-US" altLang="ja-JP" sz="1400" dirty="0">
                <a:solidFill>
                  <a:srgbClr val="002060"/>
                </a:solidFill>
                <a:latin typeface="Consolas" panose="020B0609020204030204" pitchFamily="49" charset="0"/>
                <a:cs typeface="Consolas" panose="020B0609020204030204" pitchFamily="49" charset="0"/>
              </a:rPr>
              <a:t> option = </a:t>
            </a:r>
            <a:r>
              <a:rPr lang="en-US" altLang="ja-JP" sz="1400" dirty="0" err="1">
                <a:solidFill>
                  <a:srgbClr val="002060"/>
                </a:solidFill>
                <a:latin typeface="Consolas" panose="020B0609020204030204" pitchFamily="49" charset="0"/>
                <a:cs typeface="Consolas" panose="020B0609020204030204" pitchFamily="49" charset="0"/>
              </a:rPr>
              <a:t>document.createElement</a:t>
            </a:r>
            <a:r>
              <a:rPr lang="en-US" altLang="ja-JP" sz="1400" dirty="0">
                <a:solidFill>
                  <a:srgbClr val="002060"/>
                </a:solidFill>
                <a:latin typeface="Consolas" panose="020B0609020204030204" pitchFamily="49" charset="0"/>
                <a:cs typeface="Consolas" panose="020B0609020204030204" pitchFamily="49" charset="0"/>
              </a:rPr>
              <a:t>("option");</a:t>
            </a:r>
          </a:p>
          <a:p>
            <a:r>
              <a:rPr lang="en-US" altLang="ja-JP" sz="1400" dirty="0">
                <a:solidFill>
                  <a:srgbClr val="002060"/>
                </a:solidFill>
                <a:latin typeface="Consolas" panose="020B0609020204030204" pitchFamily="49" charset="0"/>
                <a:cs typeface="Consolas" panose="020B0609020204030204" pitchFamily="49" charset="0"/>
              </a:rPr>
              <a:t>        </a:t>
            </a:r>
            <a:r>
              <a:rPr lang="en-US" altLang="ja-JP" sz="1400" dirty="0" err="1">
                <a:solidFill>
                  <a:srgbClr val="002060"/>
                </a:solidFill>
                <a:latin typeface="Consolas" panose="020B0609020204030204" pitchFamily="49" charset="0"/>
                <a:cs typeface="Consolas" panose="020B0609020204030204" pitchFamily="49" charset="0"/>
              </a:rPr>
              <a:t>option.innerText</a:t>
            </a:r>
            <a:r>
              <a:rPr lang="en-US" altLang="ja-JP" sz="1400" dirty="0">
                <a:solidFill>
                  <a:srgbClr val="002060"/>
                </a:solidFill>
                <a:latin typeface="Consolas" panose="020B0609020204030204" pitchFamily="49" charset="0"/>
                <a:cs typeface="Consolas" panose="020B0609020204030204" pitchFamily="49" charset="0"/>
              </a:rPr>
              <a:t> = months[</a:t>
            </a:r>
            <a:r>
              <a:rPr lang="en-US" altLang="ja-JP" sz="1400" dirty="0" err="1">
                <a:solidFill>
                  <a:srgbClr val="002060"/>
                </a:solidFill>
                <a:latin typeface="Consolas" panose="020B0609020204030204" pitchFamily="49" charset="0"/>
                <a:cs typeface="Consolas" panose="020B0609020204030204" pitchFamily="49" charset="0"/>
              </a:rPr>
              <a:t>i</a:t>
            </a:r>
            <a:r>
              <a:rPr lang="en-US" altLang="ja-JP" sz="1400" dirty="0">
                <a:solidFill>
                  <a:srgbClr val="002060"/>
                </a:solidFill>
                <a:latin typeface="Consolas" panose="020B0609020204030204" pitchFamily="49" charset="0"/>
                <a:cs typeface="Consolas" panose="020B0609020204030204" pitchFamily="49" charset="0"/>
              </a:rPr>
              <a:t>];</a:t>
            </a:r>
          </a:p>
          <a:p>
            <a:r>
              <a:rPr lang="en-US" altLang="ja-JP" sz="1400" dirty="0">
                <a:solidFill>
                  <a:srgbClr val="002060"/>
                </a:solidFill>
                <a:latin typeface="Consolas" panose="020B0609020204030204" pitchFamily="49" charset="0"/>
                <a:cs typeface="Consolas" panose="020B0609020204030204" pitchFamily="49" charset="0"/>
              </a:rPr>
              <a:t>        </a:t>
            </a:r>
            <a:r>
              <a:rPr lang="en-US" altLang="ja-JP" sz="1400" dirty="0" err="1">
                <a:solidFill>
                  <a:srgbClr val="002060"/>
                </a:solidFill>
                <a:latin typeface="Consolas" panose="020B0609020204030204" pitchFamily="49" charset="0"/>
                <a:cs typeface="Consolas" panose="020B0609020204030204" pitchFamily="49" charset="0"/>
              </a:rPr>
              <a:t>option.value</a:t>
            </a:r>
            <a:r>
              <a:rPr lang="en-US" altLang="ja-JP" sz="1400" dirty="0">
                <a:solidFill>
                  <a:srgbClr val="002060"/>
                </a:solidFill>
                <a:latin typeface="Consolas" panose="020B0609020204030204" pitchFamily="49" charset="0"/>
                <a:cs typeface="Consolas" panose="020B0609020204030204" pitchFamily="49" charset="0"/>
              </a:rPr>
              <a:t> = months[</a:t>
            </a:r>
            <a:r>
              <a:rPr lang="en-US" altLang="ja-JP" sz="1400" dirty="0" err="1">
                <a:solidFill>
                  <a:srgbClr val="002060"/>
                </a:solidFill>
                <a:latin typeface="Consolas" panose="020B0609020204030204" pitchFamily="49" charset="0"/>
                <a:cs typeface="Consolas" panose="020B0609020204030204" pitchFamily="49" charset="0"/>
              </a:rPr>
              <a:t>i</a:t>
            </a:r>
            <a:r>
              <a:rPr lang="en-US" altLang="ja-JP" sz="1400" dirty="0">
                <a:solidFill>
                  <a:srgbClr val="002060"/>
                </a:solidFill>
                <a:latin typeface="Consolas" panose="020B0609020204030204" pitchFamily="49" charset="0"/>
                <a:cs typeface="Consolas" panose="020B0609020204030204" pitchFamily="49" charset="0"/>
              </a:rPr>
              <a:t>];</a:t>
            </a:r>
          </a:p>
          <a:p>
            <a:r>
              <a:rPr lang="en-US" altLang="ja-JP" sz="1400" dirty="0">
                <a:solidFill>
                  <a:srgbClr val="002060"/>
                </a:solidFill>
                <a:latin typeface="Consolas" panose="020B0609020204030204" pitchFamily="49" charset="0"/>
                <a:cs typeface="Consolas" panose="020B0609020204030204" pitchFamily="49" charset="0"/>
              </a:rPr>
              <a:t>        </a:t>
            </a:r>
            <a:r>
              <a:rPr lang="en-US" altLang="ja-JP" sz="1400" dirty="0" err="1">
                <a:solidFill>
                  <a:srgbClr val="002060"/>
                </a:solidFill>
                <a:latin typeface="Consolas" panose="020B0609020204030204" pitchFamily="49" charset="0"/>
                <a:cs typeface="Consolas" panose="020B0609020204030204" pitchFamily="49" charset="0"/>
              </a:rPr>
              <a:t>select.add</a:t>
            </a:r>
            <a:r>
              <a:rPr lang="en-US" altLang="ja-JP" sz="1400" dirty="0">
                <a:solidFill>
                  <a:srgbClr val="002060"/>
                </a:solidFill>
                <a:latin typeface="Consolas" panose="020B0609020204030204" pitchFamily="49" charset="0"/>
                <a:cs typeface="Consolas" panose="020B0609020204030204" pitchFamily="49" charset="0"/>
              </a:rPr>
              <a:t>(option);</a:t>
            </a:r>
          </a:p>
          <a:p>
            <a:r>
              <a:rPr lang="en-US" altLang="ja-JP" sz="1400" dirty="0">
                <a:solidFill>
                  <a:srgbClr val="002060"/>
                </a:solidFill>
                <a:latin typeface="Consolas" panose="020B0609020204030204" pitchFamily="49" charset="0"/>
                <a:cs typeface="Consolas" panose="020B0609020204030204" pitchFamily="49" charset="0"/>
              </a:rPr>
              <a:t>    }</a:t>
            </a:r>
          </a:p>
          <a:p>
            <a:endParaRPr lang="en-US" altLang="ja-JP" sz="1400" dirty="0">
              <a:solidFill>
                <a:srgbClr val="002060"/>
              </a:solidFill>
              <a:latin typeface="Consolas" panose="020B0609020204030204" pitchFamily="49" charset="0"/>
              <a:cs typeface="Consolas" panose="020B0609020204030204" pitchFamily="49" charset="0"/>
            </a:endParaRPr>
          </a:p>
          <a:p>
            <a:r>
              <a:rPr lang="en-US" altLang="ja-JP" sz="1400" dirty="0">
                <a:solidFill>
                  <a:srgbClr val="002060"/>
                </a:solidFill>
                <a:latin typeface="Consolas" panose="020B0609020204030204" pitchFamily="49" charset="0"/>
                <a:cs typeface="Consolas" panose="020B0609020204030204" pitchFamily="49" charset="0"/>
              </a:rPr>
              <a:t>    </a:t>
            </a:r>
            <a:r>
              <a:rPr lang="en-US" altLang="ja-JP" sz="1400" dirty="0" err="1">
                <a:solidFill>
                  <a:srgbClr val="002060"/>
                </a:solidFill>
                <a:latin typeface="Consolas" panose="020B0609020204030204" pitchFamily="49" charset="0"/>
                <a:cs typeface="Consolas" panose="020B0609020204030204" pitchFamily="49" charset="0"/>
              </a:rPr>
              <a:t>select.addEventListener</a:t>
            </a:r>
            <a:r>
              <a:rPr lang="en-US" altLang="ja-JP" sz="1400" dirty="0">
                <a:solidFill>
                  <a:srgbClr val="002060"/>
                </a:solidFill>
                <a:latin typeface="Consolas" panose="020B0609020204030204" pitchFamily="49" charset="0"/>
                <a:cs typeface="Consolas" panose="020B0609020204030204" pitchFamily="49" charset="0"/>
              </a:rPr>
              <a:t>("change", function (</a:t>
            </a:r>
            <a:r>
              <a:rPr lang="en-US" altLang="ja-JP" sz="1400" dirty="0" err="1">
                <a:solidFill>
                  <a:srgbClr val="002060"/>
                </a:solidFill>
                <a:latin typeface="Consolas" panose="020B0609020204030204" pitchFamily="49" charset="0"/>
                <a:cs typeface="Consolas" panose="020B0609020204030204" pitchFamily="49" charset="0"/>
              </a:rPr>
              <a:t>evt</a:t>
            </a:r>
            <a:r>
              <a:rPr lang="en-US" altLang="ja-JP" sz="1400" dirty="0">
                <a:solidFill>
                  <a:srgbClr val="002060"/>
                </a:solidFill>
                <a:latin typeface="Consolas" panose="020B0609020204030204" pitchFamily="49" charset="0"/>
                <a:cs typeface="Consolas" panose="020B0609020204030204" pitchFamily="49" charset="0"/>
              </a:rPr>
              <a:t>) {</a:t>
            </a:r>
          </a:p>
          <a:p>
            <a:r>
              <a:rPr lang="en-US" altLang="ja-JP" sz="1400" dirty="0">
                <a:solidFill>
                  <a:srgbClr val="002060"/>
                </a:solidFill>
                <a:latin typeface="Consolas" panose="020B0609020204030204" pitchFamily="49" charset="0"/>
                <a:cs typeface="Consolas" panose="020B0609020204030204" pitchFamily="49" charset="0"/>
              </a:rPr>
              <a:t>        </a:t>
            </a:r>
            <a:r>
              <a:rPr lang="en-US" altLang="ja-JP" sz="1400" dirty="0" err="1">
                <a:solidFill>
                  <a:srgbClr val="002060"/>
                </a:solidFill>
                <a:latin typeface="Consolas" panose="020B0609020204030204" pitchFamily="49" charset="0"/>
                <a:cs typeface="Consolas" panose="020B0609020204030204" pitchFamily="49" charset="0"/>
              </a:rPr>
              <a:t>var</a:t>
            </a:r>
            <a:r>
              <a:rPr lang="en-US" altLang="ja-JP" sz="1400" dirty="0">
                <a:solidFill>
                  <a:srgbClr val="002060"/>
                </a:solidFill>
                <a:latin typeface="Consolas" panose="020B0609020204030204" pitchFamily="49" charset="0"/>
                <a:cs typeface="Consolas" panose="020B0609020204030204" pitchFamily="49" charset="0"/>
              </a:rPr>
              <a:t> selected = </a:t>
            </a:r>
            <a:r>
              <a:rPr lang="en-US" altLang="ja-JP" sz="1400" dirty="0" err="1">
                <a:solidFill>
                  <a:srgbClr val="002060"/>
                </a:solidFill>
                <a:latin typeface="Consolas" panose="020B0609020204030204" pitchFamily="49" charset="0"/>
                <a:cs typeface="Consolas" panose="020B0609020204030204" pitchFamily="49" charset="0"/>
              </a:rPr>
              <a:t>evt.target.selectedOptions</a:t>
            </a:r>
            <a:r>
              <a:rPr lang="en-US" altLang="ja-JP" sz="1400" dirty="0">
                <a:solidFill>
                  <a:srgbClr val="002060"/>
                </a:solidFill>
                <a:latin typeface="Consolas" panose="020B0609020204030204" pitchFamily="49" charset="0"/>
                <a:cs typeface="Consolas" panose="020B0609020204030204" pitchFamily="49" charset="0"/>
              </a:rPr>
              <a:t>[0];</a:t>
            </a:r>
          </a:p>
          <a:p>
            <a:r>
              <a:rPr lang="en-US" altLang="ja-JP" sz="1400" dirty="0">
                <a:solidFill>
                  <a:srgbClr val="002060"/>
                </a:solidFill>
                <a:latin typeface="Consolas" panose="020B0609020204030204" pitchFamily="49" charset="0"/>
                <a:cs typeface="Consolas" panose="020B0609020204030204" pitchFamily="49" charset="0"/>
              </a:rPr>
              <a:t>        </a:t>
            </a:r>
            <a:r>
              <a:rPr lang="en-US" altLang="ja-JP" sz="1400" dirty="0" err="1">
                <a:solidFill>
                  <a:srgbClr val="002060"/>
                </a:solidFill>
                <a:latin typeface="Consolas" panose="020B0609020204030204" pitchFamily="49" charset="0"/>
                <a:cs typeface="Consolas" panose="020B0609020204030204" pitchFamily="49" charset="0"/>
              </a:rPr>
              <a:t>var</a:t>
            </a:r>
            <a:r>
              <a:rPr lang="en-US" altLang="ja-JP" sz="1400" dirty="0">
                <a:solidFill>
                  <a:srgbClr val="002060"/>
                </a:solidFill>
                <a:latin typeface="Consolas" panose="020B0609020204030204" pitchFamily="49" charset="0"/>
                <a:cs typeface="Consolas" panose="020B0609020204030204" pitchFamily="49" charset="0"/>
              </a:rPr>
              <a:t> log = </a:t>
            </a:r>
            <a:r>
              <a:rPr lang="en-US" altLang="ja-JP" sz="1400" dirty="0" err="1">
                <a:solidFill>
                  <a:srgbClr val="002060"/>
                </a:solidFill>
                <a:latin typeface="Consolas" panose="020B0609020204030204" pitchFamily="49" charset="0"/>
                <a:cs typeface="Consolas" panose="020B0609020204030204" pitchFamily="49" charset="0"/>
              </a:rPr>
              <a:t>document.getElementById</a:t>
            </a:r>
            <a:r>
              <a:rPr lang="en-US" altLang="ja-JP" sz="1400" dirty="0">
                <a:solidFill>
                  <a:srgbClr val="002060"/>
                </a:solidFill>
                <a:latin typeface="Consolas" panose="020B0609020204030204" pitchFamily="49" charset="0"/>
                <a:cs typeface="Consolas" panose="020B0609020204030204" pitchFamily="49" charset="0"/>
              </a:rPr>
              <a:t>("log");</a:t>
            </a:r>
          </a:p>
          <a:p>
            <a:r>
              <a:rPr lang="en-US" altLang="ja-JP" sz="1400" dirty="0">
                <a:solidFill>
                  <a:srgbClr val="002060"/>
                </a:solidFill>
                <a:latin typeface="Consolas" panose="020B0609020204030204" pitchFamily="49" charset="0"/>
                <a:cs typeface="Consolas" panose="020B0609020204030204" pitchFamily="49" charset="0"/>
              </a:rPr>
              <a:t>        </a:t>
            </a:r>
            <a:r>
              <a:rPr lang="en-US" altLang="ja-JP" sz="1400" dirty="0" err="1">
                <a:solidFill>
                  <a:srgbClr val="002060"/>
                </a:solidFill>
                <a:latin typeface="Consolas" panose="020B0609020204030204" pitchFamily="49" charset="0"/>
                <a:cs typeface="Consolas" panose="020B0609020204030204" pitchFamily="49" charset="0"/>
              </a:rPr>
              <a:t>log.innerHTML</a:t>
            </a:r>
            <a:r>
              <a:rPr lang="en-US" altLang="ja-JP" sz="1400" dirty="0">
                <a:solidFill>
                  <a:srgbClr val="002060"/>
                </a:solidFill>
                <a:latin typeface="Consolas" panose="020B0609020204030204" pitchFamily="49" charset="0"/>
                <a:cs typeface="Consolas" panose="020B0609020204030204" pitchFamily="49" charset="0"/>
              </a:rPr>
              <a:t> += </a:t>
            </a:r>
            <a:r>
              <a:rPr lang="en-US" altLang="ja-JP" sz="1400" dirty="0" err="1">
                <a:solidFill>
                  <a:srgbClr val="002060"/>
                </a:solidFill>
                <a:latin typeface="Consolas" panose="020B0609020204030204" pitchFamily="49" charset="0"/>
                <a:cs typeface="Consolas" panose="020B0609020204030204" pitchFamily="49" charset="0"/>
              </a:rPr>
              <a:t>selected.value</a:t>
            </a:r>
            <a:r>
              <a:rPr lang="en-US" altLang="ja-JP" sz="1400" dirty="0">
                <a:solidFill>
                  <a:srgbClr val="002060"/>
                </a:solidFill>
                <a:latin typeface="Consolas" panose="020B0609020204030204" pitchFamily="49" charset="0"/>
                <a:cs typeface="Consolas" panose="020B0609020204030204" pitchFamily="49" charset="0"/>
              </a:rPr>
              <a:t> + " was selected.&lt;</a:t>
            </a:r>
            <a:r>
              <a:rPr lang="en-US" altLang="ja-JP" sz="1400" dirty="0" err="1">
                <a:solidFill>
                  <a:srgbClr val="002060"/>
                </a:solidFill>
                <a:latin typeface="Consolas" panose="020B0609020204030204" pitchFamily="49" charset="0"/>
                <a:cs typeface="Consolas" panose="020B0609020204030204" pitchFamily="49" charset="0"/>
              </a:rPr>
              <a:t>br</a:t>
            </a:r>
            <a:r>
              <a:rPr lang="en-US" altLang="ja-JP" sz="1400" dirty="0">
                <a:solidFill>
                  <a:srgbClr val="002060"/>
                </a:solidFill>
                <a:latin typeface="Consolas" panose="020B0609020204030204" pitchFamily="49" charset="0"/>
                <a:cs typeface="Consolas" panose="020B0609020204030204" pitchFamily="49" charset="0"/>
              </a:rPr>
              <a:t>&gt;";</a:t>
            </a:r>
          </a:p>
          <a:p>
            <a:r>
              <a:rPr lang="en-US" altLang="ja-JP" sz="1400" dirty="0">
                <a:solidFill>
                  <a:srgbClr val="002060"/>
                </a:solidFill>
                <a:latin typeface="Consolas" panose="020B0609020204030204" pitchFamily="49" charset="0"/>
                <a:cs typeface="Consolas" panose="020B0609020204030204" pitchFamily="49" charset="0"/>
              </a:rPr>
              <a:t>    });</a:t>
            </a:r>
          </a:p>
          <a:p>
            <a:r>
              <a:rPr lang="en-US" altLang="ja-JP" sz="1400" dirty="0">
                <a:latin typeface="Consolas" panose="020B0609020204030204" pitchFamily="49" charset="0"/>
                <a:cs typeface="Consolas" panose="020B0609020204030204" pitchFamily="49" charset="0"/>
              </a:rPr>
              <a:t>&lt;/script&gt;</a:t>
            </a:r>
          </a:p>
          <a:p>
            <a:r>
              <a:rPr lang="en-US" altLang="ja-JP" sz="1400" dirty="0">
                <a:latin typeface="Consolas" panose="020B0609020204030204" pitchFamily="49" charset="0"/>
                <a:cs typeface="Consolas" panose="020B0609020204030204" pitchFamily="49" charset="0"/>
              </a:rPr>
              <a:t>&lt;/body&gt;</a:t>
            </a:r>
          </a:p>
          <a:p>
            <a:r>
              <a:rPr lang="en-US" altLang="ja-JP" sz="1400" dirty="0">
                <a:latin typeface="Consolas" panose="020B0609020204030204" pitchFamily="49" charset="0"/>
                <a:cs typeface="Consolas" panose="020B0609020204030204" pitchFamily="49" charset="0"/>
              </a:rPr>
              <a:t>&lt;/html&gt;</a:t>
            </a:r>
            <a:endParaRPr kumimoji="1" lang="ja-JP" altLang="en-US" sz="1400" dirty="0">
              <a:latin typeface="Consolas" panose="020B0609020204030204" pitchFamily="49" charset="0"/>
              <a:cs typeface="Consolas" panose="020B0609020204030204" pitchFamily="49" charset="0"/>
            </a:endParaRPr>
          </a:p>
        </p:txBody>
      </p:sp>
      <p:sp>
        <p:nvSpPr>
          <p:cNvPr id="8" name="タイトル 7"/>
          <p:cNvSpPr>
            <a:spLocks noGrp="1"/>
          </p:cNvSpPr>
          <p:nvPr>
            <p:ph type="title"/>
          </p:nvPr>
        </p:nvSpPr>
        <p:spPr/>
        <p:txBody>
          <a:bodyPr/>
          <a:lstStyle/>
          <a:p>
            <a:r>
              <a:rPr lang="en-US" altLang="ja-JP" dirty="0" smtClean="0"/>
              <a:t>Practice on Arrays</a:t>
            </a:r>
            <a:endParaRPr kumimoji="1" lang="ja-JP" altLang="en-US" dirty="0"/>
          </a:p>
        </p:txBody>
      </p:sp>
      <p:sp>
        <p:nvSpPr>
          <p:cNvPr id="9" name="コンテンツ プレースホルダー 8"/>
          <p:cNvSpPr>
            <a:spLocks noGrp="1"/>
          </p:cNvSpPr>
          <p:nvPr>
            <p:ph idx="1"/>
          </p:nvPr>
        </p:nvSpPr>
        <p:spPr>
          <a:xfrm>
            <a:off x="838200" y="1825625"/>
            <a:ext cx="4681736" cy="2497356"/>
          </a:xfrm>
        </p:spPr>
        <p:txBody>
          <a:bodyPr>
            <a:normAutofit fontScale="92500" lnSpcReduction="10000"/>
          </a:bodyPr>
          <a:lstStyle/>
          <a:p>
            <a:r>
              <a:rPr lang="en-US" altLang="ja-JP" dirty="0" smtClean="0"/>
              <a:t>This program shows a selector for choosing a month. Every month is generated by JavaScript.</a:t>
            </a:r>
          </a:p>
          <a:p>
            <a:r>
              <a:rPr kumimoji="1" lang="en-US" altLang="ja-JP" dirty="0" smtClean="0"/>
              <a:t>When you choose a month, the selected month are shown in the </a:t>
            </a:r>
            <a:r>
              <a:rPr lang="en-US" altLang="ja-JP" dirty="0" smtClean="0"/>
              <a:t>below </a:t>
            </a:r>
            <a:r>
              <a:rPr kumimoji="1" lang="en-US" altLang="ja-JP" dirty="0" smtClean="0"/>
              <a:t>DIV area.</a:t>
            </a:r>
            <a:endParaRPr kumimoji="1" lang="ja-JP" altLang="en-US" dirty="0"/>
          </a:p>
        </p:txBody>
      </p:sp>
      <p:sp>
        <p:nvSpPr>
          <p:cNvPr id="7" name="スライド番号プレースホルダー 6"/>
          <p:cNvSpPr>
            <a:spLocks noGrp="1"/>
          </p:cNvSpPr>
          <p:nvPr>
            <p:ph type="sldNum" sz="quarter" idx="12"/>
          </p:nvPr>
        </p:nvSpPr>
        <p:spPr/>
        <p:txBody>
          <a:bodyPr/>
          <a:lstStyle/>
          <a:p>
            <a:fld id="{0FAE773E-E42B-41BB-B37F-AAFA19755AE9}" type="slidenum">
              <a:rPr lang="ja-JP" altLang="en-US" smtClean="0"/>
              <a:pPr/>
              <a:t>99</a:t>
            </a:fld>
            <a:endParaRPr lang="ja-JP" altLang="en-US"/>
          </a:p>
        </p:txBody>
      </p:sp>
      <p:pic>
        <p:nvPicPr>
          <p:cNvPr id="11" name="図 10"/>
          <p:cNvPicPr>
            <a:picLocks noChangeAspect="1"/>
          </p:cNvPicPr>
          <p:nvPr/>
        </p:nvPicPr>
        <p:blipFill rotWithShape="1">
          <a:blip r:embed="rId2"/>
          <a:srcRect b="27029"/>
          <a:stretch/>
        </p:blipFill>
        <p:spPr>
          <a:xfrm>
            <a:off x="1078661" y="4322981"/>
            <a:ext cx="4238625" cy="2182470"/>
          </a:xfrm>
          <a:prstGeom prst="rect">
            <a:avLst/>
          </a:prstGeom>
        </p:spPr>
      </p:pic>
      <p:sp>
        <p:nvSpPr>
          <p:cNvPr id="12" name="四角形吹き出し 11"/>
          <p:cNvSpPr/>
          <p:nvPr/>
        </p:nvSpPr>
        <p:spPr>
          <a:xfrm>
            <a:off x="3627864" y="5569347"/>
            <a:ext cx="1872208" cy="1152128"/>
          </a:xfrm>
          <a:prstGeom prst="wedgeRectCallout">
            <a:avLst>
              <a:gd name="adj1" fmla="val -123068"/>
              <a:gd name="adj2" fmla="val -5385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a:t>Every month is generated by JavaScript.</a:t>
            </a:r>
            <a:endParaRPr kumimoji="1" lang="ja-JP" altLang="en-US"/>
          </a:p>
        </p:txBody>
      </p:sp>
    </p:spTree>
    <p:extLst>
      <p:ext uri="{BB962C8B-B14F-4D97-AF65-F5344CB8AC3E}">
        <p14:creationId xmlns:p14="http://schemas.microsoft.com/office/powerpoint/2010/main" val="3097129147"/>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24951</TotalTime>
  <Words>35704</Words>
  <Application>Microsoft Macintosh PowerPoint</Application>
  <PresentationFormat>ユーザー設定</PresentationFormat>
  <Paragraphs>4291</Paragraphs>
  <Slides>264</Slides>
  <Notes>18</Notes>
  <HiddenSlides>0</HiddenSlides>
  <MMClips>0</MMClips>
  <ScaleCrop>false</ScaleCrop>
  <HeadingPairs>
    <vt:vector size="4" baseType="variant">
      <vt:variant>
        <vt:lpstr>テーマ</vt:lpstr>
      </vt:variant>
      <vt:variant>
        <vt:i4>1</vt:i4>
      </vt:variant>
      <vt:variant>
        <vt:lpstr>スライド タイトル</vt:lpstr>
      </vt:variant>
      <vt:variant>
        <vt:i4>264</vt:i4>
      </vt:variant>
    </vt:vector>
  </HeadingPairs>
  <TitlesOfParts>
    <vt:vector size="265" baseType="lpstr">
      <vt:lpstr>Office テーマ</vt:lpstr>
      <vt:lpstr>Software Engineering 2015 JavaScript for both Browser-Slide, Server-Side, and Desktop/Mobile Apps</vt:lpstr>
      <vt:lpstr>Introduction</vt:lpstr>
      <vt:lpstr>Characteristics of this Lecture</vt:lpstr>
      <vt:lpstr>Next-Generation Fundamental Technologies</vt:lpstr>
      <vt:lpstr>Next-Generation Fundamental Applications</vt:lpstr>
      <vt:lpstr>Infrastructure as Code</vt:lpstr>
      <vt:lpstr>Case Studies デザイン、ソーシャル、インタラクティブ、 ビッグデータのすべてが関係するゲームサービス</vt:lpstr>
      <vt:lpstr>モバイル・ビッグデータは、従来のビッグデータとは質的に異なる</vt:lpstr>
      <vt:lpstr>モバイル・ビッグデータとは、 ラストワンマイルのデータである</vt:lpstr>
      <vt:lpstr>なぜグローバル企業はモバイルへシフトするのか</vt:lpstr>
      <vt:lpstr>大規模ユーザの事例</vt:lpstr>
      <vt:lpstr>モバイルの普及とトランザクション数の関係</vt:lpstr>
      <vt:lpstr>毎秒100万トランザクションの 時代が来る</vt:lpstr>
      <vt:lpstr>現行の高頻度トランザクション処理システム：東証Allowhead</vt:lpstr>
      <vt:lpstr>eコマース分野のトランザクション処理システム IBMメインフレーム z13（2015年1月リリース）</vt:lpstr>
      <vt:lpstr>金融機関向けのトランザクション処理システムを、モバイルへそのまま適用することはできない</vt:lpstr>
      <vt:lpstr>The Next Generation Web’s Important Elemental Technology</vt:lpstr>
      <vt:lpstr>WebGL OpenGL ES 2.0 for the Web</vt:lpstr>
      <vt:lpstr>WebCL GPU Computing on the Web</vt:lpstr>
      <vt:lpstr>References </vt:lpstr>
      <vt:lpstr>IT System Basics</vt:lpstr>
      <vt:lpstr>Modularization</vt:lpstr>
      <vt:lpstr>Software Engineering at SFC</vt:lpstr>
      <vt:lpstr>Schedule</vt:lpstr>
      <vt:lpstr>Schedule</vt:lpstr>
      <vt:lpstr>First of all, what is a program?</vt:lpstr>
      <vt:lpstr>Design Pattern: From construction technique to software development technique </vt:lpstr>
      <vt:lpstr>Design Patterns as a Good Practice for Abstraction </vt:lpstr>
      <vt:lpstr>Main Design Patterns</vt:lpstr>
      <vt:lpstr>Open/Closed Principle</vt:lpstr>
      <vt:lpstr>Model–View–Controller Model</vt:lpstr>
      <vt:lpstr>Conventional Client/Server Architecture</vt:lpstr>
      <vt:lpstr>Data storage becomes bottlenecked in the three-level model</vt:lpstr>
      <vt:lpstr>CAP Theorem</vt:lpstr>
      <vt:lpstr>Availability and Service Level Agreement </vt:lpstr>
      <vt:lpstr>CQRS: Command and Query Responsibility Segregation</vt:lpstr>
      <vt:lpstr>Problems of Modularization: How should it be divided?</vt:lpstr>
      <vt:lpstr> Introduction to Object-Oriented Programming using JavaScript</vt:lpstr>
      <vt:lpstr>JavaScript</vt:lpstr>
      <vt:lpstr>HTML5 + JavaScript Sample Application</vt:lpstr>
      <vt:lpstr>Exercise Environment</vt:lpstr>
      <vt:lpstr>Recommended Add-on</vt:lpstr>
      <vt:lpstr>Recommended Editor: Brackets</vt:lpstr>
      <vt:lpstr>What is Object-Oriented Programming?</vt:lpstr>
      <vt:lpstr>What is an Object?</vt:lpstr>
      <vt:lpstr>“Object” has the Fundamental Three Roles</vt:lpstr>
      <vt:lpstr>JavaScript Basics</vt:lpstr>
      <vt:lpstr>Essential 7 Elements in JavaScript</vt:lpstr>
      <vt:lpstr>First JavaScript Program</vt:lpstr>
      <vt:lpstr>JavaScript on a Browser</vt:lpstr>
      <vt:lpstr>Displaying the Date</vt:lpstr>
      <vt:lpstr>HTML and JavaScript (1)</vt:lpstr>
      <vt:lpstr>HTML and JavaScript (2)</vt:lpstr>
      <vt:lpstr>HTML and JavaScript (3)</vt:lpstr>
      <vt:lpstr>Functions and Variables</vt:lpstr>
      <vt:lpstr>Functions and Variables (1) </vt:lpstr>
      <vt:lpstr>Functions and Variables (2) </vt:lpstr>
      <vt:lpstr>Functions and Variables (3)</vt:lpstr>
      <vt:lpstr>What is a Variable?</vt:lpstr>
      <vt:lpstr>Variable Declaration and Initialization</vt:lpstr>
      <vt:lpstr>JavaScript Memory space </vt:lpstr>
      <vt:lpstr>Exercise 1</vt:lpstr>
      <vt:lpstr>Variable Scope</vt:lpstr>
      <vt:lpstr>Event Listeners &amp; Basic GUI Programming in JavaScript</vt:lpstr>
      <vt:lpstr>What is Event?</vt:lpstr>
      <vt:lpstr>Event Selection</vt:lpstr>
      <vt:lpstr>Event Listener Definition using Function Literal</vt:lpstr>
      <vt:lpstr>Event Listener Example</vt:lpstr>
      <vt:lpstr>Event Listener Mechanism</vt:lpstr>
      <vt:lpstr>DOM for Event-Driven Application</vt:lpstr>
      <vt:lpstr>Event Listener Definition</vt:lpstr>
      <vt:lpstr>Event Selection: “addEventListener” method</vt:lpstr>
      <vt:lpstr>Event Lister and Dynamic HTML (DHTML)</vt:lpstr>
      <vt:lpstr>Exercise 2</vt:lpstr>
      <vt:lpstr>Event Loop</vt:lpstr>
      <vt:lpstr>Objects, Prototypes, and Methods</vt:lpstr>
      <vt:lpstr>JavaScript Objects</vt:lpstr>
      <vt:lpstr>JavaScript Object Structure</vt:lpstr>
      <vt:lpstr>Accessing Object Attribute</vt:lpstr>
      <vt:lpstr>Accessing Object Attribute: Combination of dot notation and bracket notation</vt:lpstr>
      <vt:lpstr>Accessing Object Attribute: Combination of dot notation and bracket notation</vt:lpstr>
      <vt:lpstr>How to create an object</vt:lpstr>
      <vt:lpstr>Attribute Definition</vt:lpstr>
      <vt:lpstr>Exercise 4</vt:lpstr>
      <vt:lpstr>Message Passing </vt:lpstr>
      <vt:lpstr>Terms You Should Remember for Object Definition</vt:lpstr>
      <vt:lpstr>Array Object</vt:lpstr>
      <vt:lpstr>Array Object</vt:lpstr>
      <vt:lpstr>Array Object Operation concat(), join(), length, pop(), push(), reverse(), shift(), slice(), sort(), splice(), unshift() </vt:lpstr>
      <vt:lpstr>Array Object Structuring</vt:lpstr>
      <vt:lpstr>Exercise 5</vt:lpstr>
      <vt:lpstr>Array Practice 1: Creation</vt:lpstr>
      <vt:lpstr>Array Practice 1: Iteration by length property</vt:lpstr>
      <vt:lpstr>Array Practice 2: Iteration by “forEach” method</vt:lpstr>
      <vt:lpstr>Advanced Example</vt:lpstr>
      <vt:lpstr>Prototypes</vt:lpstr>
      <vt:lpstr>Class-Based and Prototype-Based</vt:lpstr>
      <vt:lpstr>Prototype Object Definition</vt:lpstr>
      <vt:lpstr>Practice on Arrays</vt:lpstr>
      <vt:lpstr>Reusing Prototype Object</vt:lpstr>
      <vt:lpstr>Exercise 6</vt:lpstr>
      <vt:lpstr>Prototype-Oriented, Object-Oriented</vt:lpstr>
      <vt:lpstr>Defining Person</vt:lpstr>
      <vt:lpstr>Using Person</vt:lpstr>
      <vt:lpstr>What is a Prototype?</vt:lpstr>
      <vt:lpstr>Why Make a Prototype? </vt:lpstr>
      <vt:lpstr> Prototype-Based Object Orientation in JavaScript: Three methods supporting prototype-based object orientation in JavaScript  </vt:lpstr>
      <vt:lpstr>Object.create()</vt:lpstr>
      <vt:lpstr>Associating a Function with an Object (Methodizing a Function)</vt:lpstr>
      <vt:lpstr>Prototype Chain Experiment</vt:lpstr>
      <vt:lpstr>Example of Prototype Use</vt:lpstr>
      <vt:lpstr>Prototype Use Procedure (1) Prototype Object Generation</vt:lpstr>
      <vt:lpstr>Prototype Use Procedure (2) Object Generation and Prototypes</vt:lpstr>
      <vt:lpstr>Prototype Use Procedure (3) Object Generation and Prototypes</vt:lpstr>
      <vt:lpstr>Person Definition that Sorts by Last Name </vt:lpstr>
      <vt:lpstr>Sorting Program</vt:lpstr>
      <vt:lpstr>An Even Smarter Sorting Program</vt:lpstr>
      <vt:lpstr>Complete Version of the Person Prototype</vt:lpstr>
      <vt:lpstr>Prototype Inheritance</vt:lpstr>
      <vt:lpstr>Prototype Inheritance</vt:lpstr>
      <vt:lpstr>Object Generation after Prototype Inheritance</vt:lpstr>
      <vt:lpstr>Object Generation using Object.create()</vt:lpstr>
      <vt:lpstr>The Relationship between Variables and Objects</vt:lpstr>
      <vt:lpstr>Function.bind()</vt:lpstr>
      <vt:lpstr>Function.bind() Demo</vt:lpstr>
      <vt:lpstr>bind.html’s Full Source</vt:lpstr>
      <vt:lpstr>Objects and Frameworks</vt:lpstr>
      <vt:lpstr>Introduction to jQuery Mobile</vt:lpstr>
      <vt:lpstr>Your First jQuery Mobile Application (http://web.sfc.keio.ac.jp/~kurabaya/lectures/jqmobile.html)</vt:lpstr>
      <vt:lpstr>Page Navigation</vt:lpstr>
      <vt:lpstr>Internal Structure of the First Application</vt:lpstr>
      <vt:lpstr>Header</vt:lpstr>
      <vt:lpstr>Content</vt:lpstr>
      <vt:lpstr>Footer (Navigation Bar)</vt:lpstr>
      <vt:lpstr>JavaScript for jQuery Mobile</vt:lpstr>
      <vt:lpstr>Dialog</vt:lpstr>
      <vt:lpstr>Exercise 7</vt:lpstr>
      <vt:lpstr>Node.JS</vt:lpstr>
      <vt:lpstr>Nodes and Web Application</vt:lpstr>
      <vt:lpstr>Node.JS</vt:lpstr>
      <vt:lpstr>Install</vt:lpstr>
      <vt:lpstr>Accessing ccx01 using TeraTerm</vt:lpstr>
      <vt:lpstr> Method for Launching a Server Process</vt:lpstr>
      <vt:lpstr>The Easiest Web Server</vt:lpstr>
      <vt:lpstr> Web Server Execution</vt:lpstr>
      <vt:lpstr>Node.JS Event Loop</vt:lpstr>
      <vt:lpstr> Application Example </vt:lpstr>
      <vt:lpstr>An Image Uploader for use with Smart Phones and Tablets</vt:lpstr>
      <vt:lpstr>Experimental Environments</vt:lpstr>
      <vt:lpstr>Structuring a Web Server Directory Using Express</vt:lpstr>
      <vt:lpstr>Index.html</vt:lpstr>
      <vt:lpstr>app.js is the main file in node.js Settings for Express Use </vt:lpstr>
      <vt:lpstr>Function Registering Using Get Function</vt:lpstr>
      <vt:lpstr>app.js is the main file in node.js (dataDir = './public/images/';)</vt:lpstr>
      <vt:lpstr>JavaScript for Client Use The Update Function receives a list of images from the server. </vt:lpstr>
      <vt:lpstr>JavaScript for Client Use Upload Process</vt:lpstr>
      <vt:lpstr>What is AJAX?</vt:lpstr>
      <vt:lpstr>Design Patterns </vt:lpstr>
      <vt:lpstr>Design Pattern </vt:lpstr>
      <vt:lpstr>Command Pattern</vt:lpstr>
      <vt:lpstr>Command Pattern</vt:lpstr>
      <vt:lpstr>Command Pattern</vt:lpstr>
      <vt:lpstr>Command Pattern</vt:lpstr>
      <vt:lpstr>Method  Without Using the Command Pattern</vt:lpstr>
      <vt:lpstr>Exercise 8</vt:lpstr>
      <vt:lpstr>Decorator Pattern</vt:lpstr>
      <vt:lpstr>Decorator Pattern</vt:lpstr>
      <vt:lpstr>Decorator Pattern http://web.sfc.keio.ac.jp/~kurabaya/lectures/decorator.html</vt:lpstr>
      <vt:lpstr>6 Decorator Objects in the Example</vt:lpstr>
      <vt:lpstr>Decorator Pattern Usage</vt:lpstr>
      <vt:lpstr>Decoration Process (1)</vt:lpstr>
      <vt:lpstr>Decoration Process (2)</vt:lpstr>
      <vt:lpstr>Decoration Process (3)</vt:lpstr>
      <vt:lpstr>Decoration Process (4)</vt:lpstr>
      <vt:lpstr>Decoration Process (5)</vt:lpstr>
      <vt:lpstr>Decoration Process (6)</vt:lpstr>
      <vt:lpstr>Configuring Decorators and Loosely-Coupling</vt:lpstr>
      <vt:lpstr>Decoration Pattern </vt:lpstr>
      <vt:lpstr>Exercise 9</vt:lpstr>
      <vt:lpstr>Module Pattern</vt:lpstr>
      <vt:lpstr>Module Pattern</vt:lpstr>
      <vt:lpstr>Technical Elements of the Module Pattern</vt:lpstr>
      <vt:lpstr>Returning an Unnamed Object</vt:lpstr>
      <vt:lpstr>Module Pattern</vt:lpstr>
      <vt:lpstr>Package</vt:lpstr>
      <vt:lpstr>Module Definition</vt:lpstr>
      <vt:lpstr>Mediator Pattern</vt:lpstr>
      <vt:lpstr>Mediator Pattern</vt:lpstr>
      <vt:lpstr>Mediator Example http://web.sfc.keio.ac.jp/~kurabaya/lectures/mediator.html</vt:lpstr>
      <vt:lpstr>Index.html</vt:lpstr>
      <vt:lpstr>Index.html (continued)</vt:lpstr>
      <vt:lpstr>Setup Mediator and Publication</vt:lpstr>
      <vt:lpstr>Subscription</vt:lpstr>
      <vt:lpstr>Subscription (dialog1)</vt:lpstr>
      <vt:lpstr>Subscription(dialog3)</vt:lpstr>
      <vt:lpstr>Summary</vt:lpstr>
      <vt:lpstr>Real-Time Data Sharing by using Web Socket</vt:lpstr>
      <vt:lpstr>Real-Time Sensor Data Sharing by using Web Socket http://web.sfc.keio.ac.jp/~kurabaya/lectures/sensorwebsocket.zip</vt:lpstr>
      <vt:lpstr>Real-Time Sensor Data Sharing by using Web Socket http://web.sfc.keio.ac.jp/~kurabaya/lectures/sensorwebsocket.zip</vt:lpstr>
      <vt:lpstr>Describing UI for Client Use:: Index.html</vt:lpstr>
      <vt:lpstr>Describing UI for Client Use:: main.js Global Variables</vt:lpstr>
      <vt:lpstr>A Function for Generating Dummy Data</vt:lpstr>
      <vt:lpstr>ws.onmessage (1)</vt:lpstr>
      <vt:lpstr>ws.onmessage (2)</vt:lpstr>
      <vt:lpstr>ws.onopen</vt:lpstr>
      <vt:lpstr>checkNewSensor(sensorID)</vt:lpstr>
      <vt:lpstr>Server-Side Programming App.js</vt:lpstr>
      <vt:lpstr>wsserver.on(‘connection’)</vt:lpstr>
      <vt:lpstr>socket.on(‘message’)</vt:lpstr>
      <vt:lpstr>Integrating Client’s Sensor and Web Services</vt:lpstr>
      <vt:lpstr>Squat Counter http://web.sfc.keio.ac.jp/~kurabaya/lectures/counter.html</vt:lpstr>
      <vt:lpstr>Implementation Strategy</vt:lpstr>
      <vt:lpstr>State Transition of Squat</vt:lpstr>
      <vt:lpstr>Squat Counter HTML</vt:lpstr>
      <vt:lpstr>Global Variables</vt:lpstr>
      <vt:lpstr>setTimeout()</vt:lpstr>
      <vt:lpstr>Sensing From Web</vt:lpstr>
      <vt:lpstr>Overview</vt:lpstr>
      <vt:lpstr>Sensor Programming on the Web</vt:lpstr>
      <vt:lpstr>Sensor Programming on the web</vt:lpstr>
      <vt:lpstr>X,Y,Z,yaw, pitch, roll(alpha, beta, gamma)</vt:lpstr>
      <vt:lpstr>HTML Media Capture</vt:lpstr>
      <vt:lpstr>HTML Media Capture http://web.sfc.keio.ac.jp/~kurabaya/lectures/camera1.html</vt:lpstr>
      <vt:lpstr>File Access from HTML</vt:lpstr>
      <vt:lpstr>Image Decoder in JavaScript</vt:lpstr>
      <vt:lpstr>createThumbnail()</vt:lpstr>
      <vt:lpstr>Color Histogram Analysis http://web.sfc.keio.ac.jp/~kurabaya/lectures/camera2.html</vt:lpstr>
      <vt:lpstr>Pixel-Level Access to Canvas</vt:lpstr>
      <vt:lpstr>Pixel-Level Access to Canvas</vt:lpstr>
      <vt:lpstr>Drawing Histogram</vt:lpstr>
      <vt:lpstr>Canvas Coordinate System</vt:lpstr>
      <vt:lpstr>Dissimilarity Calculation http://web.sfc.keio.ac.jp/~kurabaya/lectures/camera3.html</vt:lpstr>
      <vt:lpstr>Dissimilarity Calculation</vt:lpstr>
      <vt:lpstr>function dissimilarity()</vt:lpstr>
      <vt:lpstr>Global Variables</vt:lpstr>
      <vt:lpstr>GPS Access http://web.sfc.keio.ac.jp/~kurabaya/lectures/gps.html</vt:lpstr>
      <vt:lpstr>First noise filtering in devicemotion event</vt:lpstr>
      <vt:lpstr>User Authentication</vt:lpstr>
      <vt:lpstr>Image Uploader (Multi-User Version) http://web.sfc.keio.ac.jp/~kurabaya/lectures/ImageUploader2.zip</vt:lpstr>
      <vt:lpstr>Authentication = Identification + Protection + Registration</vt:lpstr>
      <vt:lpstr>HTTP Cookie</vt:lpstr>
      <vt:lpstr>Index.html</vt:lpstr>
      <vt:lpstr>Client-Side JavaScript authState()</vt:lpstr>
      <vt:lpstr>Authentication State Management</vt:lpstr>
      <vt:lpstr>Client-Side JavaScript update()</vt:lpstr>
      <vt:lpstr>Client-Side JavaScript loßin process</vt:lpstr>
      <vt:lpstr>Client-Side JavaScript logout process and others</vt:lpstr>
      <vt:lpstr>Server-Side Framework with Session Management</vt:lpstr>
      <vt:lpstr>Server-Side API</vt:lpstr>
      <vt:lpstr>/auth API implementation in Server-Side</vt:lpstr>
      <vt:lpstr>/list API</vt:lpstr>
      <vt:lpstr>loginCheck function</vt:lpstr>
      <vt:lpstr>Middleware Chain in Express</vt:lpstr>
      <vt:lpstr>/upload API</vt:lpstr>
      <vt:lpstr>User Registration</vt:lpstr>
      <vt:lpstr> MVC Implementation using Backbone.js Practice</vt:lpstr>
      <vt:lpstr> Model–View–Controller Model for Web Application from JavaScript</vt:lpstr>
      <vt:lpstr>What is Backbone.js?</vt:lpstr>
      <vt:lpstr>Sample http://web.sfc.keio.ac.jp/~kurabaya/lectures/ImageUploader3.zip</vt:lpstr>
      <vt:lpstr>Model</vt:lpstr>
      <vt:lpstr>View</vt:lpstr>
      <vt:lpstr>Template</vt:lpstr>
      <vt:lpstr>Initialization of Application</vt:lpstr>
      <vt:lpstr>ApplicationView</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Shuichi Kurabayashi</dc:creator>
  <cp:lastModifiedBy>Shimizu Kye</cp:lastModifiedBy>
  <cp:revision>1235</cp:revision>
  <dcterms:created xsi:type="dcterms:W3CDTF">2013-02-27T00:52:43Z</dcterms:created>
  <dcterms:modified xsi:type="dcterms:W3CDTF">2015-04-21T00:32:36Z</dcterms:modified>
</cp:coreProperties>
</file>